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100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E82B49-82DC-4577-9FDA-807FE4A7A6B1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1D90237-BEBB-4660-BBE7-7F00E26F43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10003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D90237-BEBB-4660-BBE7-7F00E26F431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52059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D90237-BEBB-4660-BBE7-7F00E26F4310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27494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D90237-BEBB-4660-BBE7-7F00E26F4310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14446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58381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92494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4360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7011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82470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781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41182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46651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23617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66177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02107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752B3D-41D4-4C1A-AC40-72BA689F5FEF}" type="datetimeFigureOut">
              <a:rPr lang="en-US" smtClean="0"/>
              <a:t>2/3/2010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7CC5EE-89B7-4B10-B939-C465D1B646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2953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Systems of equations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February 3, 2010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25863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Number Problems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numCol="2"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1. 12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2</a:t>
            </a:r>
            <a:r>
              <a:rPr lang="en-US" dirty="0"/>
              <a:t>. 3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3</a:t>
            </a:r>
            <a:r>
              <a:rPr lang="en-US" dirty="0"/>
              <a:t>. 6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4</a:t>
            </a:r>
            <a:r>
              <a:rPr lang="en-US" dirty="0"/>
              <a:t>. 2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5</a:t>
            </a:r>
            <a:r>
              <a:rPr lang="en-US" dirty="0"/>
              <a:t>. 9</a:t>
            </a:r>
          </a:p>
          <a:p>
            <a:pPr marL="0" indent="0">
              <a:buNone/>
            </a:pPr>
            <a:r>
              <a:rPr lang="en-US" dirty="0"/>
              <a:t>6. 19 and 38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7</a:t>
            </a:r>
            <a:r>
              <a:rPr lang="en-US" dirty="0"/>
              <a:t>. 10 and 20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8</a:t>
            </a:r>
            <a:r>
              <a:rPr lang="en-US" dirty="0"/>
              <a:t>. 12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9</a:t>
            </a:r>
            <a:r>
              <a:rPr lang="en-US" dirty="0"/>
              <a:t>. 22 and 35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10</a:t>
            </a:r>
            <a:r>
              <a:rPr lang="en-US" dirty="0"/>
              <a:t>. 19 and 16</a:t>
            </a:r>
          </a:p>
          <a:p>
            <a:pPr marL="0" indent="0">
              <a:buNone/>
            </a:pPr>
            <a:r>
              <a:rPr lang="en-US" dirty="0"/>
              <a:t>11. 14 in. and 41 in.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12</a:t>
            </a:r>
            <a:r>
              <a:rPr lang="en-US" dirty="0"/>
              <a:t>. 5 and 9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13</a:t>
            </a:r>
            <a:r>
              <a:rPr lang="en-US" dirty="0"/>
              <a:t>. 7 and 49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14</a:t>
            </a:r>
            <a:r>
              <a:rPr lang="en-US" dirty="0"/>
              <a:t>. 28 and 10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15</a:t>
            </a:r>
            <a:r>
              <a:rPr lang="en-US" dirty="0"/>
              <a:t>. 65 in. and 115 in.</a:t>
            </a:r>
          </a:p>
        </p:txBody>
      </p:sp>
    </p:spTree>
    <p:extLst>
      <p:ext uri="{BB962C8B-B14F-4D97-AF65-F5344CB8AC3E}">
        <p14:creationId xmlns:p14="http://schemas.microsoft.com/office/powerpoint/2010/main" val="41310921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5294106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MARTPenAnnotation500"/>
          <p:cNvSpPr/>
          <p:nvPr/>
        </p:nvSpPr>
        <p:spPr>
          <a:xfrm>
            <a:off x="1323022" y="1140142"/>
            <a:ext cx="248603" cy="274321"/>
          </a:xfrm>
          <a:custGeom>
            <a:avLst/>
            <a:gdLst/>
            <a:ahLst/>
            <a:cxnLst/>
            <a:rect l="0" t="0" r="0" b="0"/>
            <a:pathLst>
              <a:path w="248603" h="274321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7381" y="4551"/>
                </a:lnTo>
                <a:lnTo>
                  <a:pt x="10583" y="9325"/>
                </a:lnTo>
                <a:lnTo>
                  <a:pt x="12770" y="11932"/>
                </a:lnTo>
                <a:lnTo>
                  <a:pt x="15181" y="13670"/>
                </a:lnTo>
                <a:lnTo>
                  <a:pt x="20400" y="15600"/>
                </a:lnTo>
                <a:lnTo>
                  <a:pt x="22172" y="17068"/>
                </a:lnTo>
                <a:lnTo>
                  <a:pt x="23354" y="18999"/>
                </a:lnTo>
                <a:lnTo>
                  <a:pt x="25620" y="24636"/>
                </a:lnTo>
                <a:lnTo>
                  <a:pt x="29801" y="33492"/>
                </a:lnTo>
                <a:lnTo>
                  <a:pt x="34835" y="41238"/>
                </a:lnTo>
                <a:lnTo>
                  <a:pt x="40247" y="48808"/>
                </a:lnTo>
                <a:lnTo>
                  <a:pt x="43024" y="53494"/>
                </a:lnTo>
                <a:lnTo>
                  <a:pt x="45828" y="58523"/>
                </a:lnTo>
                <a:lnTo>
                  <a:pt x="51483" y="66650"/>
                </a:lnTo>
                <a:lnTo>
                  <a:pt x="58124" y="74390"/>
                </a:lnTo>
                <a:lnTo>
                  <a:pt x="67425" y="84180"/>
                </a:lnTo>
                <a:lnTo>
                  <a:pt x="71620" y="89457"/>
                </a:lnTo>
                <a:lnTo>
                  <a:pt x="75369" y="94881"/>
                </a:lnTo>
                <a:lnTo>
                  <a:pt x="78821" y="100401"/>
                </a:lnTo>
                <a:lnTo>
                  <a:pt x="83027" y="105987"/>
                </a:lnTo>
                <a:lnTo>
                  <a:pt x="87737" y="111615"/>
                </a:lnTo>
                <a:lnTo>
                  <a:pt x="92781" y="117273"/>
                </a:lnTo>
                <a:lnTo>
                  <a:pt x="103466" y="128639"/>
                </a:lnTo>
                <a:lnTo>
                  <a:pt x="121297" y="146907"/>
                </a:lnTo>
                <a:lnTo>
                  <a:pt x="124679" y="151278"/>
                </a:lnTo>
                <a:lnTo>
                  <a:pt x="127887" y="156097"/>
                </a:lnTo>
                <a:lnTo>
                  <a:pt x="130978" y="161215"/>
                </a:lnTo>
                <a:lnTo>
                  <a:pt x="134944" y="166531"/>
                </a:lnTo>
                <a:lnTo>
                  <a:pt x="139492" y="171981"/>
                </a:lnTo>
                <a:lnTo>
                  <a:pt x="144430" y="177519"/>
                </a:lnTo>
                <a:lnTo>
                  <a:pt x="148674" y="183116"/>
                </a:lnTo>
                <a:lnTo>
                  <a:pt x="152456" y="188752"/>
                </a:lnTo>
                <a:lnTo>
                  <a:pt x="155930" y="194415"/>
                </a:lnTo>
                <a:lnTo>
                  <a:pt x="160151" y="199142"/>
                </a:lnTo>
                <a:lnTo>
                  <a:pt x="164870" y="203247"/>
                </a:lnTo>
                <a:lnTo>
                  <a:pt x="169921" y="206935"/>
                </a:lnTo>
                <a:lnTo>
                  <a:pt x="173288" y="210347"/>
                </a:lnTo>
                <a:lnTo>
                  <a:pt x="175533" y="213574"/>
                </a:lnTo>
                <a:lnTo>
                  <a:pt x="177029" y="216677"/>
                </a:lnTo>
                <a:lnTo>
                  <a:pt x="179932" y="219699"/>
                </a:lnTo>
                <a:lnTo>
                  <a:pt x="183772" y="222666"/>
                </a:lnTo>
                <a:lnTo>
                  <a:pt x="188237" y="225597"/>
                </a:lnTo>
                <a:lnTo>
                  <a:pt x="195738" y="231393"/>
                </a:lnTo>
                <a:lnTo>
                  <a:pt x="199072" y="234272"/>
                </a:lnTo>
                <a:lnTo>
                  <a:pt x="205317" y="242551"/>
                </a:lnTo>
                <a:lnTo>
                  <a:pt x="208315" y="247426"/>
                </a:lnTo>
                <a:lnTo>
                  <a:pt x="211267" y="250675"/>
                </a:lnTo>
                <a:lnTo>
                  <a:pt x="214187" y="252842"/>
                </a:lnTo>
                <a:lnTo>
                  <a:pt x="219972" y="256202"/>
                </a:lnTo>
                <a:lnTo>
                  <a:pt x="225718" y="260870"/>
                </a:lnTo>
                <a:lnTo>
                  <a:pt x="231446" y="266120"/>
                </a:lnTo>
                <a:lnTo>
                  <a:pt x="234308" y="268853"/>
                </a:lnTo>
                <a:lnTo>
                  <a:pt x="237168" y="270676"/>
                </a:lnTo>
                <a:lnTo>
                  <a:pt x="244791" y="273240"/>
                </a:lnTo>
                <a:lnTo>
                  <a:pt x="248602" y="27432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MARTPenAnnotation501"/>
          <p:cNvSpPr/>
          <p:nvPr/>
        </p:nvSpPr>
        <p:spPr>
          <a:xfrm>
            <a:off x="1331594" y="1165860"/>
            <a:ext cx="257176" cy="222885"/>
          </a:xfrm>
          <a:custGeom>
            <a:avLst/>
            <a:gdLst/>
            <a:ahLst/>
            <a:cxnLst/>
            <a:rect l="0" t="0" r="0" b="0"/>
            <a:pathLst>
              <a:path w="257176" h="222885">
                <a:moveTo>
                  <a:pt x="257175" y="0"/>
                </a:moveTo>
                <a:lnTo>
                  <a:pt x="241253" y="0"/>
                </a:lnTo>
                <a:lnTo>
                  <a:pt x="235842" y="4550"/>
                </a:lnTo>
                <a:lnTo>
                  <a:pt x="234381" y="7796"/>
                </a:lnTo>
                <a:lnTo>
                  <a:pt x="233406" y="11865"/>
                </a:lnTo>
                <a:lnTo>
                  <a:pt x="232757" y="16482"/>
                </a:lnTo>
                <a:lnTo>
                  <a:pt x="230419" y="21465"/>
                </a:lnTo>
                <a:lnTo>
                  <a:pt x="226955" y="26693"/>
                </a:lnTo>
                <a:lnTo>
                  <a:pt x="222741" y="32082"/>
                </a:lnTo>
                <a:lnTo>
                  <a:pt x="218027" y="36628"/>
                </a:lnTo>
                <a:lnTo>
                  <a:pt x="212979" y="40611"/>
                </a:lnTo>
                <a:lnTo>
                  <a:pt x="207709" y="44219"/>
                </a:lnTo>
                <a:lnTo>
                  <a:pt x="201338" y="49482"/>
                </a:lnTo>
                <a:lnTo>
                  <a:pt x="194233" y="55848"/>
                </a:lnTo>
                <a:lnTo>
                  <a:pt x="179671" y="69588"/>
                </a:lnTo>
                <a:lnTo>
                  <a:pt x="152260" y="96472"/>
                </a:lnTo>
                <a:lnTo>
                  <a:pt x="144370" y="104320"/>
                </a:lnTo>
                <a:lnTo>
                  <a:pt x="136252" y="111456"/>
                </a:lnTo>
                <a:lnTo>
                  <a:pt x="127982" y="118119"/>
                </a:lnTo>
                <a:lnTo>
                  <a:pt x="119611" y="124466"/>
                </a:lnTo>
                <a:lnTo>
                  <a:pt x="102691" y="136598"/>
                </a:lnTo>
                <a:lnTo>
                  <a:pt x="94178" y="142500"/>
                </a:lnTo>
                <a:lnTo>
                  <a:pt x="86598" y="148340"/>
                </a:lnTo>
                <a:lnTo>
                  <a:pt x="79640" y="154138"/>
                </a:lnTo>
                <a:lnTo>
                  <a:pt x="73096" y="159909"/>
                </a:lnTo>
                <a:lnTo>
                  <a:pt x="60745" y="171400"/>
                </a:lnTo>
                <a:lnTo>
                  <a:pt x="54784" y="177132"/>
                </a:lnTo>
                <a:lnTo>
                  <a:pt x="48905" y="181905"/>
                </a:lnTo>
                <a:lnTo>
                  <a:pt x="43081" y="186040"/>
                </a:lnTo>
                <a:lnTo>
                  <a:pt x="37293" y="189749"/>
                </a:lnTo>
                <a:lnTo>
                  <a:pt x="33435" y="193174"/>
                </a:lnTo>
                <a:lnTo>
                  <a:pt x="30863" y="196410"/>
                </a:lnTo>
                <a:lnTo>
                  <a:pt x="27052" y="202546"/>
                </a:lnTo>
                <a:lnTo>
                  <a:pt x="22184" y="208447"/>
                </a:lnTo>
                <a:lnTo>
                  <a:pt x="19551" y="210402"/>
                </a:lnTo>
                <a:lnTo>
                  <a:pt x="14087" y="212574"/>
                </a:lnTo>
                <a:lnTo>
                  <a:pt x="12249" y="214106"/>
                </a:lnTo>
                <a:lnTo>
                  <a:pt x="11024" y="216080"/>
                </a:lnTo>
                <a:lnTo>
                  <a:pt x="10207" y="218348"/>
                </a:lnTo>
                <a:lnTo>
                  <a:pt x="8710" y="219860"/>
                </a:lnTo>
                <a:lnTo>
                  <a:pt x="6759" y="220868"/>
                </a:lnTo>
                <a:lnTo>
                  <a:pt x="0" y="22288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502"/>
          <p:cNvSpPr/>
          <p:nvPr/>
        </p:nvSpPr>
        <p:spPr>
          <a:xfrm>
            <a:off x="1803082" y="1268730"/>
            <a:ext cx="291466" cy="8573"/>
          </a:xfrm>
          <a:custGeom>
            <a:avLst/>
            <a:gdLst/>
            <a:ahLst/>
            <a:cxnLst/>
            <a:rect l="0" t="0" r="0" b="0"/>
            <a:pathLst>
              <a:path w="291466" h="8573">
                <a:moveTo>
                  <a:pt x="0" y="0"/>
                </a:moveTo>
                <a:lnTo>
                  <a:pt x="171466" y="0"/>
                </a:lnTo>
                <a:lnTo>
                  <a:pt x="180033" y="952"/>
                </a:lnTo>
                <a:lnTo>
                  <a:pt x="188602" y="2539"/>
                </a:lnTo>
                <a:lnTo>
                  <a:pt x="197172" y="4550"/>
                </a:lnTo>
                <a:lnTo>
                  <a:pt x="204790" y="5891"/>
                </a:lnTo>
                <a:lnTo>
                  <a:pt x="211775" y="6785"/>
                </a:lnTo>
                <a:lnTo>
                  <a:pt x="218336" y="7380"/>
                </a:lnTo>
                <a:lnTo>
                  <a:pt x="224614" y="7778"/>
                </a:lnTo>
                <a:lnTo>
                  <a:pt x="236671" y="8219"/>
                </a:lnTo>
                <a:lnTo>
                  <a:pt x="259933" y="8502"/>
                </a:lnTo>
                <a:lnTo>
                  <a:pt x="291465" y="85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503"/>
          <p:cNvSpPr/>
          <p:nvPr/>
        </p:nvSpPr>
        <p:spPr>
          <a:xfrm>
            <a:off x="1948814" y="1122997"/>
            <a:ext cx="34291" cy="300025"/>
          </a:xfrm>
          <a:custGeom>
            <a:avLst/>
            <a:gdLst/>
            <a:ahLst/>
            <a:cxnLst/>
            <a:rect l="0" t="0" r="0" b="0"/>
            <a:pathLst>
              <a:path w="34291" h="300025">
                <a:moveTo>
                  <a:pt x="8573" y="0"/>
                </a:moveTo>
                <a:lnTo>
                  <a:pt x="31" y="0"/>
                </a:lnTo>
                <a:lnTo>
                  <a:pt x="0" y="184441"/>
                </a:lnTo>
                <a:lnTo>
                  <a:pt x="953" y="191541"/>
                </a:lnTo>
                <a:lnTo>
                  <a:pt x="2540" y="199131"/>
                </a:lnTo>
                <a:lnTo>
                  <a:pt x="4551" y="207049"/>
                </a:lnTo>
                <a:lnTo>
                  <a:pt x="5892" y="213280"/>
                </a:lnTo>
                <a:lnTo>
                  <a:pt x="6786" y="218387"/>
                </a:lnTo>
                <a:lnTo>
                  <a:pt x="7779" y="227553"/>
                </a:lnTo>
                <a:lnTo>
                  <a:pt x="8043" y="232665"/>
                </a:lnTo>
                <a:lnTo>
                  <a:pt x="8220" y="237977"/>
                </a:lnTo>
                <a:lnTo>
                  <a:pt x="9290" y="243424"/>
                </a:lnTo>
                <a:lnTo>
                  <a:pt x="10956" y="248960"/>
                </a:lnTo>
                <a:lnTo>
                  <a:pt x="13019" y="254556"/>
                </a:lnTo>
                <a:lnTo>
                  <a:pt x="14395" y="259239"/>
                </a:lnTo>
                <a:lnTo>
                  <a:pt x="15312" y="263314"/>
                </a:lnTo>
                <a:lnTo>
                  <a:pt x="16330" y="270381"/>
                </a:lnTo>
                <a:lnTo>
                  <a:pt x="16783" y="276697"/>
                </a:lnTo>
                <a:lnTo>
                  <a:pt x="17857" y="279714"/>
                </a:lnTo>
                <a:lnTo>
                  <a:pt x="19524" y="282679"/>
                </a:lnTo>
                <a:lnTo>
                  <a:pt x="21589" y="285608"/>
                </a:lnTo>
                <a:lnTo>
                  <a:pt x="22965" y="288513"/>
                </a:lnTo>
                <a:lnTo>
                  <a:pt x="23883" y="291402"/>
                </a:lnTo>
                <a:lnTo>
                  <a:pt x="25610" y="299532"/>
                </a:lnTo>
                <a:lnTo>
                  <a:pt x="26599" y="299701"/>
                </a:lnTo>
                <a:lnTo>
                  <a:pt x="28210" y="299813"/>
                </a:lnTo>
                <a:lnTo>
                  <a:pt x="33935" y="300024"/>
                </a:lnTo>
                <a:lnTo>
                  <a:pt x="34290" y="29146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504"/>
          <p:cNvSpPr/>
          <p:nvPr/>
        </p:nvSpPr>
        <p:spPr>
          <a:xfrm>
            <a:off x="2214562" y="1174432"/>
            <a:ext cx="42864" cy="240031"/>
          </a:xfrm>
          <a:custGeom>
            <a:avLst/>
            <a:gdLst/>
            <a:ahLst/>
            <a:cxnLst/>
            <a:rect l="0" t="0" r="0" b="0"/>
            <a:pathLst>
              <a:path w="42864" h="240031">
                <a:moveTo>
                  <a:pt x="0" y="0"/>
                </a:moveTo>
                <a:lnTo>
                  <a:pt x="0" y="57312"/>
                </a:lnTo>
                <a:lnTo>
                  <a:pt x="952" y="62973"/>
                </a:lnTo>
                <a:lnTo>
                  <a:pt x="2540" y="68652"/>
                </a:lnTo>
                <a:lnTo>
                  <a:pt x="4551" y="74343"/>
                </a:lnTo>
                <a:lnTo>
                  <a:pt x="5892" y="80042"/>
                </a:lnTo>
                <a:lnTo>
                  <a:pt x="6785" y="85746"/>
                </a:lnTo>
                <a:lnTo>
                  <a:pt x="7381" y="91454"/>
                </a:lnTo>
                <a:lnTo>
                  <a:pt x="7778" y="97164"/>
                </a:lnTo>
                <a:lnTo>
                  <a:pt x="8043" y="102876"/>
                </a:lnTo>
                <a:lnTo>
                  <a:pt x="8337" y="114303"/>
                </a:lnTo>
                <a:lnTo>
                  <a:pt x="8542" y="142875"/>
                </a:lnTo>
                <a:lnTo>
                  <a:pt x="9504" y="147638"/>
                </a:lnTo>
                <a:lnTo>
                  <a:pt x="11099" y="151765"/>
                </a:lnTo>
                <a:lnTo>
                  <a:pt x="13114" y="155469"/>
                </a:lnTo>
                <a:lnTo>
                  <a:pt x="20501" y="169784"/>
                </a:lnTo>
                <a:lnTo>
                  <a:pt x="22240" y="174149"/>
                </a:lnTo>
                <a:lnTo>
                  <a:pt x="23399" y="178012"/>
                </a:lnTo>
                <a:lnTo>
                  <a:pt x="24172" y="181540"/>
                </a:lnTo>
                <a:lnTo>
                  <a:pt x="24687" y="185797"/>
                </a:lnTo>
                <a:lnTo>
                  <a:pt x="25031" y="190539"/>
                </a:lnTo>
                <a:lnTo>
                  <a:pt x="25412" y="199937"/>
                </a:lnTo>
                <a:lnTo>
                  <a:pt x="25582" y="207288"/>
                </a:lnTo>
                <a:lnTo>
                  <a:pt x="26579" y="210582"/>
                </a:lnTo>
                <a:lnTo>
                  <a:pt x="28197" y="213731"/>
                </a:lnTo>
                <a:lnTo>
                  <a:pt x="30228" y="216782"/>
                </a:lnTo>
                <a:lnTo>
                  <a:pt x="31582" y="219769"/>
                </a:lnTo>
                <a:lnTo>
                  <a:pt x="32485" y="222713"/>
                </a:lnTo>
                <a:lnTo>
                  <a:pt x="33933" y="229730"/>
                </a:lnTo>
                <a:lnTo>
                  <a:pt x="35005" y="231258"/>
                </a:lnTo>
                <a:lnTo>
                  <a:pt x="36671" y="233230"/>
                </a:lnTo>
                <a:lnTo>
                  <a:pt x="42863" y="2400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505"/>
          <p:cNvSpPr/>
          <p:nvPr/>
        </p:nvSpPr>
        <p:spPr>
          <a:xfrm>
            <a:off x="2334577" y="1157290"/>
            <a:ext cx="316637" cy="257160"/>
          </a:xfrm>
          <a:custGeom>
            <a:avLst/>
            <a:gdLst/>
            <a:ahLst/>
            <a:cxnLst/>
            <a:rect l="0" t="0" r="0" b="0"/>
            <a:pathLst>
              <a:path w="316637" h="257160">
                <a:moveTo>
                  <a:pt x="0" y="25715"/>
                </a:moveTo>
                <a:lnTo>
                  <a:pt x="0" y="18334"/>
                </a:lnTo>
                <a:lnTo>
                  <a:pt x="6785" y="10514"/>
                </a:lnTo>
                <a:lnTo>
                  <a:pt x="7381" y="9866"/>
                </a:lnTo>
                <a:lnTo>
                  <a:pt x="13123" y="9146"/>
                </a:lnTo>
                <a:lnTo>
                  <a:pt x="17321" y="8954"/>
                </a:lnTo>
                <a:lnTo>
                  <a:pt x="27066" y="6200"/>
                </a:lnTo>
                <a:lnTo>
                  <a:pt x="36794" y="2754"/>
                </a:lnTo>
                <a:lnTo>
                  <a:pt x="44293" y="1222"/>
                </a:lnTo>
                <a:lnTo>
                  <a:pt x="49531" y="814"/>
                </a:lnTo>
                <a:lnTo>
                  <a:pt x="55881" y="542"/>
                </a:lnTo>
                <a:lnTo>
                  <a:pt x="75930" y="158"/>
                </a:lnTo>
                <a:lnTo>
                  <a:pt x="141662" y="0"/>
                </a:lnTo>
                <a:lnTo>
                  <a:pt x="147781" y="951"/>
                </a:lnTo>
                <a:lnTo>
                  <a:pt x="153766" y="2538"/>
                </a:lnTo>
                <a:lnTo>
                  <a:pt x="159661" y="4549"/>
                </a:lnTo>
                <a:lnTo>
                  <a:pt x="168750" y="6782"/>
                </a:lnTo>
                <a:lnTo>
                  <a:pt x="172508" y="7378"/>
                </a:lnTo>
                <a:lnTo>
                  <a:pt x="175013" y="8728"/>
                </a:lnTo>
                <a:lnTo>
                  <a:pt x="176683" y="10580"/>
                </a:lnTo>
                <a:lnTo>
                  <a:pt x="179491" y="15178"/>
                </a:lnTo>
                <a:lnTo>
                  <a:pt x="183914" y="20397"/>
                </a:lnTo>
                <a:lnTo>
                  <a:pt x="185474" y="23122"/>
                </a:lnTo>
                <a:lnTo>
                  <a:pt x="187208" y="28690"/>
                </a:lnTo>
                <a:lnTo>
                  <a:pt x="186718" y="31508"/>
                </a:lnTo>
                <a:lnTo>
                  <a:pt x="183633" y="37179"/>
                </a:lnTo>
                <a:lnTo>
                  <a:pt x="181627" y="42875"/>
                </a:lnTo>
                <a:lnTo>
                  <a:pt x="181092" y="45727"/>
                </a:lnTo>
                <a:lnTo>
                  <a:pt x="177958" y="51437"/>
                </a:lnTo>
                <a:lnTo>
                  <a:pt x="172437" y="58102"/>
                </a:lnTo>
                <a:lnTo>
                  <a:pt x="168298" y="62546"/>
                </a:lnTo>
                <a:lnTo>
                  <a:pt x="163634" y="67414"/>
                </a:lnTo>
                <a:lnTo>
                  <a:pt x="158619" y="71611"/>
                </a:lnTo>
                <a:lnTo>
                  <a:pt x="153371" y="75363"/>
                </a:lnTo>
                <a:lnTo>
                  <a:pt x="147967" y="78816"/>
                </a:lnTo>
                <a:lnTo>
                  <a:pt x="142460" y="82070"/>
                </a:lnTo>
                <a:lnTo>
                  <a:pt x="136883" y="85192"/>
                </a:lnTo>
                <a:lnTo>
                  <a:pt x="131261" y="88227"/>
                </a:lnTo>
                <a:lnTo>
                  <a:pt x="122473" y="94138"/>
                </a:lnTo>
                <a:lnTo>
                  <a:pt x="118796" y="97047"/>
                </a:lnTo>
                <a:lnTo>
                  <a:pt x="112171" y="100281"/>
                </a:lnTo>
                <a:lnTo>
                  <a:pt x="109070" y="101143"/>
                </a:lnTo>
                <a:lnTo>
                  <a:pt x="103086" y="104641"/>
                </a:lnTo>
                <a:lnTo>
                  <a:pt x="94343" y="111405"/>
                </a:lnTo>
                <a:lnTo>
                  <a:pt x="161549" y="111439"/>
                </a:lnTo>
                <a:lnTo>
                  <a:pt x="169612" y="112392"/>
                </a:lnTo>
                <a:lnTo>
                  <a:pt x="176892" y="113979"/>
                </a:lnTo>
                <a:lnTo>
                  <a:pt x="183651" y="115990"/>
                </a:lnTo>
                <a:lnTo>
                  <a:pt x="191014" y="117331"/>
                </a:lnTo>
                <a:lnTo>
                  <a:pt x="198780" y="118225"/>
                </a:lnTo>
                <a:lnTo>
                  <a:pt x="206815" y="118820"/>
                </a:lnTo>
                <a:lnTo>
                  <a:pt x="215029" y="119218"/>
                </a:lnTo>
                <a:lnTo>
                  <a:pt x="231776" y="119659"/>
                </a:lnTo>
                <a:lnTo>
                  <a:pt x="239290" y="120729"/>
                </a:lnTo>
                <a:lnTo>
                  <a:pt x="246204" y="122395"/>
                </a:lnTo>
                <a:lnTo>
                  <a:pt x="252718" y="124458"/>
                </a:lnTo>
                <a:lnTo>
                  <a:pt x="258967" y="125834"/>
                </a:lnTo>
                <a:lnTo>
                  <a:pt x="265037" y="126751"/>
                </a:lnTo>
                <a:lnTo>
                  <a:pt x="270989" y="127362"/>
                </a:lnTo>
                <a:lnTo>
                  <a:pt x="276862" y="128722"/>
                </a:lnTo>
                <a:lnTo>
                  <a:pt x="282682" y="130581"/>
                </a:lnTo>
                <a:lnTo>
                  <a:pt x="288467" y="132773"/>
                </a:lnTo>
                <a:lnTo>
                  <a:pt x="297435" y="137749"/>
                </a:lnTo>
                <a:lnTo>
                  <a:pt x="304596" y="143135"/>
                </a:lnTo>
                <a:lnTo>
                  <a:pt x="310953" y="148704"/>
                </a:lnTo>
                <a:lnTo>
                  <a:pt x="313030" y="152475"/>
                </a:lnTo>
                <a:lnTo>
                  <a:pt x="314414" y="156894"/>
                </a:lnTo>
                <a:lnTo>
                  <a:pt x="315337" y="161745"/>
                </a:lnTo>
                <a:lnTo>
                  <a:pt x="316362" y="169675"/>
                </a:lnTo>
                <a:lnTo>
                  <a:pt x="316636" y="173123"/>
                </a:lnTo>
                <a:lnTo>
                  <a:pt x="315866" y="176375"/>
                </a:lnTo>
                <a:lnTo>
                  <a:pt x="312469" y="182527"/>
                </a:lnTo>
                <a:lnTo>
                  <a:pt x="307785" y="188436"/>
                </a:lnTo>
                <a:lnTo>
                  <a:pt x="302529" y="194238"/>
                </a:lnTo>
                <a:lnTo>
                  <a:pt x="297017" y="199991"/>
                </a:lnTo>
                <a:lnTo>
                  <a:pt x="288852" y="205723"/>
                </a:lnTo>
                <a:lnTo>
                  <a:pt x="284008" y="208585"/>
                </a:lnTo>
                <a:lnTo>
                  <a:pt x="278874" y="211446"/>
                </a:lnTo>
                <a:lnTo>
                  <a:pt x="268089" y="217164"/>
                </a:lnTo>
                <a:lnTo>
                  <a:pt x="261593" y="220023"/>
                </a:lnTo>
                <a:lnTo>
                  <a:pt x="254406" y="222881"/>
                </a:lnTo>
                <a:lnTo>
                  <a:pt x="246756" y="225739"/>
                </a:lnTo>
                <a:lnTo>
                  <a:pt x="239752" y="228597"/>
                </a:lnTo>
                <a:lnTo>
                  <a:pt x="233177" y="231454"/>
                </a:lnTo>
                <a:lnTo>
                  <a:pt x="226889" y="234312"/>
                </a:lnTo>
                <a:lnTo>
                  <a:pt x="218887" y="237169"/>
                </a:lnTo>
                <a:lnTo>
                  <a:pt x="209742" y="240027"/>
                </a:lnTo>
                <a:lnTo>
                  <a:pt x="199836" y="242885"/>
                </a:lnTo>
                <a:lnTo>
                  <a:pt x="191326" y="245742"/>
                </a:lnTo>
                <a:lnTo>
                  <a:pt x="183748" y="248600"/>
                </a:lnTo>
                <a:lnTo>
                  <a:pt x="176791" y="251457"/>
                </a:lnTo>
                <a:lnTo>
                  <a:pt x="169296" y="253362"/>
                </a:lnTo>
                <a:lnTo>
                  <a:pt x="161441" y="254632"/>
                </a:lnTo>
                <a:lnTo>
                  <a:pt x="153348" y="255479"/>
                </a:lnTo>
                <a:lnTo>
                  <a:pt x="145094" y="256043"/>
                </a:lnTo>
                <a:lnTo>
                  <a:pt x="136735" y="256420"/>
                </a:lnTo>
                <a:lnTo>
                  <a:pt x="113856" y="256949"/>
                </a:lnTo>
                <a:lnTo>
                  <a:pt x="83511" y="257159"/>
                </a:lnTo>
                <a:lnTo>
                  <a:pt x="81391" y="256211"/>
                </a:lnTo>
                <a:lnTo>
                  <a:pt x="79978" y="254626"/>
                </a:lnTo>
                <a:lnTo>
                  <a:pt x="77711" y="249790"/>
                </a:lnTo>
                <a:lnTo>
                  <a:pt x="76572" y="249393"/>
                </a:lnTo>
                <a:lnTo>
                  <a:pt x="72767" y="248952"/>
                </a:lnTo>
                <a:lnTo>
                  <a:pt x="71371" y="247882"/>
                </a:lnTo>
                <a:lnTo>
                  <a:pt x="70441" y="246216"/>
                </a:lnTo>
                <a:lnTo>
                  <a:pt x="68612" y="240134"/>
                </a:lnTo>
                <a:lnTo>
                  <a:pt x="75369" y="233256"/>
                </a:lnTo>
                <a:lnTo>
                  <a:pt x="77152" y="23145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506"/>
          <p:cNvSpPr/>
          <p:nvPr/>
        </p:nvSpPr>
        <p:spPr>
          <a:xfrm>
            <a:off x="1160145" y="925839"/>
            <a:ext cx="214313" cy="608639"/>
          </a:xfrm>
          <a:custGeom>
            <a:avLst/>
            <a:gdLst/>
            <a:ahLst/>
            <a:cxnLst/>
            <a:rect l="0" t="0" r="0" b="0"/>
            <a:pathLst>
              <a:path w="214313" h="608639">
                <a:moveTo>
                  <a:pt x="214312" y="17136"/>
                </a:moveTo>
                <a:lnTo>
                  <a:pt x="209761" y="17136"/>
                </a:lnTo>
                <a:lnTo>
                  <a:pt x="209373" y="16183"/>
                </a:lnTo>
                <a:lnTo>
                  <a:pt x="210067" y="14596"/>
                </a:lnTo>
                <a:lnTo>
                  <a:pt x="211482" y="12585"/>
                </a:lnTo>
                <a:lnTo>
                  <a:pt x="211473" y="11244"/>
                </a:lnTo>
                <a:lnTo>
                  <a:pt x="210514" y="10350"/>
                </a:lnTo>
                <a:lnTo>
                  <a:pt x="206683" y="8916"/>
                </a:lnTo>
                <a:lnTo>
                  <a:pt x="207321" y="7846"/>
                </a:lnTo>
                <a:lnTo>
                  <a:pt x="213983" y="353"/>
                </a:lnTo>
                <a:lnTo>
                  <a:pt x="207484" y="38"/>
                </a:lnTo>
                <a:lnTo>
                  <a:pt x="206084" y="0"/>
                </a:lnTo>
                <a:lnTo>
                  <a:pt x="205842" y="4544"/>
                </a:lnTo>
                <a:lnTo>
                  <a:pt x="204855" y="5884"/>
                </a:lnTo>
                <a:lnTo>
                  <a:pt x="203245" y="6777"/>
                </a:lnTo>
                <a:lnTo>
                  <a:pt x="198916" y="7769"/>
                </a:lnTo>
                <a:lnTo>
                  <a:pt x="193817" y="8210"/>
                </a:lnTo>
                <a:lnTo>
                  <a:pt x="192076" y="9280"/>
                </a:lnTo>
                <a:lnTo>
                  <a:pt x="190915" y="10946"/>
                </a:lnTo>
                <a:lnTo>
                  <a:pt x="190142" y="13009"/>
                </a:lnTo>
                <a:lnTo>
                  <a:pt x="188673" y="14385"/>
                </a:lnTo>
                <a:lnTo>
                  <a:pt x="186742" y="15302"/>
                </a:lnTo>
                <a:lnTo>
                  <a:pt x="181349" y="16773"/>
                </a:lnTo>
                <a:lnTo>
                  <a:pt x="175532" y="19515"/>
                </a:lnTo>
                <a:lnTo>
                  <a:pt x="171314" y="21579"/>
                </a:lnTo>
                <a:lnTo>
                  <a:pt x="168501" y="23908"/>
                </a:lnTo>
                <a:lnTo>
                  <a:pt x="166627" y="26413"/>
                </a:lnTo>
                <a:lnTo>
                  <a:pt x="165377" y="29035"/>
                </a:lnTo>
                <a:lnTo>
                  <a:pt x="163591" y="30784"/>
                </a:lnTo>
                <a:lnTo>
                  <a:pt x="161448" y="31949"/>
                </a:lnTo>
                <a:lnTo>
                  <a:pt x="159067" y="32726"/>
                </a:lnTo>
                <a:lnTo>
                  <a:pt x="153881" y="36130"/>
                </a:lnTo>
                <a:lnTo>
                  <a:pt x="148401" y="40817"/>
                </a:lnTo>
                <a:lnTo>
                  <a:pt x="142791" y="46076"/>
                </a:lnTo>
                <a:lnTo>
                  <a:pt x="134277" y="54391"/>
                </a:lnTo>
                <a:lnTo>
                  <a:pt x="130476" y="57213"/>
                </a:lnTo>
                <a:lnTo>
                  <a:pt x="126036" y="60046"/>
                </a:lnTo>
                <a:lnTo>
                  <a:pt x="121171" y="62888"/>
                </a:lnTo>
                <a:lnTo>
                  <a:pt x="117928" y="65734"/>
                </a:lnTo>
                <a:lnTo>
                  <a:pt x="115766" y="68585"/>
                </a:lnTo>
                <a:lnTo>
                  <a:pt x="114325" y="71438"/>
                </a:lnTo>
                <a:lnTo>
                  <a:pt x="107643" y="77147"/>
                </a:lnTo>
                <a:lnTo>
                  <a:pt x="103194" y="80003"/>
                </a:lnTo>
                <a:lnTo>
                  <a:pt x="99276" y="82860"/>
                </a:lnTo>
                <a:lnTo>
                  <a:pt x="95711" y="85717"/>
                </a:lnTo>
                <a:lnTo>
                  <a:pt x="92382" y="88574"/>
                </a:lnTo>
                <a:lnTo>
                  <a:pt x="90163" y="91431"/>
                </a:lnTo>
                <a:lnTo>
                  <a:pt x="87697" y="97146"/>
                </a:lnTo>
                <a:lnTo>
                  <a:pt x="86309" y="105718"/>
                </a:lnTo>
                <a:lnTo>
                  <a:pt x="85162" y="108576"/>
                </a:lnTo>
                <a:lnTo>
                  <a:pt x="78996" y="117148"/>
                </a:lnTo>
                <a:lnTo>
                  <a:pt x="73844" y="122863"/>
                </a:lnTo>
                <a:lnTo>
                  <a:pt x="72089" y="125721"/>
                </a:lnTo>
                <a:lnTo>
                  <a:pt x="70139" y="131436"/>
                </a:lnTo>
                <a:lnTo>
                  <a:pt x="69042" y="140008"/>
                </a:lnTo>
                <a:lnTo>
                  <a:pt x="67935" y="142866"/>
                </a:lnTo>
                <a:lnTo>
                  <a:pt x="64166" y="148581"/>
                </a:lnTo>
                <a:lnTo>
                  <a:pt x="59315" y="154296"/>
                </a:lnTo>
                <a:lnTo>
                  <a:pt x="53985" y="160963"/>
                </a:lnTo>
                <a:lnTo>
                  <a:pt x="48440" y="170276"/>
                </a:lnTo>
                <a:lnTo>
                  <a:pt x="42801" y="178226"/>
                </a:lnTo>
                <a:lnTo>
                  <a:pt x="37120" y="185886"/>
                </a:lnTo>
                <a:lnTo>
                  <a:pt x="31420" y="195641"/>
                </a:lnTo>
                <a:lnTo>
                  <a:pt x="28252" y="203786"/>
                </a:lnTo>
                <a:lnTo>
                  <a:pt x="27407" y="207292"/>
                </a:lnTo>
                <a:lnTo>
                  <a:pt x="23928" y="213727"/>
                </a:lnTo>
                <a:lnTo>
                  <a:pt x="21667" y="216776"/>
                </a:lnTo>
                <a:lnTo>
                  <a:pt x="20159" y="220714"/>
                </a:lnTo>
                <a:lnTo>
                  <a:pt x="17085" y="234406"/>
                </a:lnTo>
                <a:lnTo>
                  <a:pt x="12991" y="241653"/>
                </a:lnTo>
                <a:lnTo>
                  <a:pt x="7996" y="248048"/>
                </a:lnTo>
                <a:lnTo>
                  <a:pt x="5330" y="251087"/>
                </a:lnTo>
                <a:lnTo>
                  <a:pt x="3553" y="255018"/>
                </a:lnTo>
                <a:lnTo>
                  <a:pt x="1053" y="268700"/>
                </a:lnTo>
                <a:lnTo>
                  <a:pt x="207" y="284879"/>
                </a:lnTo>
                <a:lnTo>
                  <a:pt x="0" y="344170"/>
                </a:lnTo>
                <a:lnTo>
                  <a:pt x="2540" y="353302"/>
                </a:lnTo>
                <a:lnTo>
                  <a:pt x="5891" y="362758"/>
                </a:lnTo>
                <a:lnTo>
                  <a:pt x="7777" y="374389"/>
                </a:lnTo>
                <a:lnTo>
                  <a:pt x="9289" y="389477"/>
                </a:lnTo>
                <a:lnTo>
                  <a:pt x="13018" y="400426"/>
                </a:lnTo>
                <a:lnTo>
                  <a:pt x="17851" y="409102"/>
                </a:lnTo>
                <a:lnTo>
                  <a:pt x="22221" y="416133"/>
                </a:lnTo>
                <a:lnTo>
                  <a:pt x="24163" y="422433"/>
                </a:lnTo>
                <a:lnTo>
                  <a:pt x="26362" y="441082"/>
                </a:lnTo>
                <a:lnTo>
                  <a:pt x="31517" y="456545"/>
                </a:lnTo>
                <a:lnTo>
                  <a:pt x="36282" y="473326"/>
                </a:lnTo>
                <a:lnTo>
                  <a:pt x="38475" y="478425"/>
                </a:lnTo>
                <a:lnTo>
                  <a:pt x="41842" y="482777"/>
                </a:lnTo>
                <a:lnTo>
                  <a:pt x="45992" y="486631"/>
                </a:lnTo>
                <a:lnTo>
                  <a:pt x="50664" y="490152"/>
                </a:lnTo>
                <a:lnTo>
                  <a:pt x="54731" y="493453"/>
                </a:lnTo>
                <a:lnTo>
                  <a:pt x="58394" y="496605"/>
                </a:lnTo>
                <a:lnTo>
                  <a:pt x="65005" y="502648"/>
                </a:lnTo>
                <a:lnTo>
                  <a:pt x="74082" y="511405"/>
                </a:lnTo>
                <a:lnTo>
                  <a:pt x="131413" y="568602"/>
                </a:lnTo>
                <a:lnTo>
                  <a:pt x="135234" y="571470"/>
                </a:lnTo>
                <a:lnTo>
                  <a:pt x="139686" y="574334"/>
                </a:lnTo>
                <a:lnTo>
                  <a:pt x="144559" y="577196"/>
                </a:lnTo>
                <a:lnTo>
                  <a:pt x="148760" y="580057"/>
                </a:lnTo>
                <a:lnTo>
                  <a:pt x="152513" y="582916"/>
                </a:lnTo>
                <a:lnTo>
                  <a:pt x="155967" y="585775"/>
                </a:lnTo>
                <a:lnTo>
                  <a:pt x="160176" y="587681"/>
                </a:lnTo>
                <a:lnTo>
                  <a:pt x="164886" y="588952"/>
                </a:lnTo>
                <a:lnTo>
                  <a:pt x="169931" y="589799"/>
                </a:lnTo>
                <a:lnTo>
                  <a:pt x="174247" y="591316"/>
                </a:lnTo>
                <a:lnTo>
                  <a:pt x="178077" y="593280"/>
                </a:lnTo>
                <a:lnTo>
                  <a:pt x="181583" y="595542"/>
                </a:lnTo>
                <a:lnTo>
                  <a:pt x="188018" y="598055"/>
                </a:lnTo>
                <a:lnTo>
                  <a:pt x="195360" y="599668"/>
                </a:lnTo>
                <a:lnTo>
                  <a:pt x="201182" y="604499"/>
                </a:lnTo>
                <a:lnTo>
                  <a:pt x="204389" y="607412"/>
                </a:lnTo>
                <a:lnTo>
                  <a:pt x="207679" y="608093"/>
                </a:lnTo>
                <a:lnTo>
                  <a:pt x="210412" y="608396"/>
                </a:lnTo>
                <a:lnTo>
                  <a:pt x="205810" y="608635"/>
                </a:lnTo>
                <a:lnTo>
                  <a:pt x="214312" y="6086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507"/>
          <p:cNvSpPr/>
          <p:nvPr/>
        </p:nvSpPr>
        <p:spPr>
          <a:xfrm>
            <a:off x="2643187" y="960119"/>
            <a:ext cx="282890" cy="557204"/>
          </a:xfrm>
          <a:custGeom>
            <a:avLst/>
            <a:gdLst/>
            <a:ahLst/>
            <a:cxnLst/>
            <a:rect l="0" t="0" r="0" b="0"/>
            <a:pathLst>
              <a:path w="282890" h="557204">
                <a:moveTo>
                  <a:pt x="0" y="0"/>
                </a:moveTo>
                <a:lnTo>
                  <a:pt x="7381" y="0"/>
                </a:lnTo>
                <a:lnTo>
                  <a:pt x="12770" y="4551"/>
                </a:lnTo>
                <a:lnTo>
                  <a:pt x="16134" y="5892"/>
                </a:lnTo>
                <a:lnTo>
                  <a:pt x="24950" y="7381"/>
                </a:lnTo>
                <a:lnTo>
                  <a:pt x="29016" y="8731"/>
                </a:lnTo>
                <a:lnTo>
                  <a:pt x="36074" y="12771"/>
                </a:lnTo>
                <a:lnTo>
                  <a:pt x="42385" y="15201"/>
                </a:lnTo>
                <a:lnTo>
                  <a:pt x="49318" y="17234"/>
                </a:lnTo>
                <a:lnTo>
                  <a:pt x="53834" y="19109"/>
                </a:lnTo>
                <a:lnTo>
                  <a:pt x="58749" y="21312"/>
                </a:lnTo>
                <a:lnTo>
                  <a:pt x="66751" y="26300"/>
                </a:lnTo>
                <a:lnTo>
                  <a:pt x="74435" y="31692"/>
                </a:lnTo>
                <a:lnTo>
                  <a:pt x="79151" y="34463"/>
                </a:lnTo>
                <a:lnTo>
                  <a:pt x="84200" y="37263"/>
                </a:lnTo>
                <a:lnTo>
                  <a:pt x="89471" y="41035"/>
                </a:lnTo>
                <a:lnTo>
                  <a:pt x="94890" y="45454"/>
                </a:lnTo>
                <a:lnTo>
                  <a:pt x="100407" y="50305"/>
                </a:lnTo>
                <a:lnTo>
                  <a:pt x="105991" y="54492"/>
                </a:lnTo>
                <a:lnTo>
                  <a:pt x="111618" y="58236"/>
                </a:lnTo>
                <a:lnTo>
                  <a:pt x="117274" y="61684"/>
                </a:lnTo>
                <a:lnTo>
                  <a:pt x="126099" y="70595"/>
                </a:lnTo>
                <a:lnTo>
                  <a:pt x="129786" y="75639"/>
                </a:lnTo>
                <a:lnTo>
                  <a:pt x="134149" y="79954"/>
                </a:lnTo>
                <a:lnTo>
                  <a:pt x="138963" y="83782"/>
                </a:lnTo>
                <a:lnTo>
                  <a:pt x="144077" y="87288"/>
                </a:lnTo>
                <a:lnTo>
                  <a:pt x="149391" y="91529"/>
                </a:lnTo>
                <a:lnTo>
                  <a:pt x="154839" y="96262"/>
                </a:lnTo>
                <a:lnTo>
                  <a:pt x="160376" y="101323"/>
                </a:lnTo>
                <a:lnTo>
                  <a:pt x="171608" y="112025"/>
                </a:lnTo>
                <a:lnTo>
                  <a:pt x="177271" y="117546"/>
                </a:lnTo>
                <a:lnTo>
                  <a:pt x="182950" y="122179"/>
                </a:lnTo>
                <a:lnTo>
                  <a:pt x="188642" y="126220"/>
                </a:lnTo>
                <a:lnTo>
                  <a:pt x="194341" y="129867"/>
                </a:lnTo>
                <a:lnTo>
                  <a:pt x="200046" y="134203"/>
                </a:lnTo>
                <a:lnTo>
                  <a:pt x="205754" y="138999"/>
                </a:lnTo>
                <a:lnTo>
                  <a:pt x="211464" y="144101"/>
                </a:lnTo>
                <a:lnTo>
                  <a:pt x="216224" y="149408"/>
                </a:lnTo>
                <a:lnTo>
                  <a:pt x="224052" y="160384"/>
                </a:lnTo>
                <a:lnTo>
                  <a:pt x="228425" y="165978"/>
                </a:lnTo>
                <a:lnTo>
                  <a:pt x="233246" y="171612"/>
                </a:lnTo>
                <a:lnTo>
                  <a:pt x="238365" y="177273"/>
                </a:lnTo>
                <a:lnTo>
                  <a:pt x="246593" y="188643"/>
                </a:lnTo>
                <a:lnTo>
                  <a:pt x="253424" y="200047"/>
                </a:lnTo>
                <a:lnTo>
                  <a:pt x="259635" y="211465"/>
                </a:lnTo>
                <a:lnTo>
                  <a:pt x="271384" y="234317"/>
                </a:lnTo>
                <a:lnTo>
                  <a:pt x="279059" y="251461"/>
                </a:lnTo>
                <a:lnTo>
                  <a:pt x="281757" y="268606"/>
                </a:lnTo>
                <a:lnTo>
                  <a:pt x="282388" y="280036"/>
                </a:lnTo>
                <a:lnTo>
                  <a:pt x="282668" y="294006"/>
                </a:lnTo>
                <a:lnTo>
                  <a:pt x="282889" y="357083"/>
                </a:lnTo>
                <a:lnTo>
                  <a:pt x="280351" y="368572"/>
                </a:lnTo>
                <a:lnTo>
                  <a:pt x="278340" y="374302"/>
                </a:lnTo>
                <a:lnTo>
                  <a:pt x="271027" y="385749"/>
                </a:lnTo>
                <a:lnTo>
                  <a:pt x="262379" y="397187"/>
                </a:lnTo>
                <a:lnTo>
                  <a:pt x="255360" y="408620"/>
                </a:lnTo>
                <a:lnTo>
                  <a:pt x="249066" y="420052"/>
                </a:lnTo>
                <a:lnTo>
                  <a:pt x="242141" y="431482"/>
                </a:lnTo>
                <a:lnTo>
                  <a:pt x="237627" y="437198"/>
                </a:lnTo>
                <a:lnTo>
                  <a:pt x="232713" y="442913"/>
                </a:lnTo>
                <a:lnTo>
                  <a:pt x="227532" y="448628"/>
                </a:lnTo>
                <a:lnTo>
                  <a:pt x="216695" y="460058"/>
                </a:lnTo>
                <a:lnTo>
                  <a:pt x="211138" y="464820"/>
                </a:lnTo>
                <a:lnTo>
                  <a:pt x="205529" y="468948"/>
                </a:lnTo>
                <a:lnTo>
                  <a:pt x="199884" y="472652"/>
                </a:lnTo>
                <a:lnTo>
                  <a:pt x="194216" y="477027"/>
                </a:lnTo>
                <a:lnTo>
                  <a:pt x="188532" y="481848"/>
                </a:lnTo>
                <a:lnTo>
                  <a:pt x="182838" y="486967"/>
                </a:lnTo>
                <a:lnTo>
                  <a:pt x="171431" y="497735"/>
                </a:lnTo>
                <a:lnTo>
                  <a:pt x="165722" y="503274"/>
                </a:lnTo>
                <a:lnTo>
                  <a:pt x="160012" y="507918"/>
                </a:lnTo>
                <a:lnTo>
                  <a:pt x="154299" y="511967"/>
                </a:lnTo>
                <a:lnTo>
                  <a:pt x="148586" y="515619"/>
                </a:lnTo>
                <a:lnTo>
                  <a:pt x="143825" y="519006"/>
                </a:lnTo>
                <a:lnTo>
                  <a:pt x="135995" y="525310"/>
                </a:lnTo>
                <a:lnTo>
                  <a:pt x="129340" y="531286"/>
                </a:lnTo>
                <a:lnTo>
                  <a:pt x="123207" y="537118"/>
                </a:lnTo>
                <a:lnTo>
                  <a:pt x="117306" y="542884"/>
                </a:lnTo>
                <a:lnTo>
                  <a:pt x="114399" y="544803"/>
                </a:lnTo>
                <a:lnTo>
                  <a:pt x="105757" y="548456"/>
                </a:lnTo>
                <a:lnTo>
                  <a:pt x="97164" y="554195"/>
                </a:lnTo>
                <a:lnTo>
                  <a:pt x="89538" y="556319"/>
                </a:lnTo>
                <a:lnTo>
                  <a:pt x="85769" y="557203"/>
                </a:lnTo>
                <a:lnTo>
                  <a:pt x="85725" y="540452"/>
                </a:lnTo>
                <a:lnTo>
                  <a:pt x="77152" y="53149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508"/>
          <p:cNvSpPr/>
          <p:nvPr/>
        </p:nvSpPr>
        <p:spPr>
          <a:xfrm>
            <a:off x="542924" y="1045847"/>
            <a:ext cx="486937" cy="377188"/>
          </a:xfrm>
          <a:custGeom>
            <a:avLst/>
            <a:gdLst/>
            <a:ahLst/>
            <a:cxnLst/>
            <a:rect l="0" t="0" r="0" b="0"/>
            <a:pathLst>
              <a:path w="486937" h="377188">
                <a:moveTo>
                  <a:pt x="0" y="34288"/>
                </a:moveTo>
                <a:lnTo>
                  <a:pt x="0" y="25724"/>
                </a:lnTo>
                <a:lnTo>
                  <a:pt x="7381" y="25716"/>
                </a:lnTo>
                <a:lnTo>
                  <a:pt x="15181" y="19824"/>
                </a:lnTo>
                <a:lnTo>
                  <a:pt x="20400" y="18334"/>
                </a:lnTo>
                <a:lnTo>
                  <a:pt x="34343" y="17300"/>
                </a:lnTo>
                <a:lnTo>
                  <a:pt x="37183" y="17247"/>
                </a:lnTo>
                <a:lnTo>
                  <a:pt x="40029" y="16260"/>
                </a:lnTo>
                <a:lnTo>
                  <a:pt x="45731" y="12623"/>
                </a:lnTo>
                <a:lnTo>
                  <a:pt x="53980" y="10371"/>
                </a:lnTo>
                <a:lnTo>
                  <a:pt x="66794" y="9104"/>
                </a:lnTo>
                <a:lnTo>
                  <a:pt x="79164" y="8728"/>
                </a:lnTo>
                <a:lnTo>
                  <a:pt x="95859" y="8601"/>
                </a:lnTo>
                <a:lnTo>
                  <a:pt x="104834" y="6044"/>
                </a:lnTo>
                <a:lnTo>
                  <a:pt x="114221" y="2685"/>
                </a:lnTo>
                <a:lnTo>
                  <a:pt x="128008" y="528"/>
                </a:lnTo>
                <a:lnTo>
                  <a:pt x="139529" y="155"/>
                </a:lnTo>
                <a:lnTo>
                  <a:pt x="186971" y="0"/>
                </a:lnTo>
                <a:lnTo>
                  <a:pt x="197716" y="2539"/>
                </a:lnTo>
                <a:lnTo>
                  <a:pt x="208841" y="5889"/>
                </a:lnTo>
                <a:lnTo>
                  <a:pt x="220136" y="7379"/>
                </a:lnTo>
                <a:lnTo>
                  <a:pt x="232654" y="8217"/>
                </a:lnTo>
                <a:lnTo>
                  <a:pt x="246947" y="13016"/>
                </a:lnTo>
                <a:lnTo>
                  <a:pt x="261999" y="17280"/>
                </a:lnTo>
                <a:lnTo>
                  <a:pt x="271199" y="22792"/>
                </a:lnTo>
                <a:lnTo>
                  <a:pt x="279957" y="25802"/>
                </a:lnTo>
                <a:lnTo>
                  <a:pt x="288585" y="31350"/>
                </a:lnTo>
                <a:lnTo>
                  <a:pt x="294313" y="32982"/>
                </a:lnTo>
                <a:lnTo>
                  <a:pt x="296221" y="34370"/>
                </a:lnTo>
                <a:lnTo>
                  <a:pt x="297493" y="36247"/>
                </a:lnTo>
                <a:lnTo>
                  <a:pt x="298341" y="38452"/>
                </a:lnTo>
                <a:lnTo>
                  <a:pt x="307270" y="49854"/>
                </a:lnTo>
                <a:lnTo>
                  <a:pt x="308015" y="53271"/>
                </a:lnTo>
                <a:lnTo>
                  <a:pt x="308493" y="63226"/>
                </a:lnTo>
                <a:lnTo>
                  <a:pt x="307579" y="65962"/>
                </a:lnTo>
                <a:lnTo>
                  <a:pt x="302696" y="74364"/>
                </a:lnTo>
                <a:lnTo>
                  <a:pt x="299873" y="82886"/>
                </a:lnTo>
                <a:lnTo>
                  <a:pt x="295837" y="88590"/>
                </a:lnTo>
                <a:lnTo>
                  <a:pt x="292475" y="90491"/>
                </a:lnTo>
                <a:lnTo>
                  <a:pt x="278641" y="94121"/>
                </a:lnTo>
                <a:lnTo>
                  <a:pt x="263430" y="100805"/>
                </a:lnTo>
                <a:lnTo>
                  <a:pt x="255828" y="106078"/>
                </a:lnTo>
                <a:lnTo>
                  <a:pt x="251514" y="107866"/>
                </a:lnTo>
                <a:lnTo>
                  <a:pt x="237295" y="111333"/>
                </a:lnTo>
                <a:lnTo>
                  <a:pt x="225673" y="117970"/>
                </a:lnTo>
                <a:lnTo>
                  <a:pt x="211541" y="125016"/>
                </a:lnTo>
                <a:lnTo>
                  <a:pt x="199945" y="128480"/>
                </a:lnTo>
                <a:lnTo>
                  <a:pt x="184867" y="134163"/>
                </a:lnTo>
                <a:lnTo>
                  <a:pt x="173921" y="135827"/>
                </a:lnTo>
                <a:lnTo>
                  <a:pt x="161599" y="136763"/>
                </a:lnTo>
                <a:lnTo>
                  <a:pt x="158215" y="137847"/>
                </a:lnTo>
                <a:lnTo>
                  <a:pt x="148902" y="142971"/>
                </a:lnTo>
                <a:lnTo>
                  <a:pt x="143014" y="144504"/>
                </a:lnTo>
                <a:lnTo>
                  <a:pt x="128601" y="145729"/>
                </a:lnTo>
                <a:lnTo>
                  <a:pt x="128592" y="141179"/>
                </a:lnTo>
                <a:lnTo>
                  <a:pt x="129543" y="139838"/>
                </a:lnTo>
                <a:lnTo>
                  <a:pt x="131130" y="138945"/>
                </a:lnTo>
                <a:lnTo>
                  <a:pt x="136808" y="137262"/>
                </a:lnTo>
                <a:lnTo>
                  <a:pt x="146158" y="137189"/>
                </a:lnTo>
                <a:lnTo>
                  <a:pt x="155764" y="134631"/>
                </a:lnTo>
                <a:lnTo>
                  <a:pt x="160993" y="132616"/>
                </a:lnTo>
                <a:lnTo>
                  <a:pt x="174423" y="130377"/>
                </a:lnTo>
                <a:lnTo>
                  <a:pt x="182005" y="129779"/>
                </a:lnTo>
                <a:lnTo>
                  <a:pt x="189916" y="128429"/>
                </a:lnTo>
                <a:lnTo>
                  <a:pt x="198049" y="126576"/>
                </a:lnTo>
                <a:lnTo>
                  <a:pt x="206327" y="124388"/>
                </a:lnTo>
                <a:lnTo>
                  <a:pt x="214704" y="122930"/>
                </a:lnTo>
                <a:lnTo>
                  <a:pt x="223146" y="121957"/>
                </a:lnTo>
                <a:lnTo>
                  <a:pt x="231632" y="121309"/>
                </a:lnTo>
                <a:lnTo>
                  <a:pt x="246140" y="120589"/>
                </a:lnTo>
                <a:lnTo>
                  <a:pt x="259891" y="120269"/>
                </a:lnTo>
                <a:lnTo>
                  <a:pt x="300396" y="120046"/>
                </a:lnTo>
                <a:lnTo>
                  <a:pt x="308849" y="120988"/>
                </a:lnTo>
                <a:lnTo>
                  <a:pt x="317342" y="122568"/>
                </a:lnTo>
                <a:lnTo>
                  <a:pt x="325861" y="124573"/>
                </a:lnTo>
                <a:lnTo>
                  <a:pt x="340408" y="126802"/>
                </a:lnTo>
                <a:lnTo>
                  <a:pt x="353222" y="128745"/>
                </a:lnTo>
                <a:lnTo>
                  <a:pt x="365268" y="132784"/>
                </a:lnTo>
                <a:lnTo>
                  <a:pt x="376972" y="135214"/>
                </a:lnTo>
                <a:lnTo>
                  <a:pt x="388523" y="137246"/>
                </a:lnTo>
                <a:lnTo>
                  <a:pt x="400007" y="141324"/>
                </a:lnTo>
                <a:lnTo>
                  <a:pt x="411461" y="146312"/>
                </a:lnTo>
                <a:lnTo>
                  <a:pt x="422902" y="151704"/>
                </a:lnTo>
                <a:lnTo>
                  <a:pt x="434337" y="157275"/>
                </a:lnTo>
                <a:lnTo>
                  <a:pt x="446933" y="165767"/>
                </a:lnTo>
                <a:lnTo>
                  <a:pt x="459723" y="177169"/>
                </a:lnTo>
                <a:lnTo>
                  <a:pt x="465624" y="182881"/>
                </a:lnTo>
                <a:lnTo>
                  <a:pt x="471422" y="191134"/>
                </a:lnTo>
                <a:lnTo>
                  <a:pt x="477174" y="200200"/>
                </a:lnTo>
                <a:lnTo>
                  <a:pt x="482905" y="207404"/>
                </a:lnTo>
                <a:lnTo>
                  <a:pt x="484814" y="211611"/>
                </a:lnTo>
                <a:lnTo>
                  <a:pt x="486936" y="221365"/>
                </a:lnTo>
                <a:lnTo>
                  <a:pt x="486549" y="225681"/>
                </a:lnTo>
                <a:lnTo>
                  <a:pt x="485339" y="229511"/>
                </a:lnTo>
                <a:lnTo>
                  <a:pt x="483579" y="233016"/>
                </a:lnTo>
                <a:lnTo>
                  <a:pt x="481624" y="241991"/>
                </a:lnTo>
                <a:lnTo>
                  <a:pt x="480756" y="251378"/>
                </a:lnTo>
                <a:lnTo>
                  <a:pt x="480369" y="258725"/>
                </a:lnTo>
                <a:lnTo>
                  <a:pt x="479314" y="262017"/>
                </a:lnTo>
                <a:lnTo>
                  <a:pt x="475601" y="268216"/>
                </a:lnTo>
                <a:lnTo>
                  <a:pt x="473316" y="276686"/>
                </a:lnTo>
                <a:lnTo>
                  <a:pt x="472707" y="281611"/>
                </a:lnTo>
                <a:lnTo>
                  <a:pt x="470395" y="285848"/>
                </a:lnTo>
                <a:lnTo>
                  <a:pt x="462747" y="293094"/>
                </a:lnTo>
                <a:lnTo>
                  <a:pt x="447731" y="302529"/>
                </a:lnTo>
                <a:lnTo>
                  <a:pt x="436800" y="308446"/>
                </a:lnTo>
                <a:lnTo>
                  <a:pt x="425591" y="315203"/>
                </a:lnTo>
                <a:lnTo>
                  <a:pt x="414259" y="324556"/>
                </a:lnTo>
                <a:lnTo>
                  <a:pt x="408571" y="327813"/>
                </a:lnTo>
                <a:lnTo>
                  <a:pt x="397170" y="331431"/>
                </a:lnTo>
                <a:lnTo>
                  <a:pt x="383213" y="335579"/>
                </a:lnTo>
                <a:lnTo>
                  <a:pt x="334104" y="351580"/>
                </a:lnTo>
                <a:lnTo>
                  <a:pt x="325606" y="354401"/>
                </a:lnTo>
                <a:lnTo>
                  <a:pt x="311084" y="360075"/>
                </a:lnTo>
                <a:lnTo>
                  <a:pt x="297327" y="365772"/>
                </a:lnTo>
                <a:lnTo>
                  <a:pt x="281688" y="371479"/>
                </a:lnTo>
                <a:lnTo>
                  <a:pt x="267753" y="374650"/>
                </a:lnTo>
                <a:lnTo>
                  <a:pt x="254256" y="376060"/>
                </a:lnTo>
                <a:lnTo>
                  <a:pt x="246657" y="376436"/>
                </a:lnTo>
                <a:lnTo>
                  <a:pt x="231546" y="376853"/>
                </a:lnTo>
                <a:lnTo>
                  <a:pt x="195862" y="377144"/>
                </a:lnTo>
                <a:lnTo>
                  <a:pt x="105490" y="377187"/>
                </a:lnTo>
                <a:lnTo>
                  <a:pt x="100807" y="376235"/>
                </a:lnTo>
                <a:lnTo>
                  <a:pt x="86447" y="370402"/>
                </a:lnTo>
                <a:lnTo>
                  <a:pt x="83349" y="369807"/>
                </a:lnTo>
                <a:lnTo>
                  <a:pt x="81283" y="368457"/>
                </a:lnTo>
                <a:lnTo>
                  <a:pt x="79907" y="366605"/>
                </a:lnTo>
                <a:lnTo>
                  <a:pt x="78989" y="364417"/>
                </a:lnTo>
                <a:lnTo>
                  <a:pt x="77424" y="362959"/>
                </a:lnTo>
                <a:lnTo>
                  <a:pt x="75429" y="361987"/>
                </a:lnTo>
                <a:lnTo>
                  <a:pt x="73146" y="361339"/>
                </a:lnTo>
                <a:lnTo>
                  <a:pt x="68070" y="358079"/>
                </a:lnTo>
                <a:lnTo>
                  <a:pt x="61600" y="352775"/>
                </a:lnTo>
                <a:lnTo>
                  <a:pt x="61070" y="351388"/>
                </a:lnTo>
                <a:lnTo>
                  <a:pt x="60480" y="347306"/>
                </a:lnTo>
                <a:lnTo>
                  <a:pt x="59370" y="344884"/>
                </a:lnTo>
                <a:lnTo>
                  <a:pt x="52668" y="335904"/>
                </a:lnTo>
                <a:lnTo>
                  <a:pt x="51305" y="335377"/>
                </a:lnTo>
                <a:lnTo>
                  <a:pt x="47250" y="334793"/>
                </a:lnTo>
                <a:lnTo>
                  <a:pt x="45788" y="333684"/>
                </a:lnTo>
                <a:lnTo>
                  <a:pt x="44813" y="331993"/>
                </a:lnTo>
                <a:lnTo>
                  <a:pt x="43248" y="326985"/>
                </a:lnTo>
                <a:lnTo>
                  <a:pt x="42864" y="317214"/>
                </a:lnTo>
                <a:lnTo>
                  <a:pt x="42863" y="32575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509"/>
          <p:cNvSpPr/>
          <p:nvPr/>
        </p:nvSpPr>
        <p:spPr>
          <a:xfrm>
            <a:off x="3260407" y="1114425"/>
            <a:ext cx="291466" cy="25718"/>
          </a:xfrm>
          <a:custGeom>
            <a:avLst/>
            <a:gdLst/>
            <a:ahLst/>
            <a:cxnLst/>
            <a:rect l="0" t="0" r="0" b="0"/>
            <a:pathLst>
              <a:path w="291466" h="25718">
                <a:moveTo>
                  <a:pt x="0" y="0"/>
                </a:moveTo>
                <a:lnTo>
                  <a:pt x="0" y="13092"/>
                </a:lnTo>
                <a:lnTo>
                  <a:pt x="1905" y="14443"/>
                </a:lnTo>
                <a:lnTo>
                  <a:pt x="5080" y="15343"/>
                </a:lnTo>
                <a:lnTo>
                  <a:pt x="9102" y="15944"/>
                </a:lnTo>
                <a:lnTo>
                  <a:pt x="16110" y="16611"/>
                </a:lnTo>
                <a:lnTo>
                  <a:pt x="22400" y="16907"/>
                </a:lnTo>
                <a:lnTo>
                  <a:pt x="28371" y="17039"/>
                </a:lnTo>
                <a:lnTo>
                  <a:pt x="86370" y="17142"/>
                </a:lnTo>
                <a:lnTo>
                  <a:pt x="94728" y="16190"/>
                </a:lnTo>
                <a:lnTo>
                  <a:pt x="103157" y="14603"/>
                </a:lnTo>
                <a:lnTo>
                  <a:pt x="111634" y="12593"/>
                </a:lnTo>
                <a:lnTo>
                  <a:pt x="119190" y="11253"/>
                </a:lnTo>
                <a:lnTo>
                  <a:pt x="126132" y="10359"/>
                </a:lnTo>
                <a:lnTo>
                  <a:pt x="132666" y="9763"/>
                </a:lnTo>
                <a:lnTo>
                  <a:pt x="139879" y="9366"/>
                </a:lnTo>
                <a:lnTo>
                  <a:pt x="155513" y="8925"/>
                </a:lnTo>
                <a:lnTo>
                  <a:pt x="238034" y="8576"/>
                </a:lnTo>
                <a:lnTo>
                  <a:pt x="244414" y="8575"/>
                </a:lnTo>
                <a:lnTo>
                  <a:pt x="249620" y="9526"/>
                </a:lnTo>
                <a:lnTo>
                  <a:pt x="254043" y="11113"/>
                </a:lnTo>
                <a:lnTo>
                  <a:pt x="257945" y="13124"/>
                </a:lnTo>
                <a:lnTo>
                  <a:pt x="261498" y="14464"/>
                </a:lnTo>
                <a:lnTo>
                  <a:pt x="264820" y="15357"/>
                </a:lnTo>
                <a:lnTo>
                  <a:pt x="267986" y="15953"/>
                </a:lnTo>
                <a:lnTo>
                  <a:pt x="274045" y="16615"/>
                </a:lnTo>
                <a:lnTo>
                  <a:pt x="282374" y="17113"/>
                </a:lnTo>
                <a:lnTo>
                  <a:pt x="283500" y="18076"/>
                </a:lnTo>
                <a:lnTo>
                  <a:pt x="285202" y="19671"/>
                </a:lnTo>
                <a:lnTo>
                  <a:pt x="291465" y="2571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510"/>
          <p:cNvSpPr/>
          <p:nvPr/>
        </p:nvSpPr>
        <p:spPr>
          <a:xfrm>
            <a:off x="3311842" y="1217294"/>
            <a:ext cx="231459" cy="16793"/>
          </a:xfrm>
          <a:custGeom>
            <a:avLst/>
            <a:gdLst/>
            <a:ahLst/>
            <a:cxnLst/>
            <a:rect l="0" t="0" r="0" b="0"/>
            <a:pathLst>
              <a:path w="231459" h="16793">
                <a:moveTo>
                  <a:pt x="0" y="8573"/>
                </a:moveTo>
                <a:lnTo>
                  <a:pt x="0" y="13124"/>
                </a:lnTo>
                <a:lnTo>
                  <a:pt x="1905" y="14464"/>
                </a:lnTo>
                <a:lnTo>
                  <a:pt x="5080" y="15358"/>
                </a:lnTo>
                <a:lnTo>
                  <a:pt x="14762" y="16792"/>
                </a:lnTo>
                <a:lnTo>
                  <a:pt x="17461" y="15958"/>
                </a:lnTo>
                <a:lnTo>
                  <a:pt x="21166" y="14449"/>
                </a:lnTo>
                <a:lnTo>
                  <a:pt x="25540" y="12490"/>
                </a:lnTo>
                <a:lnTo>
                  <a:pt x="31314" y="11184"/>
                </a:lnTo>
                <a:lnTo>
                  <a:pt x="38021" y="10314"/>
                </a:lnTo>
                <a:lnTo>
                  <a:pt x="45350" y="9734"/>
                </a:lnTo>
                <a:lnTo>
                  <a:pt x="52141" y="9347"/>
                </a:lnTo>
                <a:lnTo>
                  <a:pt x="64766" y="8917"/>
                </a:lnTo>
                <a:lnTo>
                  <a:pt x="87135" y="8675"/>
                </a:lnTo>
                <a:lnTo>
                  <a:pt x="94285" y="7688"/>
                </a:lnTo>
                <a:lnTo>
                  <a:pt x="100957" y="6078"/>
                </a:lnTo>
                <a:lnTo>
                  <a:pt x="107310" y="4052"/>
                </a:lnTo>
                <a:lnTo>
                  <a:pt x="114402" y="2702"/>
                </a:lnTo>
                <a:lnTo>
                  <a:pt x="121988" y="1801"/>
                </a:lnTo>
                <a:lnTo>
                  <a:pt x="129903" y="1201"/>
                </a:lnTo>
                <a:lnTo>
                  <a:pt x="137084" y="801"/>
                </a:lnTo>
                <a:lnTo>
                  <a:pt x="150144" y="356"/>
                </a:lnTo>
                <a:lnTo>
                  <a:pt x="177310" y="47"/>
                </a:lnTo>
                <a:lnTo>
                  <a:pt x="23145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511"/>
          <p:cNvSpPr/>
          <p:nvPr/>
        </p:nvSpPr>
        <p:spPr>
          <a:xfrm>
            <a:off x="3958415" y="942984"/>
            <a:ext cx="287828" cy="445758"/>
          </a:xfrm>
          <a:custGeom>
            <a:avLst/>
            <a:gdLst/>
            <a:ahLst/>
            <a:cxnLst/>
            <a:rect l="0" t="0" r="0" b="0"/>
            <a:pathLst>
              <a:path w="287828" h="445758">
                <a:moveTo>
                  <a:pt x="13510" y="128578"/>
                </a:moveTo>
                <a:lnTo>
                  <a:pt x="13510" y="154264"/>
                </a:lnTo>
                <a:lnTo>
                  <a:pt x="13510" y="112482"/>
                </a:lnTo>
                <a:lnTo>
                  <a:pt x="12557" y="108323"/>
                </a:lnTo>
                <a:lnTo>
                  <a:pt x="8959" y="101161"/>
                </a:lnTo>
                <a:lnTo>
                  <a:pt x="8571" y="97917"/>
                </a:lnTo>
                <a:lnTo>
                  <a:pt x="9264" y="94802"/>
                </a:lnTo>
                <a:lnTo>
                  <a:pt x="10679" y="91774"/>
                </a:lnTo>
                <a:lnTo>
                  <a:pt x="12251" y="83328"/>
                </a:lnTo>
                <a:lnTo>
                  <a:pt x="13137" y="70403"/>
                </a:lnTo>
                <a:lnTo>
                  <a:pt x="13261" y="66935"/>
                </a:lnTo>
                <a:lnTo>
                  <a:pt x="12391" y="63670"/>
                </a:lnTo>
                <a:lnTo>
                  <a:pt x="6107" y="53226"/>
                </a:lnTo>
                <a:lnTo>
                  <a:pt x="5457" y="49686"/>
                </a:lnTo>
                <a:lnTo>
                  <a:pt x="5005" y="36909"/>
                </a:lnTo>
                <a:lnTo>
                  <a:pt x="4946" y="22820"/>
                </a:lnTo>
                <a:lnTo>
                  <a:pt x="3990" y="20925"/>
                </a:lnTo>
                <a:lnTo>
                  <a:pt x="2401" y="19662"/>
                </a:lnTo>
                <a:lnTo>
                  <a:pt x="389" y="18820"/>
                </a:lnTo>
                <a:lnTo>
                  <a:pt x="0" y="18258"/>
                </a:lnTo>
                <a:lnTo>
                  <a:pt x="693" y="17884"/>
                </a:lnTo>
                <a:lnTo>
                  <a:pt x="2108" y="17635"/>
                </a:lnTo>
                <a:lnTo>
                  <a:pt x="3051" y="16516"/>
                </a:lnTo>
                <a:lnTo>
                  <a:pt x="3679" y="14817"/>
                </a:lnTo>
                <a:lnTo>
                  <a:pt x="4688" y="9799"/>
                </a:lnTo>
                <a:lnTo>
                  <a:pt x="5724" y="9387"/>
                </a:lnTo>
                <a:lnTo>
                  <a:pt x="14229" y="8726"/>
                </a:lnTo>
                <a:lnTo>
                  <a:pt x="22295" y="8611"/>
                </a:lnTo>
                <a:lnTo>
                  <a:pt x="147493" y="8563"/>
                </a:lnTo>
                <a:lnTo>
                  <a:pt x="154267" y="7611"/>
                </a:lnTo>
                <a:lnTo>
                  <a:pt x="161640" y="6023"/>
                </a:lnTo>
                <a:lnTo>
                  <a:pt x="169414" y="4012"/>
                </a:lnTo>
                <a:lnTo>
                  <a:pt x="176500" y="2672"/>
                </a:lnTo>
                <a:lnTo>
                  <a:pt x="183130" y="1778"/>
                </a:lnTo>
                <a:lnTo>
                  <a:pt x="189455" y="1182"/>
                </a:lnTo>
                <a:lnTo>
                  <a:pt x="195577" y="785"/>
                </a:lnTo>
                <a:lnTo>
                  <a:pt x="201562" y="520"/>
                </a:lnTo>
                <a:lnTo>
                  <a:pt x="213293" y="226"/>
                </a:lnTo>
                <a:lnTo>
                  <a:pt x="251864" y="0"/>
                </a:lnTo>
                <a:lnTo>
                  <a:pt x="256233" y="949"/>
                </a:lnTo>
                <a:lnTo>
                  <a:pt x="263627" y="4544"/>
                </a:lnTo>
                <a:lnTo>
                  <a:pt x="268593" y="7372"/>
                </a:lnTo>
                <a:lnTo>
                  <a:pt x="272295" y="8034"/>
                </a:lnTo>
                <a:lnTo>
                  <a:pt x="274616" y="8210"/>
                </a:lnTo>
                <a:lnTo>
                  <a:pt x="276162" y="9280"/>
                </a:lnTo>
                <a:lnTo>
                  <a:pt x="277195" y="10946"/>
                </a:lnTo>
                <a:lnTo>
                  <a:pt x="278340" y="15337"/>
                </a:lnTo>
                <a:lnTo>
                  <a:pt x="278850" y="20464"/>
                </a:lnTo>
                <a:lnTo>
                  <a:pt x="279938" y="23164"/>
                </a:lnTo>
                <a:lnTo>
                  <a:pt x="286603" y="32629"/>
                </a:lnTo>
                <a:lnTo>
                  <a:pt x="287587" y="45737"/>
                </a:lnTo>
                <a:lnTo>
                  <a:pt x="287782" y="55382"/>
                </a:lnTo>
                <a:lnTo>
                  <a:pt x="287827" y="87111"/>
                </a:lnTo>
                <a:lnTo>
                  <a:pt x="285288" y="96178"/>
                </a:lnTo>
                <a:lnTo>
                  <a:pt x="283278" y="101263"/>
                </a:lnTo>
                <a:lnTo>
                  <a:pt x="282890" y="106558"/>
                </a:lnTo>
                <a:lnTo>
                  <a:pt x="285000" y="117521"/>
                </a:lnTo>
                <a:lnTo>
                  <a:pt x="284991" y="123112"/>
                </a:lnTo>
                <a:lnTo>
                  <a:pt x="282440" y="134404"/>
                </a:lnTo>
                <a:lnTo>
                  <a:pt x="278131" y="148312"/>
                </a:lnTo>
                <a:lnTo>
                  <a:pt x="275649" y="156022"/>
                </a:lnTo>
                <a:lnTo>
                  <a:pt x="272891" y="169668"/>
                </a:lnTo>
                <a:lnTo>
                  <a:pt x="270713" y="183035"/>
                </a:lnTo>
                <a:lnTo>
                  <a:pt x="268798" y="190600"/>
                </a:lnTo>
                <a:lnTo>
                  <a:pt x="266570" y="198501"/>
                </a:lnTo>
                <a:lnTo>
                  <a:pt x="261553" y="214900"/>
                </a:lnTo>
                <a:lnTo>
                  <a:pt x="250572" y="248711"/>
                </a:lnTo>
                <a:lnTo>
                  <a:pt x="246798" y="256292"/>
                </a:lnTo>
                <a:lnTo>
                  <a:pt x="242378" y="263250"/>
                </a:lnTo>
                <a:lnTo>
                  <a:pt x="237526" y="269795"/>
                </a:lnTo>
                <a:lnTo>
                  <a:pt x="233339" y="277015"/>
                </a:lnTo>
                <a:lnTo>
                  <a:pt x="229595" y="284686"/>
                </a:lnTo>
                <a:lnTo>
                  <a:pt x="226147" y="292658"/>
                </a:lnTo>
                <a:lnTo>
                  <a:pt x="222895" y="300829"/>
                </a:lnTo>
                <a:lnTo>
                  <a:pt x="216742" y="317529"/>
                </a:lnTo>
                <a:lnTo>
                  <a:pt x="212816" y="325983"/>
                </a:lnTo>
                <a:lnTo>
                  <a:pt x="208293" y="334476"/>
                </a:lnTo>
                <a:lnTo>
                  <a:pt x="203373" y="342996"/>
                </a:lnTo>
                <a:lnTo>
                  <a:pt x="195366" y="357543"/>
                </a:lnTo>
                <a:lnTo>
                  <a:pt x="185503" y="376442"/>
                </a:lnTo>
                <a:lnTo>
                  <a:pt x="180438" y="388282"/>
                </a:lnTo>
                <a:lnTo>
                  <a:pt x="178187" y="399895"/>
                </a:lnTo>
                <a:lnTo>
                  <a:pt x="174647" y="408866"/>
                </a:lnTo>
                <a:lnTo>
                  <a:pt x="167299" y="419271"/>
                </a:lnTo>
                <a:lnTo>
                  <a:pt x="164613" y="422386"/>
                </a:lnTo>
                <a:lnTo>
                  <a:pt x="162823" y="425415"/>
                </a:lnTo>
                <a:lnTo>
                  <a:pt x="159350" y="434229"/>
                </a:lnTo>
                <a:lnTo>
                  <a:pt x="150672" y="445757"/>
                </a:lnTo>
                <a:lnTo>
                  <a:pt x="150669" y="42861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512"/>
          <p:cNvSpPr/>
          <p:nvPr/>
        </p:nvSpPr>
        <p:spPr>
          <a:xfrm>
            <a:off x="4357687" y="1097280"/>
            <a:ext cx="240031" cy="231458"/>
          </a:xfrm>
          <a:custGeom>
            <a:avLst/>
            <a:gdLst/>
            <a:ahLst/>
            <a:cxnLst/>
            <a:rect l="0" t="0" r="0" b="0"/>
            <a:pathLst>
              <a:path w="240031" h="231458">
                <a:moveTo>
                  <a:pt x="0" y="0"/>
                </a:moveTo>
                <a:lnTo>
                  <a:pt x="7381" y="0"/>
                </a:lnTo>
                <a:lnTo>
                  <a:pt x="7778" y="952"/>
                </a:lnTo>
                <a:lnTo>
                  <a:pt x="8219" y="4550"/>
                </a:lnTo>
                <a:lnTo>
                  <a:pt x="9290" y="6843"/>
                </a:lnTo>
                <a:lnTo>
                  <a:pt x="13019" y="11931"/>
                </a:lnTo>
                <a:lnTo>
                  <a:pt x="14394" y="14621"/>
                </a:lnTo>
                <a:lnTo>
                  <a:pt x="15922" y="20151"/>
                </a:lnTo>
                <a:lnTo>
                  <a:pt x="18235" y="22959"/>
                </a:lnTo>
                <a:lnTo>
                  <a:pt x="21682" y="25783"/>
                </a:lnTo>
                <a:lnTo>
                  <a:pt x="25884" y="28619"/>
                </a:lnTo>
                <a:lnTo>
                  <a:pt x="28686" y="31461"/>
                </a:lnTo>
                <a:lnTo>
                  <a:pt x="30554" y="34309"/>
                </a:lnTo>
                <a:lnTo>
                  <a:pt x="33582" y="40013"/>
                </a:lnTo>
                <a:lnTo>
                  <a:pt x="38103" y="45723"/>
                </a:lnTo>
                <a:lnTo>
                  <a:pt x="39689" y="49532"/>
                </a:lnTo>
                <a:lnTo>
                  <a:pt x="40747" y="53976"/>
                </a:lnTo>
                <a:lnTo>
                  <a:pt x="41453" y="58844"/>
                </a:lnTo>
                <a:lnTo>
                  <a:pt x="43827" y="63042"/>
                </a:lnTo>
                <a:lnTo>
                  <a:pt x="47316" y="66793"/>
                </a:lnTo>
                <a:lnTo>
                  <a:pt x="51546" y="70246"/>
                </a:lnTo>
                <a:lnTo>
                  <a:pt x="55319" y="74453"/>
                </a:lnTo>
                <a:lnTo>
                  <a:pt x="58787" y="79163"/>
                </a:lnTo>
                <a:lnTo>
                  <a:pt x="62051" y="84207"/>
                </a:lnTo>
                <a:lnTo>
                  <a:pt x="65180" y="88523"/>
                </a:lnTo>
                <a:lnTo>
                  <a:pt x="68218" y="92353"/>
                </a:lnTo>
                <a:lnTo>
                  <a:pt x="71196" y="95858"/>
                </a:lnTo>
                <a:lnTo>
                  <a:pt x="74135" y="100100"/>
                </a:lnTo>
                <a:lnTo>
                  <a:pt x="77046" y="104833"/>
                </a:lnTo>
                <a:lnTo>
                  <a:pt x="79939" y="109894"/>
                </a:lnTo>
                <a:lnTo>
                  <a:pt x="82820" y="114220"/>
                </a:lnTo>
                <a:lnTo>
                  <a:pt x="85694" y="118056"/>
                </a:lnTo>
                <a:lnTo>
                  <a:pt x="88561" y="121567"/>
                </a:lnTo>
                <a:lnTo>
                  <a:pt x="92378" y="125812"/>
                </a:lnTo>
                <a:lnTo>
                  <a:pt x="101700" y="135609"/>
                </a:lnTo>
                <a:lnTo>
                  <a:pt x="113107" y="147283"/>
                </a:lnTo>
                <a:lnTo>
                  <a:pt x="117315" y="150576"/>
                </a:lnTo>
                <a:lnTo>
                  <a:pt x="122025" y="153724"/>
                </a:lnTo>
                <a:lnTo>
                  <a:pt x="127070" y="156775"/>
                </a:lnTo>
                <a:lnTo>
                  <a:pt x="131386" y="160714"/>
                </a:lnTo>
                <a:lnTo>
                  <a:pt x="135216" y="165245"/>
                </a:lnTo>
                <a:lnTo>
                  <a:pt x="138721" y="170171"/>
                </a:lnTo>
                <a:lnTo>
                  <a:pt x="142963" y="174407"/>
                </a:lnTo>
                <a:lnTo>
                  <a:pt x="147697" y="178184"/>
                </a:lnTo>
                <a:lnTo>
                  <a:pt x="152757" y="181654"/>
                </a:lnTo>
                <a:lnTo>
                  <a:pt x="157083" y="184920"/>
                </a:lnTo>
                <a:lnTo>
                  <a:pt x="164430" y="191089"/>
                </a:lnTo>
                <a:lnTo>
                  <a:pt x="170870" y="197006"/>
                </a:lnTo>
                <a:lnTo>
                  <a:pt x="179851" y="205692"/>
                </a:lnTo>
                <a:lnTo>
                  <a:pt x="191419" y="217160"/>
                </a:lnTo>
                <a:lnTo>
                  <a:pt x="195240" y="219068"/>
                </a:lnTo>
                <a:lnTo>
                  <a:pt x="199692" y="220340"/>
                </a:lnTo>
                <a:lnTo>
                  <a:pt x="204566" y="221189"/>
                </a:lnTo>
                <a:lnTo>
                  <a:pt x="208767" y="222706"/>
                </a:lnTo>
                <a:lnTo>
                  <a:pt x="215975" y="226933"/>
                </a:lnTo>
                <a:lnTo>
                  <a:pt x="220838" y="230116"/>
                </a:lnTo>
                <a:lnTo>
                  <a:pt x="224515" y="230861"/>
                </a:lnTo>
                <a:lnTo>
                  <a:pt x="231496" y="231379"/>
                </a:lnTo>
                <a:lnTo>
                  <a:pt x="240030" y="23145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513"/>
          <p:cNvSpPr/>
          <p:nvPr/>
        </p:nvSpPr>
        <p:spPr>
          <a:xfrm>
            <a:off x="4374832" y="1088707"/>
            <a:ext cx="265748" cy="222886"/>
          </a:xfrm>
          <a:custGeom>
            <a:avLst/>
            <a:gdLst/>
            <a:ahLst/>
            <a:cxnLst/>
            <a:rect l="0" t="0" r="0" b="0"/>
            <a:pathLst>
              <a:path w="265748" h="222886">
                <a:moveTo>
                  <a:pt x="265747" y="0"/>
                </a:moveTo>
                <a:lnTo>
                  <a:pt x="257528" y="0"/>
                </a:lnTo>
                <a:lnTo>
                  <a:pt x="257245" y="6844"/>
                </a:lnTo>
                <a:lnTo>
                  <a:pt x="257206" y="11932"/>
                </a:lnTo>
                <a:lnTo>
                  <a:pt x="255291" y="14622"/>
                </a:lnTo>
                <a:lnTo>
                  <a:pt x="248082" y="20151"/>
                </a:lnTo>
                <a:lnTo>
                  <a:pt x="245398" y="22959"/>
                </a:lnTo>
                <a:lnTo>
                  <a:pt x="243609" y="25784"/>
                </a:lnTo>
                <a:lnTo>
                  <a:pt x="242416" y="28619"/>
                </a:lnTo>
                <a:lnTo>
                  <a:pt x="238550" y="34310"/>
                </a:lnTo>
                <a:lnTo>
                  <a:pt x="236186" y="37161"/>
                </a:lnTo>
                <a:lnTo>
                  <a:pt x="228479" y="42868"/>
                </a:lnTo>
                <a:lnTo>
                  <a:pt x="223757" y="45724"/>
                </a:lnTo>
                <a:lnTo>
                  <a:pt x="218704" y="49533"/>
                </a:lnTo>
                <a:lnTo>
                  <a:pt x="213430" y="53977"/>
                </a:lnTo>
                <a:lnTo>
                  <a:pt x="208009" y="58845"/>
                </a:lnTo>
                <a:lnTo>
                  <a:pt x="196906" y="69333"/>
                </a:lnTo>
                <a:lnTo>
                  <a:pt x="191278" y="74797"/>
                </a:lnTo>
                <a:lnTo>
                  <a:pt x="185621" y="79392"/>
                </a:lnTo>
                <a:lnTo>
                  <a:pt x="179945" y="83408"/>
                </a:lnTo>
                <a:lnTo>
                  <a:pt x="174256" y="87038"/>
                </a:lnTo>
                <a:lnTo>
                  <a:pt x="168558" y="91363"/>
                </a:lnTo>
                <a:lnTo>
                  <a:pt x="162854" y="96151"/>
                </a:lnTo>
                <a:lnTo>
                  <a:pt x="157147" y="101248"/>
                </a:lnTo>
                <a:lnTo>
                  <a:pt x="145726" y="111992"/>
                </a:lnTo>
                <a:lnTo>
                  <a:pt x="122871" y="134411"/>
                </a:lnTo>
                <a:lnTo>
                  <a:pt x="117156" y="139137"/>
                </a:lnTo>
                <a:lnTo>
                  <a:pt x="111442" y="143241"/>
                </a:lnTo>
                <a:lnTo>
                  <a:pt x="105727" y="146929"/>
                </a:lnTo>
                <a:lnTo>
                  <a:pt x="100965" y="151293"/>
                </a:lnTo>
                <a:lnTo>
                  <a:pt x="96837" y="156107"/>
                </a:lnTo>
                <a:lnTo>
                  <a:pt x="93133" y="161221"/>
                </a:lnTo>
                <a:lnTo>
                  <a:pt x="88759" y="165583"/>
                </a:lnTo>
                <a:lnTo>
                  <a:pt x="83938" y="169444"/>
                </a:lnTo>
                <a:lnTo>
                  <a:pt x="78819" y="172970"/>
                </a:lnTo>
                <a:lnTo>
                  <a:pt x="73501" y="176273"/>
                </a:lnTo>
                <a:lnTo>
                  <a:pt x="68051" y="179428"/>
                </a:lnTo>
                <a:lnTo>
                  <a:pt x="62512" y="182484"/>
                </a:lnTo>
                <a:lnTo>
                  <a:pt x="57867" y="185473"/>
                </a:lnTo>
                <a:lnTo>
                  <a:pt x="50166" y="191335"/>
                </a:lnTo>
                <a:lnTo>
                  <a:pt x="45826" y="194232"/>
                </a:lnTo>
                <a:lnTo>
                  <a:pt x="41029" y="197115"/>
                </a:lnTo>
                <a:lnTo>
                  <a:pt x="35925" y="199990"/>
                </a:lnTo>
                <a:lnTo>
                  <a:pt x="27714" y="205725"/>
                </a:lnTo>
                <a:lnTo>
                  <a:pt x="24191" y="208587"/>
                </a:lnTo>
                <a:lnTo>
                  <a:pt x="17737" y="211768"/>
                </a:lnTo>
                <a:lnTo>
                  <a:pt x="14682" y="212616"/>
                </a:lnTo>
                <a:lnTo>
                  <a:pt x="12645" y="214134"/>
                </a:lnTo>
                <a:lnTo>
                  <a:pt x="11288" y="216099"/>
                </a:lnTo>
                <a:lnTo>
                  <a:pt x="10383" y="218361"/>
                </a:lnTo>
                <a:lnTo>
                  <a:pt x="8827" y="219869"/>
                </a:lnTo>
                <a:lnTo>
                  <a:pt x="6837" y="220874"/>
                </a:lnTo>
                <a:lnTo>
                  <a:pt x="0" y="22288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514"/>
          <p:cNvSpPr/>
          <p:nvPr/>
        </p:nvSpPr>
        <p:spPr>
          <a:xfrm>
            <a:off x="4769167" y="1191577"/>
            <a:ext cx="274321" cy="8574"/>
          </a:xfrm>
          <a:custGeom>
            <a:avLst/>
            <a:gdLst/>
            <a:ahLst/>
            <a:cxnLst/>
            <a:rect l="0" t="0" r="0" b="0"/>
            <a:pathLst>
              <a:path w="274321" h="8574">
                <a:moveTo>
                  <a:pt x="0" y="0"/>
                </a:moveTo>
                <a:lnTo>
                  <a:pt x="125765" y="0"/>
                </a:lnTo>
                <a:lnTo>
                  <a:pt x="131468" y="953"/>
                </a:lnTo>
                <a:lnTo>
                  <a:pt x="137175" y="2540"/>
                </a:lnTo>
                <a:lnTo>
                  <a:pt x="142885" y="4551"/>
                </a:lnTo>
                <a:lnTo>
                  <a:pt x="148597" y="5891"/>
                </a:lnTo>
                <a:lnTo>
                  <a:pt x="154309" y="6785"/>
                </a:lnTo>
                <a:lnTo>
                  <a:pt x="160023" y="7381"/>
                </a:lnTo>
                <a:lnTo>
                  <a:pt x="165737" y="7778"/>
                </a:lnTo>
                <a:lnTo>
                  <a:pt x="171451" y="8043"/>
                </a:lnTo>
                <a:lnTo>
                  <a:pt x="182881" y="8337"/>
                </a:lnTo>
                <a:lnTo>
                  <a:pt x="274319" y="8573"/>
                </a:lnTo>
                <a:lnTo>
                  <a:pt x="274320" y="1192"/>
                </a:lnTo>
                <a:lnTo>
                  <a:pt x="273368" y="794"/>
                </a:lnTo>
                <a:lnTo>
                  <a:pt x="271780" y="530"/>
                </a:lnTo>
                <a:lnTo>
                  <a:pt x="26574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515"/>
          <p:cNvSpPr/>
          <p:nvPr/>
        </p:nvSpPr>
        <p:spPr>
          <a:xfrm>
            <a:off x="5189233" y="985869"/>
            <a:ext cx="274298" cy="334264"/>
          </a:xfrm>
          <a:custGeom>
            <a:avLst/>
            <a:gdLst/>
            <a:ahLst/>
            <a:cxnLst/>
            <a:rect l="0" t="0" r="0" b="0"/>
            <a:pathLst>
              <a:path w="274298" h="334264">
                <a:moveTo>
                  <a:pt x="222871" y="111411"/>
                </a:moveTo>
                <a:lnTo>
                  <a:pt x="227422" y="111411"/>
                </a:lnTo>
                <a:lnTo>
                  <a:pt x="228763" y="110458"/>
                </a:lnTo>
                <a:lnTo>
                  <a:pt x="229657" y="108871"/>
                </a:lnTo>
                <a:lnTo>
                  <a:pt x="231340" y="103191"/>
                </a:lnTo>
                <a:lnTo>
                  <a:pt x="231438" y="94128"/>
                </a:lnTo>
                <a:lnTo>
                  <a:pt x="231441" y="90077"/>
                </a:lnTo>
                <a:lnTo>
                  <a:pt x="230490" y="88616"/>
                </a:lnTo>
                <a:lnTo>
                  <a:pt x="228903" y="87641"/>
                </a:lnTo>
                <a:lnTo>
                  <a:pt x="226892" y="86992"/>
                </a:lnTo>
                <a:lnTo>
                  <a:pt x="225552" y="85606"/>
                </a:lnTo>
                <a:lnTo>
                  <a:pt x="224659" y="83730"/>
                </a:lnTo>
                <a:lnTo>
                  <a:pt x="224063" y="81527"/>
                </a:lnTo>
                <a:lnTo>
                  <a:pt x="220861" y="76539"/>
                </a:lnTo>
                <a:lnTo>
                  <a:pt x="218674" y="73875"/>
                </a:lnTo>
                <a:lnTo>
                  <a:pt x="217216" y="71147"/>
                </a:lnTo>
                <a:lnTo>
                  <a:pt x="215596" y="65576"/>
                </a:lnTo>
                <a:lnTo>
                  <a:pt x="214211" y="63709"/>
                </a:lnTo>
                <a:lnTo>
                  <a:pt x="212335" y="62464"/>
                </a:lnTo>
                <a:lnTo>
                  <a:pt x="210133" y="61635"/>
                </a:lnTo>
                <a:lnTo>
                  <a:pt x="202481" y="55916"/>
                </a:lnTo>
                <a:lnTo>
                  <a:pt x="200706" y="53459"/>
                </a:lnTo>
                <a:lnTo>
                  <a:pt x="198733" y="48189"/>
                </a:lnTo>
                <a:lnTo>
                  <a:pt x="197622" y="39868"/>
                </a:lnTo>
                <a:lnTo>
                  <a:pt x="195561" y="37045"/>
                </a:lnTo>
                <a:lnTo>
                  <a:pt x="188191" y="31369"/>
                </a:lnTo>
                <a:lnTo>
                  <a:pt x="181106" y="28212"/>
                </a:lnTo>
                <a:lnTo>
                  <a:pt x="177883" y="27370"/>
                </a:lnTo>
                <a:lnTo>
                  <a:pt x="171761" y="23894"/>
                </a:lnTo>
                <a:lnTo>
                  <a:pt x="165866" y="19174"/>
                </a:lnTo>
                <a:lnTo>
                  <a:pt x="160071" y="13902"/>
                </a:lnTo>
                <a:lnTo>
                  <a:pt x="157192" y="12115"/>
                </a:lnTo>
                <a:lnTo>
                  <a:pt x="151453" y="10129"/>
                </a:lnTo>
                <a:lnTo>
                  <a:pt x="143188" y="9247"/>
                </a:lnTo>
                <a:lnTo>
                  <a:pt x="138317" y="9011"/>
                </a:lnTo>
                <a:lnTo>
                  <a:pt x="134116" y="7902"/>
                </a:lnTo>
                <a:lnTo>
                  <a:pt x="126910" y="4129"/>
                </a:lnTo>
                <a:lnTo>
                  <a:pt x="120532" y="1817"/>
                </a:lnTo>
                <a:lnTo>
                  <a:pt x="114522" y="790"/>
                </a:lnTo>
                <a:lnTo>
                  <a:pt x="108676" y="333"/>
                </a:lnTo>
                <a:lnTo>
                  <a:pt x="102903" y="130"/>
                </a:lnTo>
                <a:lnTo>
                  <a:pt x="91436" y="0"/>
                </a:lnTo>
                <a:lnTo>
                  <a:pt x="88575" y="942"/>
                </a:lnTo>
                <a:lnTo>
                  <a:pt x="82857" y="4528"/>
                </a:lnTo>
                <a:lnTo>
                  <a:pt x="77140" y="6757"/>
                </a:lnTo>
                <a:lnTo>
                  <a:pt x="74283" y="7352"/>
                </a:lnTo>
                <a:lnTo>
                  <a:pt x="68567" y="10552"/>
                </a:lnTo>
                <a:lnTo>
                  <a:pt x="61899" y="15150"/>
                </a:lnTo>
                <a:lnTo>
                  <a:pt x="57454" y="17709"/>
                </a:lnTo>
                <a:lnTo>
                  <a:pt x="52586" y="20368"/>
                </a:lnTo>
                <a:lnTo>
                  <a:pt x="44636" y="25862"/>
                </a:lnTo>
                <a:lnTo>
                  <a:pt x="37928" y="31479"/>
                </a:lnTo>
                <a:lnTo>
                  <a:pt x="31772" y="37150"/>
                </a:lnTo>
                <a:lnTo>
                  <a:pt x="22951" y="45698"/>
                </a:lnTo>
                <a:lnTo>
                  <a:pt x="5711" y="62834"/>
                </a:lnTo>
                <a:lnTo>
                  <a:pt x="3803" y="65691"/>
                </a:lnTo>
                <a:lnTo>
                  <a:pt x="1683" y="71406"/>
                </a:lnTo>
                <a:lnTo>
                  <a:pt x="740" y="79661"/>
                </a:lnTo>
                <a:lnTo>
                  <a:pt x="321" y="88727"/>
                </a:lnTo>
                <a:lnTo>
                  <a:pt x="136" y="95931"/>
                </a:lnTo>
                <a:lnTo>
                  <a:pt x="0" y="114163"/>
                </a:lnTo>
                <a:lnTo>
                  <a:pt x="948" y="117056"/>
                </a:lnTo>
                <a:lnTo>
                  <a:pt x="4541" y="122809"/>
                </a:lnTo>
                <a:lnTo>
                  <a:pt x="11920" y="131404"/>
                </a:lnTo>
                <a:lnTo>
                  <a:pt x="20138" y="139983"/>
                </a:lnTo>
                <a:lnTo>
                  <a:pt x="21993" y="142841"/>
                </a:lnTo>
                <a:lnTo>
                  <a:pt x="24055" y="148557"/>
                </a:lnTo>
                <a:lnTo>
                  <a:pt x="25557" y="150462"/>
                </a:lnTo>
                <a:lnTo>
                  <a:pt x="27511" y="151733"/>
                </a:lnTo>
                <a:lnTo>
                  <a:pt x="29766" y="152580"/>
                </a:lnTo>
                <a:lnTo>
                  <a:pt x="31270" y="154097"/>
                </a:lnTo>
                <a:lnTo>
                  <a:pt x="32272" y="156060"/>
                </a:lnTo>
                <a:lnTo>
                  <a:pt x="32940" y="158322"/>
                </a:lnTo>
                <a:lnTo>
                  <a:pt x="35291" y="159830"/>
                </a:lnTo>
                <a:lnTo>
                  <a:pt x="42982" y="161505"/>
                </a:lnTo>
                <a:lnTo>
                  <a:pt x="50211" y="162250"/>
                </a:lnTo>
                <a:lnTo>
                  <a:pt x="56598" y="162581"/>
                </a:lnTo>
                <a:lnTo>
                  <a:pt x="62613" y="162728"/>
                </a:lnTo>
                <a:lnTo>
                  <a:pt x="75904" y="162811"/>
                </a:lnTo>
                <a:lnTo>
                  <a:pt x="80125" y="161870"/>
                </a:lnTo>
                <a:lnTo>
                  <a:pt x="90618" y="156947"/>
                </a:lnTo>
                <a:lnTo>
                  <a:pt x="96782" y="155462"/>
                </a:lnTo>
                <a:lnTo>
                  <a:pt x="105237" y="154801"/>
                </a:lnTo>
                <a:lnTo>
                  <a:pt x="110159" y="154625"/>
                </a:lnTo>
                <a:lnTo>
                  <a:pt x="115344" y="153555"/>
                </a:lnTo>
                <a:lnTo>
                  <a:pt x="120707" y="151890"/>
                </a:lnTo>
                <a:lnTo>
                  <a:pt x="126187" y="149826"/>
                </a:lnTo>
                <a:lnTo>
                  <a:pt x="131745" y="147499"/>
                </a:lnTo>
                <a:lnTo>
                  <a:pt x="137356" y="144994"/>
                </a:lnTo>
                <a:lnTo>
                  <a:pt x="143001" y="142372"/>
                </a:lnTo>
                <a:lnTo>
                  <a:pt x="147717" y="139672"/>
                </a:lnTo>
                <a:lnTo>
                  <a:pt x="155497" y="134131"/>
                </a:lnTo>
                <a:lnTo>
                  <a:pt x="159857" y="131320"/>
                </a:lnTo>
                <a:lnTo>
                  <a:pt x="164670" y="128493"/>
                </a:lnTo>
                <a:lnTo>
                  <a:pt x="169783" y="125657"/>
                </a:lnTo>
                <a:lnTo>
                  <a:pt x="180544" y="119965"/>
                </a:lnTo>
                <a:lnTo>
                  <a:pt x="202975" y="108549"/>
                </a:lnTo>
                <a:lnTo>
                  <a:pt x="207702" y="106646"/>
                </a:lnTo>
                <a:lnTo>
                  <a:pt x="215495" y="104530"/>
                </a:lnTo>
                <a:lnTo>
                  <a:pt x="217954" y="103014"/>
                </a:lnTo>
                <a:lnTo>
                  <a:pt x="219593" y="101050"/>
                </a:lnTo>
                <a:lnTo>
                  <a:pt x="220686" y="98789"/>
                </a:lnTo>
                <a:lnTo>
                  <a:pt x="226775" y="91055"/>
                </a:lnTo>
                <a:lnTo>
                  <a:pt x="234611" y="82731"/>
                </a:lnTo>
                <a:lnTo>
                  <a:pt x="236413" y="79908"/>
                </a:lnTo>
                <a:lnTo>
                  <a:pt x="238415" y="74232"/>
                </a:lnTo>
                <a:lnTo>
                  <a:pt x="239542" y="65681"/>
                </a:lnTo>
                <a:lnTo>
                  <a:pt x="239975" y="55926"/>
                </a:lnTo>
                <a:lnTo>
                  <a:pt x="240017" y="42834"/>
                </a:lnTo>
                <a:lnTo>
                  <a:pt x="240017" y="88561"/>
                </a:lnTo>
                <a:lnTo>
                  <a:pt x="240969" y="91415"/>
                </a:lnTo>
                <a:lnTo>
                  <a:pt x="244567" y="97126"/>
                </a:lnTo>
                <a:lnTo>
                  <a:pt x="246802" y="105379"/>
                </a:lnTo>
                <a:lnTo>
                  <a:pt x="247795" y="115397"/>
                </a:lnTo>
                <a:lnTo>
                  <a:pt x="248059" y="120736"/>
                </a:lnTo>
                <a:lnTo>
                  <a:pt x="248236" y="126200"/>
                </a:lnTo>
                <a:lnTo>
                  <a:pt x="249306" y="130795"/>
                </a:lnTo>
                <a:lnTo>
                  <a:pt x="253035" y="138441"/>
                </a:lnTo>
                <a:lnTo>
                  <a:pt x="255328" y="147554"/>
                </a:lnTo>
                <a:lnTo>
                  <a:pt x="256346" y="157954"/>
                </a:lnTo>
                <a:lnTo>
                  <a:pt x="256618" y="163395"/>
                </a:lnTo>
                <a:lnTo>
                  <a:pt x="256920" y="174520"/>
                </a:lnTo>
                <a:lnTo>
                  <a:pt x="257160" y="234520"/>
                </a:lnTo>
                <a:lnTo>
                  <a:pt x="257162" y="320078"/>
                </a:lnTo>
                <a:lnTo>
                  <a:pt x="258114" y="321960"/>
                </a:lnTo>
                <a:lnTo>
                  <a:pt x="259702" y="323214"/>
                </a:lnTo>
                <a:lnTo>
                  <a:pt x="264543" y="325227"/>
                </a:lnTo>
                <a:lnTo>
                  <a:pt x="264940" y="326345"/>
                </a:lnTo>
                <a:lnTo>
                  <a:pt x="265629" y="333060"/>
                </a:lnTo>
                <a:lnTo>
                  <a:pt x="266617" y="333472"/>
                </a:lnTo>
                <a:lnTo>
                  <a:pt x="273951" y="334263"/>
                </a:lnTo>
                <a:lnTo>
                  <a:pt x="274297" y="326075"/>
                </a:lnTo>
                <a:lnTo>
                  <a:pt x="269753" y="325827"/>
                </a:lnTo>
                <a:lnTo>
                  <a:pt x="268414" y="324840"/>
                </a:lnTo>
                <a:lnTo>
                  <a:pt x="267520" y="323229"/>
                </a:lnTo>
                <a:lnTo>
                  <a:pt x="266925" y="321203"/>
                </a:lnTo>
                <a:lnTo>
                  <a:pt x="265575" y="319852"/>
                </a:lnTo>
                <a:lnTo>
                  <a:pt x="263723" y="318952"/>
                </a:lnTo>
                <a:lnTo>
                  <a:pt x="257162" y="3171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516"/>
          <p:cNvSpPr/>
          <p:nvPr/>
        </p:nvSpPr>
        <p:spPr>
          <a:xfrm>
            <a:off x="980475" y="1860629"/>
            <a:ext cx="299277" cy="333919"/>
          </a:xfrm>
          <a:custGeom>
            <a:avLst/>
            <a:gdLst/>
            <a:ahLst/>
            <a:cxnLst/>
            <a:rect l="0" t="0" r="0" b="0"/>
            <a:pathLst>
              <a:path w="299277" h="333919">
                <a:moveTo>
                  <a:pt x="8219" y="68183"/>
                </a:moveTo>
                <a:lnTo>
                  <a:pt x="839" y="68183"/>
                </a:lnTo>
                <a:lnTo>
                  <a:pt x="441" y="67231"/>
                </a:lnTo>
                <a:lnTo>
                  <a:pt x="0" y="63632"/>
                </a:lnTo>
                <a:lnTo>
                  <a:pt x="835" y="62292"/>
                </a:lnTo>
                <a:lnTo>
                  <a:pt x="2344" y="61398"/>
                </a:lnTo>
                <a:lnTo>
                  <a:pt x="4302" y="60802"/>
                </a:lnTo>
                <a:lnTo>
                  <a:pt x="9018" y="57600"/>
                </a:lnTo>
                <a:lnTo>
                  <a:pt x="17029" y="50442"/>
                </a:lnTo>
                <a:lnTo>
                  <a:pt x="25435" y="42289"/>
                </a:lnTo>
                <a:lnTo>
                  <a:pt x="28269" y="39490"/>
                </a:lnTo>
                <a:lnTo>
                  <a:pt x="33016" y="36672"/>
                </a:lnTo>
                <a:lnTo>
                  <a:pt x="39038" y="33841"/>
                </a:lnTo>
                <a:lnTo>
                  <a:pt x="45910" y="31001"/>
                </a:lnTo>
                <a:lnTo>
                  <a:pt x="52397" y="28155"/>
                </a:lnTo>
                <a:lnTo>
                  <a:pt x="64684" y="22453"/>
                </a:lnTo>
                <a:lnTo>
                  <a:pt x="71580" y="19599"/>
                </a:lnTo>
                <a:lnTo>
                  <a:pt x="79035" y="16744"/>
                </a:lnTo>
                <a:lnTo>
                  <a:pt x="86862" y="13887"/>
                </a:lnTo>
                <a:lnTo>
                  <a:pt x="94938" y="11984"/>
                </a:lnTo>
                <a:lnTo>
                  <a:pt x="103179" y="10714"/>
                </a:lnTo>
                <a:lnTo>
                  <a:pt x="111531" y="9868"/>
                </a:lnTo>
                <a:lnTo>
                  <a:pt x="119956" y="8351"/>
                </a:lnTo>
                <a:lnTo>
                  <a:pt x="128431" y="6388"/>
                </a:lnTo>
                <a:lnTo>
                  <a:pt x="136938" y="4126"/>
                </a:lnTo>
                <a:lnTo>
                  <a:pt x="145467" y="2619"/>
                </a:lnTo>
                <a:lnTo>
                  <a:pt x="154010" y="1613"/>
                </a:lnTo>
                <a:lnTo>
                  <a:pt x="162563" y="943"/>
                </a:lnTo>
                <a:lnTo>
                  <a:pt x="170170" y="497"/>
                </a:lnTo>
                <a:lnTo>
                  <a:pt x="183703" y="0"/>
                </a:lnTo>
                <a:lnTo>
                  <a:pt x="189978" y="820"/>
                </a:lnTo>
                <a:lnTo>
                  <a:pt x="196067" y="2320"/>
                </a:lnTo>
                <a:lnTo>
                  <a:pt x="202031" y="4272"/>
                </a:lnTo>
                <a:lnTo>
                  <a:pt x="211198" y="8980"/>
                </a:lnTo>
                <a:lnTo>
                  <a:pt x="218447" y="13296"/>
                </a:lnTo>
                <a:lnTo>
                  <a:pt x="224844" y="15214"/>
                </a:lnTo>
                <a:lnTo>
                  <a:pt x="230862" y="18606"/>
                </a:lnTo>
                <a:lnTo>
                  <a:pt x="233800" y="20844"/>
                </a:lnTo>
                <a:lnTo>
                  <a:pt x="234807" y="24241"/>
                </a:lnTo>
                <a:lnTo>
                  <a:pt x="234525" y="28411"/>
                </a:lnTo>
                <a:lnTo>
                  <a:pt x="231672" y="38124"/>
                </a:lnTo>
                <a:lnTo>
                  <a:pt x="229578" y="43381"/>
                </a:lnTo>
                <a:lnTo>
                  <a:pt x="224711" y="53350"/>
                </a:lnTo>
                <a:lnTo>
                  <a:pt x="219373" y="60956"/>
                </a:lnTo>
                <a:lnTo>
                  <a:pt x="214711" y="65270"/>
                </a:lnTo>
                <a:lnTo>
                  <a:pt x="208746" y="70051"/>
                </a:lnTo>
                <a:lnTo>
                  <a:pt x="201911" y="75143"/>
                </a:lnTo>
                <a:lnTo>
                  <a:pt x="186697" y="85882"/>
                </a:lnTo>
                <a:lnTo>
                  <a:pt x="178640" y="91412"/>
                </a:lnTo>
                <a:lnTo>
                  <a:pt x="171363" y="97004"/>
                </a:lnTo>
                <a:lnTo>
                  <a:pt x="164607" y="102637"/>
                </a:lnTo>
                <a:lnTo>
                  <a:pt x="158198" y="108297"/>
                </a:lnTo>
                <a:lnTo>
                  <a:pt x="151067" y="113023"/>
                </a:lnTo>
                <a:lnTo>
                  <a:pt x="143456" y="117127"/>
                </a:lnTo>
                <a:lnTo>
                  <a:pt x="135525" y="120814"/>
                </a:lnTo>
                <a:lnTo>
                  <a:pt x="129285" y="124226"/>
                </a:lnTo>
                <a:lnTo>
                  <a:pt x="124172" y="127452"/>
                </a:lnTo>
                <a:lnTo>
                  <a:pt x="115951" y="133577"/>
                </a:lnTo>
                <a:lnTo>
                  <a:pt x="109123" y="139475"/>
                </a:lnTo>
                <a:lnTo>
                  <a:pt x="105016" y="141428"/>
                </a:lnTo>
                <a:lnTo>
                  <a:pt x="100373" y="142731"/>
                </a:lnTo>
                <a:lnTo>
                  <a:pt x="95373" y="143599"/>
                </a:lnTo>
                <a:lnTo>
                  <a:pt x="92039" y="145130"/>
                </a:lnTo>
                <a:lnTo>
                  <a:pt x="89817" y="147104"/>
                </a:lnTo>
                <a:lnTo>
                  <a:pt x="88335" y="149372"/>
                </a:lnTo>
                <a:lnTo>
                  <a:pt x="86395" y="150884"/>
                </a:lnTo>
                <a:lnTo>
                  <a:pt x="84149" y="151892"/>
                </a:lnTo>
                <a:lnTo>
                  <a:pt x="76927" y="153873"/>
                </a:lnTo>
                <a:lnTo>
                  <a:pt x="76837" y="149347"/>
                </a:lnTo>
                <a:lnTo>
                  <a:pt x="77777" y="148010"/>
                </a:lnTo>
                <a:lnTo>
                  <a:pt x="79356" y="147118"/>
                </a:lnTo>
                <a:lnTo>
                  <a:pt x="81362" y="146524"/>
                </a:lnTo>
                <a:lnTo>
                  <a:pt x="88670" y="145864"/>
                </a:lnTo>
                <a:lnTo>
                  <a:pt x="93285" y="145688"/>
                </a:lnTo>
                <a:lnTo>
                  <a:pt x="113434" y="145440"/>
                </a:lnTo>
                <a:lnTo>
                  <a:pt x="175533" y="145338"/>
                </a:lnTo>
                <a:lnTo>
                  <a:pt x="182627" y="146290"/>
                </a:lnTo>
                <a:lnTo>
                  <a:pt x="190213" y="147877"/>
                </a:lnTo>
                <a:lnTo>
                  <a:pt x="198129" y="149887"/>
                </a:lnTo>
                <a:lnTo>
                  <a:pt x="205311" y="152180"/>
                </a:lnTo>
                <a:lnTo>
                  <a:pt x="212004" y="154661"/>
                </a:lnTo>
                <a:lnTo>
                  <a:pt x="218370" y="157267"/>
                </a:lnTo>
                <a:lnTo>
                  <a:pt x="225473" y="159958"/>
                </a:lnTo>
                <a:lnTo>
                  <a:pt x="240984" y="165487"/>
                </a:lnTo>
                <a:lnTo>
                  <a:pt x="247216" y="168295"/>
                </a:lnTo>
                <a:lnTo>
                  <a:pt x="252323" y="171119"/>
                </a:lnTo>
                <a:lnTo>
                  <a:pt x="261490" y="177750"/>
                </a:lnTo>
                <a:lnTo>
                  <a:pt x="266601" y="182185"/>
                </a:lnTo>
                <a:lnTo>
                  <a:pt x="276408" y="191241"/>
                </a:lnTo>
                <a:lnTo>
                  <a:pt x="283942" y="198440"/>
                </a:lnTo>
                <a:lnTo>
                  <a:pt x="286332" y="202646"/>
                </a:lnTo>
                <a:lnTo>
                  <a:pt x="288988" y="212400"/>
                </a:lnTo>
                <a:lnTo>
                  <a:pt x="292708" y="220544"/>
                </a:lnTo>
                <a:lnTo>
                  <a:pt x="295033" y="224050"/>
                </a:lnTo>
                <a:lnTo>
                  <a:pt x="297617" y="233025"/>
                </a:lnTo>
                <a:lnTo>
                  <a:pt x="298766" y="242411"/>
                </a:lnTo>
                <a:lnTo>
                  <a:pt x="299276" y="249758"/>
                </a:lnTo>
                <a:lnTo>
                  <a:pt x="296963" y="258738"/>
                </a:lnTo>
                <a:lnTo>
                  <a:pt x="292760" y="268127"/>
                </a:lnTo>
                <a:lnTo>
                  <a:pt x="287717" y="275474"/>
                </a:lnTo>
                <a:lnTo>
                  <a:pt x="279761" y="281915"/>
                </a:lnTo>
                <a:lnTo>
                  <a:pt x="274972" y="284966"/>
                </a:lnTo>
                <a:lnTo>
                  <a:pt x="269874" y="287953"/>
                </a:lnTo>
                <a:lnTo>
                  <a:pt x="264571" y="290896"/>
                </a:lnTo>
                <a:lnTo>
                  <a:pt x="259131" y="293811"/>
                </a:lnTo>
                <a:lnTo>
                  <a:pt x="252646" y="296707"/>
                </a:lnTo>
                <a:lnTo>
                  <a:pt x="245465" y="299590"/>
                </a:lnTo>
                <a:lnTo>
                  <a:pt x="237821" y="302464"/>
                </a:lnTo>
                <a:lnTo>
                  <a:pt x="230820" y="305333"/>
                </a:lnTo>
                <a:lnTo>
                  <a:pt x="224247" y="308198"/>
                </a:lnTo>
                <a:lnTo>
                  <a:pt x="217960" y="311060"/>
                </a:lnTo>
                <a:lnTo>
                  <a:pt x="210912" y="313921"/>
                </a:lnTo>
                <a:lnTo>
                  <a:pt x="203355" y="316781"/>
                </a:lnTo>
                <a:lnTo>
                  <a:pt x="195460" y="319640"/>
                </a:lnTo>
                <a:lnTo>
                  <a:pt x="188292" y="322499"/>
                </a:lnTo>
                <a:lnTo>
                  <a:pt x="181607" y="325357"/>
                </a:lnTo>
                <a:lnTo>
                  <a:pt x="175246" y="328215"/>
                </a:lnTo>
                <a:lnTo>
                  <a:pt x="169101" y="330120"/>
                </a:lnTo>
                <a:lnTo>
                  <a:pt x="163099" y="331390"/>
                </a:lnTo>
                <a:lnTo>
                  <a:pt x="157192" y="332237"/>
                </a:lnTo>
                <a:lnTo>
                  <a:pt x="150397" y="332802"/>
                </a:lnTo>
                <a:lnTo>
                  <a:pt x="143010" y="333178"/>
                </a:lnTo>
                <a:lnTo>
                  <a:pt x="124040" y="333707"/>
                </a:lnTo>
                <a:lnTo>
                  <a:pt x="97086" y="333918"/>
                </a:lnTo>
                <a:lnTo>
                  <a:pt x="95086" y="332969"/>
                </a:lnTo>
                <a:lnTo>
                  <a:pt x="86839" y="326548"/>
                </a:lnTo>
                <a:lnTo>
                  <a:pt x="81256" y="321160"/>
                </a:lnTo>
                <a:lnTo>
                  <a:pt x="80723" y="319702"/>
                </a:lnTo>
                <a:lnTo>
                  <a:pt x="81320" y="318730"/>
                </a:lnTo>
                <a:lnTo>
                  <a:pt x="82671" y="318082"/>
                </a:lnTo>
                <a:lnTo>
                  <a:pt x="83571" y="316697"/>
                </a:lnTo>
                <a:lnTo>
                  <a:pt x="85372" y="3082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517"/>
          <p:cNvSpPr/>
          <p:nvPr/>
        </p:nvSpPr>
        <p:spPr>
          <a:xfrm>
            <a:off x="1365884" y="1958163"/>
            <a:ext cx="411481" cy="210680"/>
          </a:xfrm>
          <a:custGeom>
            <a:avLst/>
            <a:gdLst/>
            <a:ahLst/>
            <a:cxnLst/>
            <a:rect l="0" t="0" r="0" b="0"/>
            <a:pathLst>
              <a:path w="411481" h="210680">
                <a:moveTo>
                  <a:pt x="0" y="4939"/>
                </a:moveTo>
                <a:lnTo>
                  <a:pt x="0" y="388"/>
                </a:lnTo>
                <a:lnTo>
                  <a:pt x="953" y="0"/>
                </a:lnTo>
                <a:lnTo>
                  <a:pt x="2540" y="694"/>
                </a:lnTo>
                <a:lnTo>
                  <a:pt x="10243" y="5726"/>
                </a:lnTo>
                <a:lnTo>
                  <a:pt x="21239" y="10781"/>
                </a:lnTo>
                <a:lnTo>
                  <a:pt x="27854" y="12298"/>
                </a:lnTo>
                <a:lnTo>
                  <a:pt x="33970" y="15512"/>
                </a:lnTo>
                <a:lnTo>
                  <a:pt x="40816" y="20116"/>
                </a:lnTo>
                <a:lnTo>
                  <a:pt x="50208" y="25337"/>
                </a:lnTo>
                <a:lnTo>
                  <a:pt x="66206" y="33631"/>
                </a:lnTo>
                <a:lnTo>
                  <a:pt x="71760" y="37402"/>
                </a:lnTo>
                <a:lnTo>
                  <a:pt x="77368" y="41821"/>
                </a:lnTo>
                <a:lnTo>
                  <a:pt x="83011" y="46672"/>
                </a:lnTo>
                <a:lnTo>
                  <a:pt x="89631" y="50858"/>
                </a:lnTo>
                <a:lnTo>
                  <a:pt x="96902" y="54602"/>
                </a:lnTo>
                <a:lnTo>
                  <a:pt x="104606" y="58050"/>
                </a:lnTo>
                <a:lnTo>
                  <a:pt x="111648" y="62254"/>
                </a:lnTo>
                <a:lnTo>
                  <a:pt x="118247" y="66962"/>
                </a:lnTo>
                <a:lnTo>
                  <a:pt x="124551" y="72005"/>
                </a:lnTo>
                <a:lnTo>
                  <a:pt x="131612" y="76320"/>
                </a:lnTo>
                <a:lnTo>
                  <a:pt x="139176" y="80149"/>
                </a:lnTo>
                <a:lnTo>
                  <a:pt x="147077" y="83654"/>
                </a:lnTo>
                <a:lnTo>
                  <a:pt x="166015" y="92628"/>
                </a:lnTo>
                <a:lnTo>
                  <a:pt x="176399" y="97689"/>
                </a:lnTo>
                <a:lnTo>
                  <a:pt x="185227" y="102967"/>
                </a:lnTo>
                <a:lnTo>
                  <a:pt x="193017" y="108391"/>
                </a:lnTo>
                <a:lnTo>
                  <a:pt x="200116" y="113912"/>
                </a:lnTo>
                <a:lnTo>
                  <a:pt x="207706" y="118545"/>
                </a:lnTo>
                <a:lnTo>
                  <a:pt x="215623" y="122587"/>
                </a:lnTo>
                <a:lnTo>
                  <a:pt x="223759" y="126233"/>
                </a:lnTo>
                <a:lnTo>
                  <a:pt x="231088" y="130569"/>
                </a:lnTo>
                <a:lnTo>
                  <a:pt x="237879" y="135365"/>
                </a:lnTo>
                <a:lnTo>
                  <a:pt x="244311" y="140467"/>
                </a:lnTo>
                <a:lnTo>
                  <a:pt x="251457" y="145774"/>
                </a:lnTo>
                <a:lnTo>
                  <a:pt x="267016" y="156750"/>
                </a:lnTo>
                <a:lnTo>
                  <a:pt x="275166" y="161391"/>
                </a:lnTo>
                <a:lnTo>
                  <a:pt x="283457" y="165438"/>
                </a:lnTo>
                <a:lnTo>
                  <a:pt x="299336" y="172474"/>
                </a:lnTo>
                <a:lnTo>
                  <a:pt x="312744" y="178777"/>
                </a:lnTo>
                <a:lnTo>
                  <a:pt x="331002" y="187680"/>
                </a:lnTo>
                <a:lnTo>
                  <a:pt x="342692" y="190932"/>
                </a:lnTo>
                <a:lnTo>
                  <a:pt x="354238" y="193330"/>
                </a:lnTo>
                <a:lnTo>
                  <a:pt x="365719" y="197571"/>
                </a:lnTo>
                <a:lnTo>
                  <a:pt x="378343" y="200763"/>
                </a:lnTo>
                <a:lnTo>
                  <a:pt x="385005" y="204049"/>
                </a:lnTo>
                <a:lnTo>
                  <a:pt x="388115" y="206259"/>
                </a:lnTo>
                <a:lnTo>
                  <a:pt x="394111" y="208715"/>
                </a:lnTo>
                <a:lnTo>
                  <a:pt x="402841" y="210097"/>
                </a:lnTo>
                <a:lnTo>
                  <a:pt x="411480" y="21067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518"/>
          <p:cNvSpPr/>
          <p:nvPr/>
        </p:nvSpPr>
        <p:spPr>
          <a:xfrm>
            <a:off x="1511617" y="1929165"/>
            <a:ext cx="265748" cy="222533"/>
          </a:xfrm>
          <a:custGeom>
            <a:avLst/>
            <a:gdLst/>
            <a:ahLst/>
            <a:cxnLst/>
            <a:rect l="0" t="0" r="0" b="0"/>
            <a:pathLst>
              <a:path w="265748" h="222533">
                <a:moveTo>
                  <a:pt x="265747" y="8220"/>
                </a:moveTo>
                <a:lnTo>
                  <a:pt x="257528" y="0"/>
                </a:lnTo>
                <a:lnTo>
                  <a:pt x="257280" y="4303"/>
                </a:lnTo>
                <a:lnTo>
                  <a:pt x="256292" y="6561"/>
                </a:lnTo>
                <a:lnTo>
                  <a:pt x="252655" y="11610"/>
                </a:lnTo>
                <a:lnTo>
                  <a:pt x="247864" y="17029"/>
                </a:lnTo>
                <a:lnTo>
                  <a:pt x="242559" y="23565"/>
                </a:lnTo>
                <a:lnTo>
                  <a:pt x="239811" y="27975"/>
                </a:lnTo>
                <a:lnTo>
                  <a:pt x="237027" y="32820"/>
                </a:lnTo>
                <a:lnTo>
                  <a:pt x="233265" y="37002"/>
                </a:lnTo>
                <a:lnTo>
                  <a:pt x="228853" y="40743"/>
                </a:lnTo>
                <a:lnTo>
                  <a:pt x="217917" y="48392"/>
                </a:lnTo>
                <a:lnTo>
                  <a:pt x="203532" y="58141"/>
                </a:lnTo>
                <a:lnTo>
                  <a:pt x="196648" y="63408"/>
                </a:lnTo>
                <a:lnTo>
                  <a:pt x="190154" y="68825"/>
                </a:lnTo>
                <a:lnTo>
                  <a:pt x="183919" y="74341"/>
                </a:lnTo>
                <a:lnTo>
                  <a:pt x="169372" y="88089"/>
                </a:lnTo>
                <a:lnTo>
                  <a:pt x="161492" y="95756"/>
                </a:lnTo>
                <a:lnTo>
                  <a:pt x="152429" y="102772"/>
                </a:lnTo>
                <a:lnTo>
                  <a:pt x="142577" y="109355"/>
                </a:lnTo>
                <a:lnTo>
                  <a:pt x="132198" y="115648"/>
                </a:lnTo>
                <a:lnTo>
                  <a:pt x="123375" y="121748"/>
                </a:lnTo>
                <a:lnTo>
                  <a:pt x="115587" y="127720"/>
                </a:lnTo>
                <a:lnTo>
                  <a:pt x="108491" y="133607"/>
                </a:lnTo>
                <a:lnTo>
                  <a:pt x="100902" y="139436"/>
                </a:lnTo>
                <a:lnTo>
                  <a:pt x="92985" y="145227"/>
                </a:lnTo>
                <a:lnTo>
                  <a:pt x="84850" y="150993"/>
                </a:lnTo>
                <a:lnTo>
                  <a:pt x="77522" y="156742"/>
                </a:lnTo>
                <a:lnTo>
                  <a:pt x="70731" y="162480"/>
                </a:lnTo>
                <a:lnTo>
                  <a:pt x="59059" y="172982"/>
                </a:lnTo>
                <a:lnTo>
                  <a:pt x="50696" y="180825"/>
                </a:lnTo>
                <a:lnTo>
                  <a:pt x="36082" y="195146"/>
                </a:lnTo>
                <a:lnTo>
                  <a:pt x="27784" y="200835"/>
                </a:lnTo>
                <a:lnTo>
                  <a:pt x="20921" y="204317"/>
                </a:lnTo>
                <a:lnTo>
                  <a:pt x="14696" y="209039"/>
                </a:lnTo>
                <a:lnTo>
                  <a:pt x="8754" y="214313"/>
                </a:lnTo>
                <a:lnTo>
                  <a:pt x="0" y="22253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519"/>
          <p:cNvSpPr/>
          <p:nvPr/>
        </p:nvSpPr>
        <p:spPr>
          <a:xfrm>
            <a:off x="2038173" y="1920239"/>
            <a:ext cx="142100" cy="257176"/>
          </a:xfrm>
          <a:custGeom>
            <a:avLst/>
            <a:gdLst/>
            <a:ahLst/>
            <a:cxnLst/>
            <a:rect l="0" t="0" r="0" b="0"/>
            <a:pathLst>
              <a:path w="142100" h="257176">
                <a:moveTo>
                  <a:pt x="4939" y="0"/>
                </a:moveTo>
                <a:lnTo>
                  <a:pt x="0" y="0"/>
                </a:lnTo>
                <a:lnTo>
                  <a:pt x="2109" y="0"/>
                </a:lnTo>
                <a:lnTo>
                  <a:pt x="3052" y="953"/>
                </a:lnTo>
                <a:lnTo>
                  <a:pt x="3681" y="2541"/>
                </a:lnTo>
                <a:lnTo>
                  <a:pt x="4690" y="7381"/>
                </a:lnTo>
                <a:lnTo>
                  <a:pt x="6678" y="8731"/>
                </a:lnTo>
                <a:lnTo>
                  <a:pt x="9908" y="10583"/>
                </a:lnTo>
                <a:lnTo>
                  <a:pt x="13967" y="12771"/>
                </a:lnTo>
                <a:lnTo>
                  <a:pt x="17625" y="15182"/>
                </a:lnTo>
                <a:lnTo>
                  <a:pt x="21016" y="17741"/>
                </a:lnTo>
                <a:lnTo>
                  <a:pt x="24230" y="20400"/>
                </a:lnTo>
                <a:lnTo>
                  <a:pt x="26372" y="23125"/>
                </a:lnTo>
                <a:lnTo>
                  <a:pt x="27800" y="25894"/>
                </a:lnTo>
                <a:lnTo>
                  <a:pt x="28752" y="28693"/>
                </a:lnTo>
                <a:lnTo>
                  <a:pt x="31292" y="31512"/>
                </a:lnTo>
                <a:lnTo>
                  <a:pt x="34890" y="34343"/>
                </a:lnTo>
                <a:lnTo>
                  <a:pt x="39194" y="37183"/>
                </a:lnTo>
                <a:lnTo>
                  <a:pt x="42063" y="40981"/>
                </a:lnTo>
                <a:lnTo>
                  <a:pt x="43976" y="45419"/>
                </a:lnTo>
                <a:lnTo>
                  <a:pt x="45251" y="50282"/>
                </a:lnTo>
                <a:lnTo>
                  <a:pt x="47054" y="55429"/>
                </a:lnTo>
                <a:lnTo>
                  <a:pt x="49208" y="60765"/>
                </a:lnTo>
                <a:lnTo>
                  <a:pt x="51597" y="66228"/>
                </a:lnTo>
                <a:lnTo>
                  <a:pt x="56791" y="77377"/>
                </a:lnTo>
                <a:lnTo>
                  <a:pt x="84956" y="134307"/>
                </a:lnTo>
                <a:lnTo>
                  <a:pt x="102095" y="168593"/>
                </a:lnTo>
                <a:lnTo>
                  <a:pt x="103999" y="174308"/>
                </a:lnTo>
                <a:lnTo>
                  <a:pt x="105269" y="180023"/>
                </a:lnTo>
                <a:lnTo>
                  <a:pt x="106116" y="185738"/>
                </a:lnTo>
                <a:lnTo>
                  <a:pt x="107633" y="190501"/>
                </a:lnTo>
                <a:lnTo>
                  <a:pt x="111858" y="198332"/>
                </a:lnTo>
                <a:lnTo>
                  <a:pt x="114318" y="202707"/>
                </a:lnTo>
                <a:lnTo>
                  <a:pt x="119592" y="212647"/>
                </a:lnTo>
                <a:lnTo>
                  <a:pt x="121379" y="217012"/>
                </a:lnTo>
                <a:lnTo>
                  <a:pt x="123365" y="224403"/>
                </a:lnTo>
                <a:lnTo>
                  <a:pt x="126788" y="230863"/>
                </a:lnTo>
                <a:lnTo>
                  <a:pt x="129034" y="233919"/>
                </a:lnTo>
                <a:lnTo>
                  <a:pt x="131530" y="239854"/>
                </a:lnTo>
                <a:lnTo>
                  <a:pt x="133132" y="246875"/>
                </a:lnTo>
                <a:lnTo>
                  <a:pt x="133448" y="254153"/>
                </a:lnTo>
                <a:lnTo>
                  <a:pt x="133492" y="255832"/>
                </a:lnTo>
                <a:lnTo>
                  <a:pt x="134456" y="256280"/>
                </a:lnTo>
                <a:lnTo>
                  <a:pt x="138067" y="256778"/>
                </a:lnTo>
                <a:lnTo>
                  <a:pt x="142099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520"/>
          <p:cNvSpPr/>
          <p:nvPr/>
        </p:nvSpPr>
        <p:spPr>
          <a:xfrm>
            <a:off x="2008831" y="2014537"/>
            <a:ext cx="291457" cy="59655"/>
          </a:xfrm>
          <a:custGeom>
            <a:avLst/>
            <a:gdLst/>
            <a:ahLst/>
            <a:cxnLst/>
            <a:rect l="0" t="0" r="0" b="0"/>
            <a:pathLst>
              <a:path w="291457" h="59655">
                <a:moveTo>
                  <a:pt x="8563" y="51435"/>
                </a:moveTo>
                <a:lnTo>
                  <a:pt x="0" y="51435"/>
                </a:lnTo>
                <a:lnTo>
                  <a:pt x="4545" y="55986"/>
                </a:lnTo>
                <a:lnTo>
                  <a:pt x="6837" y="57327"/>
                </a:lnTo>
                <a:lnTo>
                  <a:pt x="11924" y="58816"/>
                </a:lnTo>
                <a:lnTo>
                  <a:pt x="19899" y="59478"/>
                </a:lnTo>
                <a:lnTo>
                  <a:pt x="24693" y="59654"/>
                </a:lnTo>
                <a:lnTo>
                  <a:pt x="29794" y="58820"/>
                </a:lnTo>
                <a:lnTo>
                  <a:pt x="35100" y="57311"/>
                </a:lnTo>
                <a:lnTo>
                  <a:pt x="40542" y="55352"/>
                </a:lnTo>
                <a:lnTo>
                  <a:pt x="47028" y="54047"/>
                </a:lnTo>
                <a:lnTo>
                  <a:pt x="54209" y="53176"/>
                </a:lnTo>
                <a:lnTo>
                  <a:pt x="61854" y="52596"/>
                </a:lnTo>
                <a:lnTo>
                  <a:pt x="68855" y="51256"/>
                </a:lnTo>
                <a:lnTo>
                  <a:pt x="75428" y="49411"/>
                </a:lnTo>
                <a:lnTo>
                  <a:pt x="81715" y="47228"/>
                </a:lnTo>
                <a:lnTo>
                  <a:pt x="88764" y="45773"/>
                </a:lnTo>
                <a:lnTo>
                  <a:pt x="96320" y="44803"/>
                </a:lnTo>
                <a:lnTo>
                  <a:pt x="104215" y="44156"/>
                </a:lnTo>
                <a:lnTo>
                  <a:pt x="112337" y="42772"/>
                </a:lnTo>
                <a:lnTo>
                  <a:pt x="120608" y="40898"/>
                </a:lnTo>
                <a:lnTo>
                  <a:pt x="128980" y="38695"/>
                </a:lnTo>
                <a:lnTo>
                  <a:pt x="137419" y="37227"/>
                </a:lnTo>
                <a:lnTo>
                  <a:pt x="145902" y="36248"/>
                </a:lnTo>
                <a:lnTo>
                  <a:pt x="154415" y="35595"/>
                </a:lnTo>
                <a:lnTo>
                  <a:pt x="162948" y="34208"/>
                </a:lnTo>
                <a:lnTo>
                  <a:pt x="171494" y="32330"/>
                </a:lnTo>
                <a:lnTo>
                  <a:pt x="180049" y="30126"/>
                </a:lnTo>
                <a:lnTo>
                  <a:pt x="188610" y="27704"/>
                </a:lnTo>
                <a:lnTo>
                  <a:pt x="205741" y="22473"/>
                </a:lnTo>
                <a:lnTo>
                  <a:pt x="213358" y="20697"/>
                </a:lnTo>
                <a:lnTo>
                  <a:pt x="220341" y="19513"/>
                </a:lnTo>
                <a:lnTo>
                  <a:pt x="226901" y="18724"/>
                </a:lnTo>
                <a:lnTo>
                  <a:pt x="233179" y="17245"/>
                </a:lnTo>
                <a:lnTo>
                  <a:pt x="239270" y="15307"/>
                </a:lnTo>
                <a:lnTo>
                  <a:pt x="245235" y="13062"/>
                </a:lnTo>
                <a:lnTo>
                  <a:pt x="251117" y="11566"/>
                </a:lnTo>
                <a:lnTo>
                  <a:pt x="256943" y="10568"/>
                </a:lnTo>
                <a:lnTo>
                  <a:pt x="262733" y="9903"/>
                </a:lnTo>
                <a:lnTo>
                  <a:pt x="268497" y="9459"/>
                </a:lnTo>
                <a:lnTo>
                  <a:pt x="274245" y="9164"/>
                </a:lnTo>
                <a:lnTo>
                  <a:pt x="279982" y="8967"/>
                </a:lnTo>
                <a:lnTo>
                  <a:pt x="283807" y="7883"/>
                </a:lnTo>
                <a:lnTo>
                  <a:pt x="286357" y="6208"/>
                </a:lnTo>
                <a:lnTo>
                  <a:pt x="29145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521"/>
          <p:cNvSpPr/>
          <p:nvPr/>
        </p:nvSpPr>
        <p:spPr>
          <a:xfrm>
            <a:off x="2514600" y="1843119"/>
            <a:ext cx="222444" cy="282753"/>
          </a:xfrm>
          <a:custGeom>
            <a:avLst/>
            <a:gdLst/>
            <a:ahLst/>
            <a:cxnLst/>
            <a:rect l="0" t="0" r="0" b="0"/>
            <a:pathLst>
              <a:path w="222444" h="282753">
                <a:moveTo>
                  <a:pt x="0" y="17113"/>
                </a:moveTo>
                <a:lnTo>
                  <a:pt x="0" y="9732"/>
                </a:lnTo>
                <a:lnTo>
                  <a:pt x="952" y="9335"/>
                </a:lnTo>
                <a:lnTo>
                  <a:pt x="4550" y="8894"/>
                </a:lnTo>
                <a:lnTo>
                  <a:pt x="8748" y="7824"/>
                </a:lnTo>
                <a:lnTo>
                  <a:pt x="14405" y="6158"/>
                </a:lnTo>
                <a:lnTo>
                  <a:pt x="21033" y="4094"/>
                </a:lnTo>
                <a:lnTo>
                  <a:pt x="27357" y="2719"/>
                </a:lnTo>
                <a:lnTo>
                  <a:pt x="33478" y="1802"/>
                </a:lnTo>
                <a:lnTo>
                  <a:pt x="39463" y="1191"/>
                </a:lnTo>
                <a:lnTo>
                  <a:pt x="46311" y="783"/>
                </a:lnTo>
                <a:lnTo>
                  <a:pt x="61540" y="330"/>
                </a:lnTo>
                <a:lnTo>
                  <a:pt x="96286" y="16"/>
                </a:lnTo>
                <a:lnTo>
                  <a:pt x="104195" y="0"/>
                </a:lnTo>
                <a:lnTo>
                  <a:pt x="111374" y="942"/>
                </a:lnTo>
                <a:lnTo>
                  <a:pt x="118064" y="2522"/>
                </a:lnTo>
                <a:lnTo>
                  <a:pt x="124429" y="4528"/>
                </a:lnTo>
                <a:lnTo>
                  <a:pt x="129625" y="5866"/>
                </a:lnTo>
                <a:lnTo>
                  <a:pt x="134042" y="6757"/>
                </a:lnTo>
                <a:lnTo>
                  <a:pt x="137938" y="7352"/>
                </a:lnTo>
                <a:lnTo>
                  <a:pt x="144808" y="10552"/>
                </a:lnTo>
                <a:lnTo>
                  <a:pt x="151036" y="15150"/>
                </a:lnTo>
                <a:lnTo>
                  <a:pt x="156979" y="20368"/>
                </a:lnTo>
                <a:lnTo>
                  <a:pt x="158945" y="23093"/>
                </a:lnTo>
                <a:lnTo>
                  <a:pt x="161130" y="28661"/>
                </a:lnTo>
                <a:lnTo>
                  <a:pt x="162359" y="37150"/>
                </a:lnTo>
                <a:lnTo>
                  <a:pt x="161579" y="39996"/>
                </a:lnTo>
                <a:lnTo>
                  <a:pt x="158173" y="45698"/>
                </a:lnTo>
                <a:lnTo>
                  <a:pt x="153484" y="51408"/>
                </a:lnTo>
                <a:lnTo>
                  <a:pt x="147272" y="58073"/>
                </a:lnTo>
                <a:lnTo>
                  <a:pt x="138162" y="67385"/>
                </a:lnTo>
                <a:lnTo>
                  <a:pt x="132112" y="71583"/>
                </a:lnTo>
                <a:lnTo>
                  <a:pt x="125222" y="75334"/>
                </a:lnTo>
                <a:lnTo>
                  <a:pt x="110899" y="82041"/>
                </a:lnTo>
                <a:lnTo>
                  <a:pt x="62955" y="105664"/>
                </a:lnTo>
                <a:lnTo>
                  <a:pt x="58162" y="107580"/>
                </a:lnTo>
                <a:lnTo>
                  <a:pt x="54015" y="108857"/>
                </a:lnTo>
                <a:lnTo>
                  <a:pt x="50297" y="109708"/>
                </a:lnTo>
                <a:lnTo>
                  <a:pt x="43627" y="110654"/>
                </a:lnTo>
                <a:lnTo>
                  <a:pt x="40514" y="110906"/>
                </a:lnTo>
                <a:lnTo>
                  <a:pt x="38439" y="112027"/>
                </a:lnTo>
                <a:lnTo>
                  <a:pt x="37056" y="113726"/>
                </a:lnTo>
                <a:lnTo>
                  <a:pt x="34338" y="119874"/>
                </a:lnTo>
                <a:lnTo>
                  <a:pt x="38854" y="115400"/>
                </a:lnTo>
                <a:lnTo>
                  <a:pt x="42095" y="114070"/>
                </a:lnTo>
                <a:lnTo>
                  <a:pt x="46161" y="113184"/>
                </a:lnTo>
                <a:lnTo>
                  <a:pt x="50776" y="112593"/>
                </a:lnTo>
                <a:lnTo>
                  <a:pt x="55758" y="112199"/>
                </a:lnTo>
                <a:lnTo>
                  <a:pt x="60984" y="111936"/>
                </a:lnTo>
                <a:lnTo>
                  <a:pt x="71871" y="111644"/>
                </a:lnTo>
                <a:lnTo>
                  <a:pt x="83060" y="111514"/>
                </a:lnTo>
                <a:lnTo>
                  <a:pt x="89663" y="112432"/>
                </a:lnTo>
                <a:lnTo>
                  <a:pt x="96923" y="113997"/>
                </a:lnTo>
                <a:lnTo>
                  <a:pt x="104620" y="115992"/>
                </a:lnTo>
                <a:lnTo>
                  <a:pt x="111656" y="117322"/>
                </a:lnTo>
                <a:lnTo>
                  <a:pt x="118253" y="118209"/>
                </a:lnTo>
                <a:lnTo>
                  <a:pt x="124555" y="118801"/>
                </a:lnTo>
                <a:lnTo>
                  <a:pt x="131614" y="120147"/>
                </a:lnTo>
                <a:lnTo>
                  <a:pt x="139177" y="121998"/>
                </a:lnTo>
                <a:lnTo>
                  <a:pt x="147077" y="124184"/>
                </a:lnTo>
                <a:lnTo>
                  <a:pt x="154249" y="126593"/>
                </a:lnTo>
                <a:lnTo>
                  <a:pt x="160935" y="129152"/>
                </a:lnTo>
                <a:lnTo>
                  <a:pt x="167297" y="131811"/>
                </a:lnTo>
                <a:lnTo>
                  <a:pt x="173444" y="135488"/>
                </a:lnTo>
                <a:lnTo>
                  <a:pt x="179447" y="139845"/>
                </a:lnTo>
                <a:lnTo>
                  <a:pt x="185353" y="144654"/>
                </a:lnTo>
                <a:lnTo>
                  <a:pt x="191196" y="148813"/>
                </a:lnTo>
                <a:lnTo>
                  <a:pt x="196997" y="152538"/>
                </a:lnTo>
                <a:lnTo>
                  <a:pt x="202768" y="155974"/>
                </a:lnTo>
                <a:lnTo>
                  <a:pt x="206616" y="160169"/>
                </a:lnTo>
                <a:lnTo>
                  <a:pt x="209181" y="164872"/>
                </a:lnTo>
                <a:lnTo>
                  <a:pt x="210892" y="169911"/>
                </a:lnTo>
                <a:lnTo>
                  <a:pt x="212984" y="175176"/>
                </a:lnTo>
                <a:lnTo>
                  <a:pt x="215332" y="180591"/>
                </a:lnTo>
                <a:lnTo>
                  <a:pt x="217849" y="186106"/>
                </a:lnTo>
                <a:lnTo>
                  <a:pt x="220647" y="194773"/>
                </a:lnTo>
                <a:lnTo>
                  <a:pt x="221890" y="202753"/>
                </a:lnTo>
                <a:lnTo>
                  <a:pt x="222222" y="207548"/>
                </a:lnTo>
                <a:lnTo>
                  <a:pt x="222443" y="212650"/>
                </a:lnTo>
                <a:lnTo>
                  <a:pt x="221637" y="217003"/>
                </a:lnTo>
                <a:lnTo>
                  <a:pt x="216906" y="227681"/>
                </a:lnTo>
                <a:lnTo>
                  <a:pt x="215465" y="233889"/>
                </a:lnTo>
                <a:lnTo>
                  <a:pt x="213175" y="236878"/>
                </a:lnTo>
                <a:lnTo>
                  <a:pt x="209744" y="239823"/>
                </a:lnTo>
                <a:lnTo>
                  <a:pt x="205552" y="242739"/>
                </a:lnTo>
                <a:lnTo>
                  <a:pt x="200852" y="245635"/>
                </a:lnTo>
                <a:lnTo>
                  <a:pt x="195814" y="248519"/>
                </a:lnTo>
                <a:lnTo>
                  <a:pt x="190550" y="251394"/>
                </a:lnTo>
                <a:lnTo>
                  <a:pt x="186088" y="254263"/>
                </a:lnTo>
                <a:lnTo>
                  <a:pt x="182161" y="257128"/>
                </a:lnTo>
                <a:lnTo>
                  <a:pt x="178590" y="259990"/>
                </a:lnTo>
                <a:lnTo>
                  <a:pt x="173353" y="262851"/>
                </a:lnTo>
                <a:lnTo>
                  <a:pt x="167003" y="265711"/>
                </a:lnTo>
                <a:lnTo>
                  <a:pt x="159913" y="268570"/>
                </a:lnTo>
                <a:lnTo>
                  <a:pt x="154233" y="270476"/>
                </a:lnTo>
                <a:lnTo>
                  <a:pt x="149495" y="271747"/>
                </a:lnTo>
                <a:lnTo>
                  <a:pt x="145383" y="272594"/>
                </a:lnTo>
                <a:lnTo>
                  <a:pt x="140737" y="273159"/>
                </a:lnTo>
                <a:lnTo>
                  <a:pt x="135734" y="273535"/>
                </a:lnTo>
                <a:lnTo>
                  <a:pt x="130494" y="273786"/>
                </a:lnTo>
                <a:lnTo>
                  <a:pt x="125096" y="274906"/>
                </a:lnTo>
                <a:lnTo>
                  <a:pt x="119592" y="276605"/>
                </a:lnTo>
                <a:lnTo>
                  <a:pt x="114018" y="278690"/>
                </a:lnTo>
                <a:lnTo>
                  <a:pt x="108397" y="280080"/>
                </a:lnTo>
                <a:lnTo>
                  <a:pt x="102744" y="281007"/>
                </a:lnTo>
                <a:lnTo>
                  <a:pt x="97071" y="281625"/>
                </a:lnTo>
                <a:lnTo>
                  <a:pt x="91384" y="282037"/>
                </a:lnTo>
                <a:lnTo>
                  <a:pt x="85687" y="282311"/>
                </a:lnTo>
                <a:lnTo>
                  <a:pt x="74278" y="282616"/>
                </a:lnTo>
                <a:lnTo>
                  <a:pt x="62857" y="282752"/>
                </a:lnTo>
                <a:lnTo>
                  <a:pt x="58097" y="281836"/>
                </a:lnTo>
                <a:lnTo>
                  <a:pt x="53971" y="280272"/>
                </a:lnTo>
                <a:lnTo>
                  <a:pt x="50268" y="278278"/>
                </a:lnTo>
                <a:lnTo>
                  <a:pt x="45895" y="276948"/>
                </a:lnTo>
                <a:lnTo>
                  <a:pt x="41074" y="276061"/>
                </a:lnTo>
                <a:lnTo>
                  <a:pt x="35955" y="275470"/>
                </a:lnTo>
                <a:lnTo>
                  <a:pt x="31590" y="275076"/>
                </a:lnTo>
                <a:lnTo>
                  <a:pt x="27727" y="274813"/>
                </a:lnTo>
                <a:lnTo>
                  <a:pt x="24200" y="274638"/>
                </a:lnTo>
                <a:lnTo>
                  <a:pt x="21848" y="273569"/>
                </a:lnTo>
                <a:lnTo>
                  <a:pt x="20280" y="271904"/>
                </a:lnTo>
                <a:lnTo>
                  <a:pt x="19235" y="269841"/>
                </a:lnTo>
                <a:lnTo>
                  <a:pt x="17585" y="268466"/>
                </a:lnTo>
                <a:lnTo>
                  <a:pt x="15534" y="267549"/>
                </a:lnTo>
                <a:lnTo>
                  <a:pt x="13213" y="266938"/>
                </a:lnTo>
                <a:lnTo>
                  <a:pt x="11666" y="265578"/>
                </a:lnTo>
                <a:lnTo>
                  <a:pt x="10635" y="263719"/>
                </a:lnTo>
                <a:lnTo>
                  <a:pt x="8572" y="2571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522"/>
          <p:cNvSpPr/>
          <p:nvPr/>
        </p:nvSpPr>
        <p:spPr>
          <a:xfrm>
            <a:off x="2823610" y="1825983"/>
            <a:ext cx="248203" cy="317143"/>
          </a:xfrm>
          <a:custGeom>
            <a:avLst/>
            <a:gdLst/>
            <a:ahLst/>
            <a:cxnLst/>
            <a:rect l="0" t="0" r="0" b="0"/>
            <a:pathLst>
              <a:path w="248203" h="317143">
                <a:moveTo>
                  <a:pt x="179622" y="25677"/>
                </a:moveTo>
                <a:lnTo>
                  <a:pt x="175071" y="25677"/>
                </a:lnTo>
                <a:lnTo>
                  <a:pt x="173731" y="24724"/>
                </a:lnTo>
                <a:lnTo>
                  <a:pt x="172837" y="23137"/>
                </a:lnTo>
                <a:lnTo>
                  <a:pt x="172241" y="21126"/>
                </a:lnTo>
                <a:lnTo>
                  <a:pt x="170891" y="19785"/>
                </a:lnTo>
                <a:lnTo>
                  <a:pt x="169039" y="18891"/>
                </a:lnTo>
                <a:lnTo>
                  <a:pt x="166852" y="18296"/>
                </a:lnTo>
                <a:lnTo>
                  <a:pt x="161881" y="15094"/>
                </a:lnTo>
                <a:lnTo>
                  <a:pt x="156497" y="10495"/>
                </a:lnTo>
                <a:lnTo>
                  <a:pt x="150929" y="5277"/>
                </a:lnTo>
                <a:lnTo>
                  <a:pt x="147159" y="3504"/>
                </a:lnTo>
                <a:lnTo>
                  <a:pt x="142740" y="2323"/>
                </a:lnTo>
                <a:lnTo>
                  <a:pt x="137889" y="1535"/>
                </a:lnTo>
                <a:lnTo>
                  <a:pt x="133703" y="1009"/>
                </a:lnTo>
                <a:lnTo>
                  <a:pt x="126511" y="426"/>
                </a:lnTo>
                <a:lnTo>
                  <a:pt x="122307" y="270"/>
                </a:lnTo>
                <a:lnTo>
                  <a:pt x="104413" y="21"/>
                </a:lnTo>
                <a:lnTo>
                  <a:pt x="100907" y="0"/>
                </a:lnTo>
                <a:lnTo>
                  <a:pt x="96666" y="939"/>
                </a:lnTo>
                <a:lnTo>
                  <a:pt x="91933" y="2517"/>
                </a:lnTo>
                <a:lnTo>
                  <a:pt x="86872" y="4522"/>
                </a:lnTo>
                <a:lnTo>
                  <a:pt x="81594" y="5859"/>
                </a:lnTo>
                <a:lnTo>
                  <a:pt x="76170" y="6750"/>
                </a:lnTo>
                <a:lnTo>
                  <a:pt x="70649" y="7344"/>
                </a:lnTo>
                <a:lnTo>
                  <a:pt x="65063" y="9645"/>
                </a:lnTo>
                <a:lnTo>
                  <a:pt x="59434" y="13084"/>
                </a:lnTo>
                <a:lnTo>
                  <a:pt x="53777" y="17281"/>
                </a:lnTo>
                <a:lnTo>
                  <a:pt x="48100" y="21032"/>
                </a:lnTo>
                <a:lnTo>
                  <a:pt x="42411" y="24485"/>
                </a:lnTo>
                <a:lnTo>
                  <a:pt x="36713" y="27740"/>
                </a:lnTo>
                <a:lnTo>
                  <a:pt x="31962" y="30862"/>
                </a:lnTo>
                <a:lnTo>
                  <a:pt x="27842" y="33896"/>
                </a:lnTo>
                <a:lnTo>
                  <a:pt x="24143" y="36871"/>
                </a:lnTo>
                <a:lnTo>
                  <a:pt x="17493" y="45257"/>
                </a:lnTo>
                <a:lnTo>
                  <a:pt x="14386" y="50160"/>
                </a:lnTo>
                <a:lnTo>
                  <a:pt x="12315" y="55334"/>
                </a:lnTo>
                <a:lnTo>
                  <a:pt x="10934" y="60688"/>
                </a:lnTo>
                <a:lnTo>
                  <a:pt x="10013" y="66163"/>
                </a:lnTo>
                <a:lnTo>
                  <a:pt x="8447" y="71717"/>
                </a:lnTo>
                <a:lnTo>
                  <a:pt x="6450" y="77325"/>
                </a:lnTo>
                <a:lnTo>
                  <a:pt x="4167" y="82969"/>
                </a:lnTo>
                <a:lnTo>
                  <a:pt x="1629" y="91780"/>
                </a:lnTo>
                <a:lnTo>
                  <a:pt x="502" y="99823"/>
                </a:lnTo>
                <a:lnTo>
                  <a:pt x="201" y="104635"/>
                </a:lnTo>
                <a:lnTo>
                  <a:pt x="0" y="109748"/>
                </a:lnTo>
                <a:lnTo>
                  <a:pt x="819" y="115062"/>
                </a:lnTo>
                <a:lnTo>
                  <a:pt x="2318" y="120509"/>
                </a:lnTo>
                <a:lnTo>
                  <a:pt x="4269" y="126046"/>
                </a:lnTo>
                <a:lnTo>
                  <a:pt x="6437" y="134738"/>
                </a:lnTo>
                <a:lnTo>
                  <a:pt x="7016" y="138389"/>
                </a:lnTo>
                <a:lnTo>
                  <a:pt x="9306" y="140823"/>
                </a:lnTo>
                <a:lnTo>
                  <a:pt x="12738" y="142446"/>
                </a:lnTo>
                <a:lnTo>
                  <a:pt x="16931" y="143528"/>
                </a:lnTo>
                <a:lnTo>
                  <a:pt x="24130" y="147270"/>
                </a:lnTo>
                <a:lnTo>
                  <a:pt x="27383" y="149601"/>
                </a:lnTo>
                <a:lnTo>
                  <a:pt x="31457" y="151156"/>
                </a:lnTo>
                <a:lnTo>
                  <a:pt x="36078" y="152192"/>
                </a:lnTo>
                <a:lnTo>
                  <a:pt x="41063" y="152883"/>
                </a:lnTo>
                <a:lnTo>
                  <a:pt x="46292" y="152391"/>
                </a:lnTo>
                <a:lnTo>
                  <a:pt x="51683" y="151110"/>
                </a:lnTo>
                <a:lnTo>
                  <a:pt x="57182" y="149304"/>
                </a:lnTo>
                <a:lnTo>
                  <a:pt x="63705" y="148100"/>
                </a:lnTo>
                <a:lnTo>
                  <a:pt x="70912" y="147297"/>
                </a:lnTo>
                <a:lnTo>
                  <a:pt x="78573" y="146762"/>
                </a:lnTo>
                <a:lnTo>
                  <a:pt x="85586" y="144500"/>
                </a:lnTo>
                <a:lnTo>
                  <a:pt x="92167" y="141087"/>
                </a:lnTo>
                <a:lnTo>
                  <a:pt x="98458" y="136907"/>
                </a:lnTo>
                <a:lnTo>
                  <a:pt x="104558" y="133168"/>
                </a:lnTo>
                <a:lnTo>
                  <a:pt x="110529" y="129722"/>
                </a:lnTo>
                <a:lnTo>
                  <a:pt x="116415" y="126473"/>
                </a:lnTo>
                <a:lnTo>
                  <a:pt x="123197" y="123354"/>
                </a:lnTo>
                <a:lnTo>
                  <a:pt x="130575" y="120322"/>
                </a:lnTo>
                <a:lnTo>
                  <a:pt x="138351" y="117349"/>
                </a:lnTo>
                <a:lnTo>
                  <a:pt x="144488" y="114414"/>
                </a:lnTo>
                <a:lnTo>
                  <a:pt x="149532" y="111505"/>
                </a:lnTo>
                <a:lnTo>
                  <a:pt x="153847" y="108613"/>
                </a:lnTo>
                <a:lnTo>
                  <a:pt x="161182" y="100320"/>
                </a:lnTo>
                <a:lnTo>
                  <a:pt x="164471" y="95441"/>
                </a:lnTo>
                <a:lnTo>
                  <a:pt x="168568" y="91236"/>
                </a:lnTo>
                <a:lnTo>
                  <a:pt x="173206" y="87481"/>
                </a:lnTo>
                <a:lnTo>
                  <a:pt x="178202" y="84024"/>
                </a:lnTo>
                <a:lnTo>
                  <a:pt x="181533" y="79815"/>
                </a:lnTo>
                <a:lnTo>
                  <a:pt x="183753" y="75104"/>
                </a:lnTo>
                <a:lnTo>
                  <a:pt x="186221" y="65742"/>
                </a:lnTo>
                <a:lnTo>
                  <a:pt x="187317" y="58406"/>
                </a:lnTo>
                <a:lnTo>
                  <a:pt x="187935" y="48921"/>
                </a:lnTo>
                <a:lnTo>
                  <a:pt x="188117" y="40078"/>
                </a:lnTo>
                <a:lnTo>
                  <a:pt x="188188" y="30210"/>
                </a:lnTo>
                <a:lnTo>
                  <a:pt x="187238" y="28699"/>
                </a:lnTo>
                <a:lnTo>
                  <a:pt x="185652" y="27692"/>
                </a:lnTo>
                <a:lnTo>
                  <a:pt x="180813" y="26075"/>
                </a:lnTo>
                <a:lnTo>
                  <a:pt x="175424" y="25795"/>
                </a:lnTo>
                <a:lnTo>
                  <a:pt x="173966" y="26708"/>
                </a:lnTo>
                <a:lnTo>
                  <a:pt x="172994" y="28269"/>
                </a:lnTo>
                <a:lnTo>
                  <a:pt x="171434" y="33068"/>
                </a:lnTo>
                <a:lnTo>
                  <a:pt x="171220" y="38804"/>
                </a:lnTo>
                <a:lnTo>
                  <a:pt x="171053" y="83259"/>
                </a:lnTo>
                <a:lnTo>
                  <a:pt x="172957" y="88830"/>
                </a:lnTo>
                <a:lnTo>
                  <a:pt x="176131" y="94449"/>
                </a:lnTo>
                <a:lnTo>
                  <a:pt x="180152" y="100100"/>
                </a:lnTo>
                <a:lnTo>
                  <a:pt x="183786" y="105772"/>
                </a:lnTo>
                <a:lnTo>
                  <a:pt x="187160" y="111459"/>
                </a:lnTo>
                <a:lnTo>
                  <a:pt x="190363" y="117154"/>
                </a:lnTo>
                <a:lnTo>
                  <a:pt x="192497" y="123809"/>
                </a:lnTo>
                <a:lnTo>
                  <a:pt x="193921" y="131103"/>
                </a:lnTo>
                <a:lnTo>
                  <a:pt x="194869" y="138824"/>
                </a:lnTo>
                <a:lnTo>
                  <a:pt x="196454" y="145875"/>
                </a:lnTo>
                <a:lnTo>
                  <a:pt x="198464" y="152482"/>
                </a:lnTo>
                <a:lnTo>
                  <a:pt x="200755" y="158791"/>
                </a:lnTo>
                <a:lnTo>
                  <a:pt x="203236" y="164902"/>
                </a:lnTo>
                <a:lnTo>
                  <a:pt x="205842" y="170881"/>
                </a:lnTo>
                <a:lnTo>
                  <a:pt x="208532" y="176772"/>
                </a:lnTo>
                <a:lnTo>
                  <a:pt x="211278" y="183557"/>
                </a:lnTo>
                <a:lnTo>
                  <a:pt x="214061" y="190938"/>
                </a:lnTo>
                <a:lnTo>
                  <a:pt x="216869" y="198716"/>
                </a:lnTo>
                <a:lnTo>
                  <a:pt x="218740" y="205806"/>
                </a:lnTo>
                <a:lnTo>
                  <a:pt x="219989" y="212438"/>
                </a:lnTo>
                <a:lnTo>
                  <a:pt x="220821" y="218764"/>
                </a:lnTo>
                <a:lnTo>
                  <a:pt x="222328" y="224887"/>
                </a:lnTo>
                <a:lnTo>
                  <a:pt x="224285" y="230873"/>
                </a:lnTo>
                <a:lnTo>
                  <a:pt x="226542" y="236769"/>
                </a:lnTo>
                <a:lnTo>
                  <a:pt x="228047" y="242605"/>
                </a:lnTo>
                <a:lnTo>
                  <a:pt x="229050" y="248401"/>
                </a:lnTo>
                <a:lnTo>
                  <a:pt x="229719" y="254169"/>
                </a:lnTo>
                <a:lnTo>
                  <a:pt x="231118" y="259920"/>
                </a:lnTo>
                <a:lnTo>
                  <a:pt x="233003" y="265659"/>
                </a:lnTo>
                <a:lnTo>
                  <a:pt x="235211" y="271390"/>
                </a:lnTo>
                <a:lnTo>
                  <a:pt x="237666" y="280297"/>
                </a:lnTo>
                <a:lnTo>
                  <a:pt x="238320" y="284007"/>
                </a:lnTo>
                <a:lnTo>
                  <a:pt x="241588" y="290667"/>
                </a:lnTo>
                <a:lnTo>
                  <a:pt x="243792" y="293777"/>
                </a:lnTo>
                <a:lnTo>
                  <a:pt x="246242" y="299772"/>
                </a:lnTo>
                <a:lnTo>
                  <a:pt x="248087" y="308054"/>
                </a:lnTo>
                <a:lnTo>
                  <a:pt x="248202" y="3171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523"/>
          <p:cNvSpPr/>
          <p:nvPr/>
        </p:nvSpPr>
        <p:spPr>
          <a:xfrm>
            <a:off x="3303270" y="1954530"/>
            <a:ext cx="171451" cy="1"/>
          </a:xfrm>
          <a:custGeom>
            <a:avLst/>
            <a:gdLst/>
            <a:ahLst/>
            <a:cxnLst/>
            <a:rect l="0" t="0" r="0" b="0"/>
            <a:pathLst>
              <a:path w="171451" h="1">
                <a:moveTo>
                  <a:pt x="0" y="0"/>
                </a:moveTo>
                <a:lnTo>
                  <a:pt x="17145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524"/>
          <p:cNvSpPr/>
          <p:nvPr/>
        </p:nvSpPr>
        <p:spPr>
          <a:xfrm>
            <a:off x="3320414" y="2065972"/>
            <a:ext cx="214314" cy="1"/>
          </a:xfrm>
          <a:custGeom>
            <a:avLst/>
            <a:gdLst/>
            <a:ahLst/>
            <a:cxnLst/>
            <a:rect l="0" t="0" r="0" b="0"/>
            <a:pathLst>
              <a:path w="214314" h="1">
                <a:moveTo>
                  <a:pt x="0" y="0"/>
                </a:moveTo>
                <a:lnTo>
                  <a:pt x="21431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525"/>
          <p:cNvSpPr/>
          <p:nvPr/>
        </p:nvSpPr>
        <p:spPr>
          <a:xfrm>
            <a:off x="3680459" y="1843195"/>
            <a:ext cx="289759" cy="308503"/>
          </a:xfrm>
          <a:custGeom>
            <a:avLst/>
            <a:gdLst/>
            <a:ahLst/>
            <a:cxnLst/>
            <a:rect l="0" t="0" r="0" b="0"/>
            <a:pathLst>
              <a:path w="289759" h="308503">
                <a:moveTo>
                  <a:pt x="0" y="42755"/>
                </a:moveTo>
                <a:lnTo>
                  <a:pt x="7382" y="35374"/>
                </a:lnTo>
                <a:lnTo>
                  <a:pt x="13124" y="34712"/>
                </a:lnTo>
                <a:lnTo>
                  <a:pt x="17322" y="34535"/>
                </a:lnTo>
                <a:lnTo>
                  <a:pt x="21073" y="33465"/>
                </a:lnTo>
                <a:lnTo>
                  <a:pt x="27781" y="29736"/>
                </a:lnTo>
                <a:lnTo>
                  <a:pt x="32808" y="28360"/>
                </a:lnTo>
                <a:lnTo>
                  <a:pt x="39017" y="27443"/>
                </a:lnTo>
                <a:lnTo>
                  <a:pt x="46014" y="26832"/>
                </a:lnTo>
                <a:lnTo>
                  <a:pt x="52584" y="25472"/>
                </a:lnTo>
                <a:lnTo>
                  <a:pt x="58869" y="23613"/>
                </a:lnTo>
                <a:lnTo>
                  <a:pt x="64963" y="21421"/>
                </a:lnTo>
                <a:lnTo>
                  <a:pt x="71884" y="19960"/>
                </a:lnTo>
                <a:lnTo>
                  <a:pt x="79355" y="18986"/>
                </a:lnTo>
                <a:lnTo>
                  <a:pt x="87193" y="18336"/>
                </a:lnTo>
                <a:lnTo>
                  <a:pt x="94324" y="16950"/>
                </a:lnTo>
                <a:lnTo>
                  <a:pt x="100983" y="15074"/>
                </a:lnTo>
                <a:lnTo>
                  <a:pt x="107327" y="12871"/>
                </a:lnTo>
                <a:lnTo>
                  <a:pt x="115367" y="11402"/>
                </a:lnTo>
                <a:lnTo>
                  <a:pt x="124536" y="10423"/>
                </a:lnTo>
                <a:lnTo>
                  <a:pt x="134459" y="9770"/>
                </a:lnTo>
                <a:lnTo>
                  <a:pt x="150565" y="9045"/>
                </a:lnTo>
                <a:lnTo>
                  <a:pt x="157527" y="8852"/>
                </a:lnTo>
                <a:lnTo>
                  <a:pt x="165025" y="7770"/>
                </a:lnTo>
                <a:lnTo>
                  <a:pt x="172882" y="6096"/>
                </a:lnTo>
                <a:lnTo>
                  <a:pt x="180977" y="4028"/>
                </a:lnTo>
                <a:lnTo>
                  <a:pt x="189232" y="2650"/>
                </a:lnTo>
                <a:lnTo>
                  <a:pt x="197592" y="1730"/>
                </a:lnTo>
                <a:lnTo>
                  <a:pt x="206023" y="1118"/>
                </a:lnTo>
                <a:lnTo>
                  <a:pt x="213549" y="709"/>
                </a:lnTo>
                <a:lnTo>
                  <a:pt x="226991" y="255"/>
                </a:lnTo>
                <a:lnTo>
                  <a:pt x="245268" y="0"/>
                </a:lnTo>
                <a:lnTo>
                  <a:pt x="250190" y="916"/>
                </a:lnTo>
                <a:lnTo>
                  <a:pt x="261667" y="5805"/>
                </a:lnTo>
                <a:lnTo>
                  <a:pt x="268062" y="7282"/>
                </a:lnTo>
                <a:lnTo>
                  <a:pt x="274079" y="10479"/>
                </a:lnTo>
                <a:lnTo>
                  <a:pt x="282821" y="17634"/>
                </a:lnTo>
                <a:lnTo>
                  <a:pt x="285703" y="20292"/>
                </a:lnTo>
                <a:lnTo>
                  <a:pt x="287623" y="23970"/>
                </a:lnTo>
                <a:lnTo>
                  <a:pt x="289758" y="33136"/>
                </a:lnTo>
                <a:lnTo>
                  <a:pt x="289375" y="38247"/>
                </a:lnTo>
                <a:lnTo>
                  <a:pt x="288166" y="43559"/>
                </a:lnTo>
                <a:lnTo>
                  <a:pt x="286408" y="49006"/>
                </a:lnTo>
                <a:lnTo>
                  <a:pt x="284284" y="54542"/>
                </a:lnTo>
                <a:lnTo>
                  <a:pt x="281916" y="60138"/>
                </a:lnTo>
                <a:lnTo>
                  <a:pt x="276744" y="71436"/>
                </a:lnTo>
                <a:lnTo>
                  <a:pt x="271270" y="82807"/>
                </a:lnTo>
                <a:lnTo>
                  <a:pt x="269429" y="88506"/>
                </a:lnTo>
                <a:lnTo>
                  <a:pt x="268203" y="94210"/>
                </a:lnTo>
                <a:lnTo>
                  <a:pt x="267384" y="99918"/>
                </a:lnTo>
                <a:lnTo>
                  <a:pt x="264934" y="105629"/>
                </a:lnTo>
                <a:lnTo>
                  <a:pt x="261395" y="111341"/>
                </a:lnTo>
                <a:lnTo>
                  <a:pt x="257131" y="117054"/>
                </a:lnTo>
                <a:lnTo>
                  <a:pt x="254288" y="123720"/>
                </a:lnTo>
                <a:lnTo>
                  <a:pt x="252393" y="131021"/>
                </a:lnTo>
                <a:lnTo>
                  <a:pt x="251130" y="138747"/>
                </a:lnTo>
                <a:lnTo>
                  <a:pt x="249335" y="145802"/>
                </a:lnTo>
                <a:lnTo>
                  <a:pt x="247186" y="152410"/>
                </a:lnTo>
                <a:lnTo>
                  <a:pt x="244801" y="158721"/>
                </a:lnTo>
                <a:lnTo>
                  <a:pt x="239611" y="173353"/>
                </a:lnTo>
                <a:lnTo>
                  <a:pt x="236893" y="181255"/>
                </a:lnTo>
                <a:lnTo>
                  <a:pt x="234129" y="188428"/>
                </a:lnTo>
                <a:lnTo>
                  <a:pt x="231334" y="195115"/>
                </a:lnTo>
                <a:lnTo>
                  <a:pt x="228518" y="201478"/>
                </a:lnTo>
                <a:lnTo>
                  <a:pt x="225688" y="208578"/>
                </a:lnTo>
                <a:lnTo>
                  <a:pt x="220004" y="224086"/>
                </a:lnTo>
                <a:lnTo>
                  <a:pt x="218107" y="231270"/>
                </a:lnTo>
                <a:lnTo>
                  <a:pt x="216842" y="237964"/>
                </a:lnTo>
                <a:lnTo>
                  <a:pt x="215999" y="244332"/>
                </a:lnTo>
                <a:lnTo>
                  <a:pt x="214485" y="250482"/>
                </a:lnTo>
                <a:lnTo>
                  <a:pt x="212523" y="256487"/>
                </a:lnTo>
                <a:lnTo>
                  <a:pt x="210262" y="262395"/>
                </a:lnTo>
                <a:lnTo>
                  <a:pt x="207750" y="271500"/>
                </a:lnTo>
                <a:lnTo>
                  <a:pt x="206633" y="278722"/>
                </a:lnTo>
                <a:lnTo>
                  <a:pt x="206005" y="288142"/>
                </a:lnTo>
                <a:lnTo>
                  <a:pt x="205819" y="296966"/>
                </a:lnTo>
                <a:lnTo>
                  <a:pt x="205741" y="30850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526"/>
          <p:cNvSpPr/>
          <p:nvPr/>
        </p:nvSpPr>
        <p:spPr>
          <a:xfrm>
            <a:off x="4057650" y="1928812"/>
            <a:ext cx="248603" cy="240031"/>
          </a:xfrm>
          <a:custGeom>
            <a:avLst/>
            <a:gdLst/>
            <a:ahLst/>
            <a:cxnLst/>
            <a:rect l="0" t="0" r="0" b="0"/>
            <a:pathLst>
              <a:path w="248603" h="240031">
                <a:moveTo>
                  <a:pt x="0" y="0"/>
                </a:moveTo>
                <a:lnTo>
                  <a:pt x="7380" y="0"/>
                </a:lnTo>
                <a:lnTo>
                  <a:pt x="7778" y="953"/>
                </a:lnTo>
                <a:lnTo>
                  <a:pt x="8219" y="4551"/>
                </a:lnTo>
                <a:lnTo>
                  <a:pt x="9289" y="6844"/>
                </a:lnTo>
                <a:lnTo>
                  <a:pt x="13018" y="11932"/>
                </a:lnTo>
                <a:lnTo>
                  <a:pt x="14394" y="14622"/>
                </a:lnTo>
                <a:lnTo>
                  <a:pt x="15922" y="20151"/>
                </a:lnTo>
                <a:lnTo>
                  <a:pt x="18234" y="23912"/>
                </a:lnTo>
                <a:lnTo>
                  <a:pt x="21682" y="28324"/>
                </a:lnTo>
                <a:lnTo>
                  <a:pt x="25884" y="33170"/>
                </a:lnTo>
                <a:lnTo>
                  <a:pt x="29638" y="38306"/>
                </a:lnTo>
                <a:lnTo>
                  <a:pt x="33094" y="43635"/>
                </a:lnTo>
                <a:lnTo>
                  <a:pt x="36350" y="49092"/>
                </a:lnTo>
                <a:lnTo>
                  <a:pt x="39473" y="54636"/>
                </a:lnTo>
                <a:lnTo>
                  <a:pt x="45483" y="65875"/>
                </a:lnTo>
                <a:lnTo>
                  <a:pt x="50325" y="71539"/>
                </a:lnTo>
                <a:lnTo>
                  <a:pt x="56409" y="77220"/>
                </a:lnTo>
                <a:lnTo>
                  <a:pt x="63324" y="82913"/>
                </a:lnTo>
                <a:lnTo>
                  <a:pt x="68886" y="88613"/>
                </a:lnTo>
                <a:lnTo>
                  <a:pt x="73546" y="94318"/>
                </a:lnTo>
                <a:lnTo>
                  <a:pt x="77606" y="100026"/>
                </a:lnTo>
                <a:lnTo>
                  <a:pt x="82217" y="105737"/>
                </a:lnTo>
                <a:lnTo>
                  <a:pt x="87196" y="111449"/>
                </a:lnTo>
                <a:lnTo>
                  <a:pt x="92421" y="117162"/>
                </a:lnTo>
                <a:lnTo>
                  <a:pt x="98761" y="122875"/>
                </a:lnTo>
                <a:lnTo>
                  <a:pt x="105846" y="128589"/>
                </a:lnTo>
                <a:lnTo>
                  <a:pt x="113426" y="134304"/>
                </a:lnTo>
                <a:lnTo>
                  <a:pt x="120385" y="140018"/>
                </a:lnTo>
                <a:lnTo>
                  <a:pt x="126929" y="145733"/>
                </a:lnTo>
                <a:lnTo>
                  <a:pt x="133196" y="151448"/>
                </a:lnTo>
                <a:lnTo>
                  <a:pt x="145241" y="162878"/>
                </a:lnTo>
                <a:lnTo>
                  <a:pt x="168495" y="185738"/>
                </a:lnTo>
                <a:lnTo>
                  <a:pt x="174242" y="190500"/>
                </a:lnTo>
                <a:lnTo>
                  <a:pt x="179979" y="194627"/>
                </a:lnTo>
                <a:lnTo>
                  <a:pt x="185708" y="198332"/>
                </a:lnTo>
                <a:lnTo>
                  <a:pt x="190480" y="201754"/>
                </a:lnTo>
                <a:lnTo>
                  <a:pt x="194614" y="204987"/>
                </a:lnTo>
                <a:lnTo>
                  <a:pt x="198323" y="208096"/>
                </a:lnTo>
                <a:lnTo>
                  <a:pt x="202700" y="211121"/>
                </a:lnTo>
                <a:lnTo>
                  <a:pt x="207523" y="214090"/>
                </a:lnTo>
                <a:lnTo>
                  <a:pt x="212643" y="217021"/>
                </a:lnTo>
                <a:lnTo>
                  <a:pt x="217010" y="219928"/>
                </a:lnTo>
                <a:lnTo>
                  <a:pt x="224401" y="225699"/>
                </a:lnTo>
                <a:lnTo>
                  <a:pt x="230861" y="231438"/>
                </a:lnTo>
                <a:lnTo>
                  <a:pt x="233917" y="234302"/>
                </a:lnTo>
                <a:lnTo>
                  <a:pt x="236908" y="236211"/>
                </a:lnTo>
                <a:lnTo>
                  <a:pt x="242770" y="238333"/>
                </a:lnTo>
                <a:lnTo>
                  <a:pt x="248602" y="2400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527"/>
          <p:cNvSpPr/>
          <p:nvPr/>
        </p:nvSpPr>
        <p:spPr>
          <a:xfrm>
            <a:off x="4057650" y="1928812"/>
            <a:ext cx="308610" cy="240031"/>
          </a:xfrm>
          <a:custGeom>
            <a:avLst/>
            <a:gdLst/>
            <a:ahLst/>
            <a:cxnLst/>
            <a:rect l="0" t="0" r="0" b="0"/>
            <a:pathLst>
              <a:path w="308610" h="240031">
                <a:moveTo>
                  <a:pt x="308609" y="0"/>
                </a:moveTo>
                <a:lnTo>
                  <a:pt x="295839" y="12770"/>
                </a:lnTo>
                <a:lnTo>
                  <a:pt x="288329" y="17741"/>
                </a:lnTo>
                <a:lnTo>
                  <a:pt x="283659" y="20400"/>
                </a:lnTo>
                <a:lnTo>
                  <a:pt x="279594" y="24077"/>
                </a:lnTo>
                <a:lnTo>
                  <a:pt x="275930" y="28434"/>
                </a:lnTo>
                <a:lnTo>
                  <a:pt x="272536" y="33244"/>
                </a:lnTo>
                <a:lnTo>
                  <a:pt x="268368" y="37402"/>
                </a:lnTo>
                <a:lnTo>
                  <a:pt x="263685" y="41128"/>
                </a:lnTo>
                <a:lnTo>
                  <a:pt x="237929" y="58501"/>
                </a:lnTo>
                <a:lnTo>
                  <a:pt x="231009" y="63765"/>
                </a:lnTo>
                <a:lnTo>
                  <a:pt x="224491" y="69180"/>
                </a:lnTo>
                <a:lnTo>
                  <a:pt x="218240" y="74695"/>
                </a:lnTo>
                <a:lnTo>
                  <a:pt x="212168" y="79324"/>
                </a:lnTo>
                <a:lnTo>
                  <a:pt x="206216" y="83363"/>
                </a:lnTo>
                <a:lnTo>
                  <a:pt x="200342" y="87008"/>
                </a:lnTo>
                <a:lnTo>
                  <a:pt x="194521" y="91343"/>
                </a:lnTo>
                <a:lnTo>
                  <a:pt x="188736" y="96138"/>
                </a:lnTo>
                <a:lnTo>
                  <a:pt x="182974" y="101239"/>
                </a:lnTo>
                <a:lnTo>
                  <a:pt x="176275" y="106545"/>
                </a:lnTo>
                <a:lnTo>
                  <a:pt x="168951" y="111988"/>
                </a:lnTo>
                <a:lnTo>
                  <a:pt x="161211" y="117521"/>
                </a:lnTo>
                <a:lnTo>
                  <a:pt x="154147" y="122163"/>
                </a:lnTo>
                <a:lnTo>
                  <a:pt x="147532" y="126209"/>
                </a:lnTo>
                <a:lnTo>
                  <a:pt x="141217" y="129859"/>
                </a:lnTo>
                <a:lnTo>
                  <a:pt x="135102" y="134198"/>
                </a:lnTo>
                <a:lnTo>
                  <a:pt x="129120" y="138995"/>
                </a:lnTo>
                <a:lnTo>
                  <a:pt x="123228" y="144099"/>
                </a:lnTo>
                <a:lnTo>
                  <a:pt x="116441" y="149406"/>
                </a:lnTo>
                <a:lnTo>
                  <a:pt x="109060" y="154849"/>
                </a:lnTo>
                <a:lnTo>
                  <a:pt x="101281" y="160382"/>
                </a:lnTo>
                <a:lnTo>
                  <a:pt x="95144" y="165024"/>
                </a:lnTo>
                <a:lnTo>
                  <a:pt x="90099" y="169071"/>
                </a:lnTo>
                <a:lnTo>
                  <a:pt x="81001" y="176108"/>
                </a:lnTo>
                <a:lnTo>
                  <a:pt x="75908" y="179318"/>
                </a:lnTo>
                <a:lnTo>
                  <a:pt x="70608" y="182410"/>
                </a:lnTo>
                <a:lnTo>
                  <a:pt x="65169" y="186377"/>
                </a:lnTo>
                <a:lnTo>
                  <a:pt x="59638" y="190926"/>
                </a:lnTo>
                <a:lnTo>
                  <a:pt x="49365" y="200109"/>
                </a:lnTo>
                <a:lnTo>
                  <a:pt x="41625" y="207365"/>
                </a:lnTo>
                <a:lnTo>
                  <a:pt x="31912" y="216805"/>
                </a:lnTo>
                <a:lnTo>
                  <a:pt x="27942" y="218831"/>
                </a:lnTo>
                <a:lnTo>
                  <a:pt x="18451" y="221083"/>
                </a:lnTo>
                <a:lnTo>
                  <a:pt x="15158" y="222636"/>
                </a:lnTo>
                <a:lnTo>
                  <a:pt x="12963" y="224624"/>
                </a:lnTo>
                <a:lnTo>
                  <a:pt x="7333" y="231973"/>
                </a:lnTo>
                <a:lnTo>
                  <a:pt x="0" y="2400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528"/>
          <p:cNvSpPr/>
          <p:nvPr/>
        </p:nvSpPr>
        <p:spPr>
          <a:xfrm>
            <a:off x="4589145" y="2023110"/>
            <a:ext cx="265748" cy="17146"/>
          </a:xfrm>
          <a:custGeom>
            <a:avLst/>
            <a:gdLst/>
            <a:ahLst/>
            <a:cxnLst/>
            <a:rect l="0" t="0" r="0" b="0"/>
            <a:pathLst>
              <a:path w="265748" h="17146">
                <a:moveTo>
                  <a:pt x="0" y="0"/>
                </a:moveTo>
                <a:lnTo>
                  <a:pt x="11931" y="0"/>
                </a:lnTo>
                <a:lnTo>
                  <a:pt x="14622" y="952"/>
                </a:lnTo>
                <a:lnTo>
                  <a:pt x="17368" y="2540"/>
                </a:lnTo>
                <a:lnTo>
                  <a:pt x="20150" y="4550"/>
                </a:lnTo>
                <a:lnTo>
                  <a:pt x="24864" y="5891"/>
                </a:lnTo>
                <a:lnTo>
                  <a:pt x="30863" y="6785"/>
                </a:lnTo>
                <a:lnTo>
                  <a:pt x="37720" y="7380"/>
                </a:lnTo>
                <a:lnTo>
                  <a:pt x="44197" y="7778"/>
                </a:lnTo>
                <a:lnTo>
                  <a:pt x="56472" y="8219"/>
                </a:lnTo>
                <a:lnTo>
                  <a:pt x="86719" y="8502"/>
                </a:lnTo>
                <a:lnTo>
                  <a:pt x="245244" y="8572"/>
                </a:lnTo>
                <a:lnTo>
                  <a:pt x="250173" y="9525"/>
                </a:lnTo>
                <a:lnTo>
                  <a:pt x="254412" y="11112"/>
                </a:lnTo>
                <a:lnTo>
                  <a:pt x="265747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529"/>
          <p:cNvSpPr/>
          <p:nvPr/>
        </p:nvSpPr>
        <p:spPr>
          <a:xfrm>
            <a:off x="4975028" y="1834878"/>
            <a:ext cx="257054" cy="372851"/>
          </a:xfrm>
          <a:custGeom>
            <a:avLst/>
            <a:gdLst/>
            <a:ahLst/>
            <a:cxnLst/>
            <a:rect l="0" t="0" r="0" b="0"/>
            <a:pathLst>
              <a:path w="257054" h="372851">
                <a:moveTo>
                  <a:pt x="205619" y="76789"/>
                </a:moveTo>
                <a:lnTo>
                  <a:pt x="210170" y="76789"/>
                </a:lnTo>
                <a:lnTo>
                  <a:pt x="211510" y="75836"/>
                </a:lnTo>
                <a:lnTo>
                  <a:pt x="212404" y="74249"/>
                </a:lnTo>
                <a:lnTo>
                  <a:pt x="213397" y="69945"/>
                </a:lnTo>
                <a:lnTo>
                  <a:pt x="214035" y="59421"/>
                </a:lnTo>
                <a:lnTo>
                  <a:pt x="214182" y="44179"/>
                </a:lnTo>
                <a:lnTo>
                  <a:pt x="214189" y="38446"/>
                </a:lnTo>
                <a:lnTo>
                  <a:pt x="213237" y="35987"/>
                </a:lnTo>
                <a:lnTo>
                  <a:pt x="209640" y="30715"/>
                </a:lnTo>
                <a:lnTo>
                  <a:pt x="202259" y="22391"/>
                </a:lnTo>
                <a:lnTo>
                  <a:pt x="198617" y="20522"/>
                </a:lnTo>
                <a:lnTo>
                  <a:pt x="194283" y="19275"/>
                </a:lnTo>
                <a:lnTo>
                  <a:pt x="189490" y="18444"/>
                </a:lnTo>
                <a:lnTo>
                  <a:pt x="181623" y="14980"/>
                </a:lnTo>
                <a:lnTo>
                  <a:pt x="178191" y="12723"/>
                </a:lnTo>
                <a:lnTo>
                  <a:pt x="173999" y="11219"/>
                </a:lnTo>
                <a:lnTo>
                  <a:pt x="169299" y="10215"/>
                </a:lnTo>
                <a:lnTo>
                  <a:pt x="164261" y="9547"/>
                </a:lnTo>
                <a:lnTo>
                  <a:pt x="158996" y="9101"/>
                </a:lnTo>
                <a:lnTo>
                  <a:pt x="153583" y="8804"/>
                </a:lnTo>
                <a:lnTo>
                  <a:pt x="148068" y="8605"/>
                </a:lnTo>
                <a:lnTo>
                  <a:pt x="142487" y="7521"/>
                </a:lnTo>
                <a:lnTo>
                  <a:pt x="136861" y="5845"/>
                </a:lnTo>
                <a:lnTo>
                  <a:pt x="131205" y="3776"/>
                </a:lnTo>
                <a:lnTo>
                  <a:pt x="125530" y="2396"/>
                </a:lnTo>
                <a:lnTo>
                  <a:pt x="119841" y="1476"/>
                </a:lnTo>
                <a:lnTo>
                  <a:pt x="114144" y="863"/>
                </a:lnTo>
                <a:lnTo>
                  <a:pt x="109393" y="454"/>
                </a:lnTo>
                <a:lnTo>
                  <a:pt x="101574" y="0"/>
                </a:lnTo>
                <a:lnTo>
                  <a:pt x="97203" y="831"/>
                </a:lnTo>
                <a:lnTo>
                  <a:pt x="92384" y="2338"/>
                </a:lnTo>
                <a:lnTo>
                  <a:pt x="87267" y="4295"/>
                </a:lnTo>
                <a:lnTo>
                  <a:pt x="82903" y="5600"/>
                </a:lnTo>
                <a:lnTo>
                  <a:pt x="75514" y="7049"/>
                </a:lnTo>
                <a:lnTo>
                  <a:pt x="69054" y="10234"/>
                </a:lnTo>
                <a:lnTo>
                  <a:pt x="62056" y="14824"/>
                </a:lnTo>
                <a:lnTo>
                  <a:pt x="57523" y="17382"/>
                </a:lnTo>
                <a:lnTo>
                  <a:pt x="52596" y="20039"/>
                </a:lnTo>
                <a:lnTo>
                  <a:pt x="44581" y="25532"/>
                </a:lnTo>
                <a:lnTo>
                  <a:pt x="36892" y="31148"/>
                </a:lnTo>
                <a:lnTo>
                  <a:pt x="32174" y="33979"/>
                </a:lnTo>
                <a:lnTo>
                  <a:pt x="27124" y="36819"/>
                </a:lnTo>
                <a:lnTo>
                  <a:pt x="22805" y="39665"/>
                </a:lnTo>
                <a:lnTo>
                  <a:pt x="15466" y="45367"/>
                </a:lnTo>
                <a:lnTo>
                  <a:pt x="13128" y="49173"/>
                </a:lnTo>
                <a:lnTo>
                  <a:pt x="10530" y="58483"/>
                </a:lnTo>
                <a:lnTo>
                  <a:pt x="6835" y="66430"/>
                </a:lnTo>
                <a:lnTo>
                  <a:pt x="4516" y="69883"/>
                </a:lnTo>
                <a:lnTo>
                  <a:pt x="1940" y="78800"/>
                </a:lnTo>
                <a:lnTo>
                  <a:pt x="795" y="88160"/>
                </a:lnTo>
                <a:lnTo>
                  <a:pt x="150" y="98785"/>
                </a:lnTo>
                <a:lnTo>
                  <a:pt x="0" y="104980"/>
                </a:lnTo>
                <a:lnTo>
                  <a:pt x="2473" y="113449"/>
                </a:lnTo>
                <a:lnTo>
                  <a:pt x="5795" y="122610"/>
                </a:lnTo>
                <a:lnTo>
                  <a:pt x="7270" y="129856"/>
                </a:lnTo>
                <a:lnTo>
                  <a:pt x="10466" y="136252"/>
                </a:lnTo>
                <a:lnTo>
                  <a:pt x="12652" y="139291"/>
                </a:lnTo>
                <a:lnTo>
                  <a:pt x="15062" y="141317"/>
                </a:lnTo>
                <a:lnTo>
                  <a:pt x="17621" y="142668"/>
                </a:lnTo>
                <a:lnTo>
                  <a:pt x="23957" y="145121"/>
                </a:lnTo>
                <a:lnTo>
                  <a:pt x="28313" y="147109"/>
                </a:lnTo>
                <a:lnTo>
                  <a:pt x="33123" y="149386"/>
                </a:lnTo>
                <a:lnTo>
                  <a:pt x="38234" y="150905"/>
                </a:lnTo>
                <a:lnTo>
                  <a:pt x="43547" y="151917"/>
                </a:lnTo>
                <a:lnTo>
                  <a:pt x="48994" y="152592"/>
                </a:lnTo>
                <a:lnTo>
                  <a:pt x="53577" y="153042"/>
                </a:lnTo>
                <a:lnTo>
                  <a:pt x="61210" y="153542"/>
                </a:lnTo>
                <a:lnTo>
                  <a:pt x="65531" y="152722"/>
                </a:lnTo>
                <a:lnTo>
                  <a:pt x="70317" y="151224"/>
                </a:lnTo>
                <a:lnTo>
                  <a:pt x="75412" y="149272"/>
                </a:lnTo>
                <a:lnTo>
                  <a:pt x="81667" y="147971"/>
                </a:lnTo>
                <a:lnTo>
                  <a:pt x="88695" y="147104"/>
                </a:lnTo>
                <a:lnTo>
                  <a:pt x="96237" y="146526"/>
                </a:lnTo>
                <a:lnTo>
                  <a:pt x="103170" y="145188"/>
                </a:lnTo>
                <a:lnTo>
                  <a:pt x="109698" y="143343"/>
                </a:lnTo>
                <a:lnTo>
                  <a:pt x="115954" y="141161"/>
                </a:lnTo>
                <a:lnTo>
                  <a:pt x="122030" y="138754"/>
                </a:lnTo>
                <a:lnTo>
                  <a:pt x="127985" y="136196"/>
                </a:lnTo>
                <a:lnTo>
                  <a:pt x="133860" y="133539"/>
                </a:lnTo>
                <a:lnTo>
                  <a:pt x="140635" y="130815"/>
                </a:lnTo>
                <a:lnTo>
                  <a:pt x="155782" y="125248"/>
                </a:lnTo>
                <a:lnTo>
                  <a:pt x="162870" y="122430"/>
                </a:lnTo>
                <a:lnTo>
                  <a:pt x="169499" y="119599"/>
                </a:lnTo>
                <a:lnTo>
                  <a:pt x="175824" y="116759"/>
                </a:lnTo>
                <a:lnTo>
                  <a:pt x="180994" y="113913"/>
                </a:lnTo>
                <a:lnTo>
                  <a:pt x="185392" y="111063"/>
                </a:lnTo>
                <a:lnTo>
                  <a:pt x="189276" y="108211"/>
                </a:lnTo>
                <a:lnTo>
                  <a:pt x="193772" y="105357"/>
                </a:lnTo>
                <a:lnTo>
                  <a:pt x="198673" y="102502"/>
                </a:lnTo>
                <a:lnTo>
                  <a:pt x="203846" y="99646"/>
                </a:lnTo>
                <a:lnTo>
                  <a:pt x="208247" y="96789"/>
                </a:lnTo>
                <a:lnTo>
                  <a:pt x="215677" y="91076"/>
                </a:lnTo>
                <a:lnTo>
                  <a:pt x="222154" y="85361"/>
                </a:lnTo>
                <a:lnTo>
                  <a:pt x="228208" y="79646"/>
                </a:lnTo>
                <a:lnTo>
                  <a:pt x="238180" y="69910"/>
                </a:lnTo>
                <a:lnTo>
                  <a:pt x="238756" y="68393"/>
                </a:lnTo>
                <a:lnTo>
                  <a:pt x="239757" y="60984"/>
                </a:lnTo>
                <a:lnTo>
                  <a:pt x="237302" y="57700"/>
                </a:lnTo>
                <a:lnTo>
                  <a:pt x="231440" y="51186"/>
                </a:lnTo>
                <a:lnTo>
                  <a:pt x="231367" y="55656"/>
                </a:lnTo>
                <a:lnTo>
                  <a:pt x="230405" y="56986"/>
                </a:lnTo>
                <a:lnTo>
                  <a:pt x="228810" y="57872"/>
                </a:lnTo>
                <a:lnTo>
                  <a:pt x="226795" y="58463"/>
                </a:lnTo>
                <a:lnTo>
                  <a:pt x="225451" y="60761"/>
                </a:lnTo>
                <a:lnTo>
                  <a:pt x="223958" y="68396"/>
                </a:lnTo>
                <a:lnTo>
                  <a:pt x="223118" y="78853"/>
                </a:lnTo>
                <a:lnTo>
                  <a:pt x="222869" y="87984"/>
                </a:lnTo>
                <a:lnTo>
                  <a:pt x="222764" y="201227"/>
                </a:lnTo>
                <a:lnTo>
                  <a:pt x="223717" y="208325"/>
                </a:lnTo>
                <a:lnTo>
                  <a:pt x="225304" y="215915"/>
                </a:lnTo>
                <a:lnTo>
                  <a:pt x="227315" y="223832"/>
                </a:lnTo>
                <a:lnTo>
                  <a:pt x="228655" y="231968"/>
                </a:lnTo>
                <a:lnTo>
                  <a:pt x="229549" y="240249"/>
                </a:lnTo>
                <a:lnTo>
                  <a:pt x="230145" y="248627"/>
                </a:lnTo>
                <a:lnTo>
                  <a:pt x="231494" y="257070"/>
                </a:lnTo>
                <a:lnTo>
                  <a:pt x="233347" y="265557"/>
                </a:lnTo>
                <a:lnTo>
                  <a:pt x="235534" y="274072"/>
                </a:lnTo>
                <a:lnTo>
                  <a:pt x="236993" y="281653"/>
                </a:lnTo>
                <a:lnTo>
                  <a:pt x="237965" y="288613"/>
                </a:lnTo>
                <a:lnTo>
                  <a:pt x="238613" y="295157"/>
                </a:lnTo>
                <a:lnTo>
                  <a:pt x="239045" y="301425"/>
                </a:lnTo>
                <a:lnTo>
                  <a:pt x="239333" y="307509"/>
                </a:lnTo>
                <a:lnTo>
                  <a:pt x="239525" y="313470"/>
                </a:lnTo>
                <a:lnTo>
                  <a:pt x="240605" y="319349"/>
                </a:lnTo>
                <a:lnTo>
                  <a:pt x="245725" y="335772"/>
                </a:lnTo>
                <a:lnTo>
                  <a:pt x="247256" y="343658"/>
                </a:lnTo>
                <a:lnTo>
                  <a:pt x="250477" y="350337"/>
                </a:lnTo>
                <a:lnTo>
                  <a:pt x="252669" y="353452"/>
                </a:lnTo>
                <a:lnTo>
                  <a:pt x="255105" y="359453"/>
                </a:lnTo>
                <a:lnTo>
                  <a:pt x="256798" y="368048"/>
                </a:lnTo>
                <a:lnTo>
                  <a:pt x="256978" y="372850"/>
                </a:lnTo>
                <a:lnTo>
                  <a:pt x="257053" y="361500"/>
                </a:lnTo>
                <a:lnTo>
                  <a:pt x="257053" y="360894"/>
                </a:lnTo>
                <a:lnTo>
                  <a:pt x="256101" y="360490"/>
                </a:lnTo>
                <a:lnTo>
                  <a:pt x="248481" y="3596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530"/>
          <p:cNvSpPr/>
          <p:nvPr/>
        </p:nvSpPr>
        <p:spPr>
          <a:xfrm>
            <a:off x="4554854" y="2426017"/>
            <a:ext cx="368619" cy="42864"/>
          </a:xfrm>
          <a:custGeom>
            <a:avLst/>
            <a:gdLst/>
            <a:ahLst/>
            <a:cxnLst/>
            <a:rect l="0" t="0" r="0" b="0"/>
            <a:pathLst>
              <a:path w="368619" h="42864">
                <a:moveTo>
                  <a:pt x="0" y="42863"/>
                </a:moveTo>
                <a:lnTo>
                  <a:pt x="4551" y="38312"/>
                </a:lnTo>
                <a:lnTo>
                  <a:pt x="6844" y="36971"/>
                </a:lnTo>
                <a:lnTo>
                  <a:pt x="9325" y="36077"/>
                </a:lnTo>
                <a:lnTo>
                  <a:pt x="16528" y="35085"/>
                </a:lnTo>
                <a:lnTo>
                  <a:pt x="22448" y="34820"/>
                </a:lnTo>
                <a:lnTo>
                  <a:pt x="36647" y="34526"/>
                </a:lnTo>
                <a:lnTo>
                  <a:pt x="52483" y="34395"/>
                </a:lnTo>
                <a:lnTo>
                  <a:pt x="61659" y="33407"/>
                </a:lnTo>
                <a:lnTo>
                  <a:pt x="71586" y="31797"/>
                </a:lnTo>
                <a:lnTo>
                  <a:pt x="82014" y="29770"/>
                </a:lnTo>
                <a:lnTo>
                  <a:pt x="92777" y="28419"/>
                </a:lnTo>
                <a:lnTo>
                  <a:pt x="103761" y="27519"/>
                </a:lnTo>
                <a:lnTo>
                  <a:pt x="114894" y="26918"/>
                </a:lnTo>
                <a:lnTo>
                  <a:pt x="126126" y="25566"/>
                </a:lnTo>
                <a:lnTo>
                  <a:pt x="137425" y="23711"/>
                </a:lnTo>
                <a:lnTo>
                  <a:pt x="148766" y="21523"/>
                </a:lnTo>
                <a:lnTo>
                  <a:pt x="161090" y="20063"/>
                </a:lnTo>
                <a:lnTo>
                  <a:pt x="174069" y="19091"/>
                </a:lnTo>
                <a:lnTo>
                  <a:pt x="187483" y="18442"/>
                </a:lnTo>
                <a:lnTo>
                  <a:pt x="200237" y="17057"/>
                </a:lnTo>
                <a:lnTo>
                  <a:pt x="212549" y="15182"/>
                </a:lnTo>
                <a:lnTo>
                  <a:pt x="224567" y="12979"/>
                </a:lnTo>
                <a:lnTo>
                  <a:pt x="236389" y="11510"/>
                </a:lnTo>
                <a:lnTo>
                  <a:pt x="248080" y="10531"/>
                </a:lnTo>
                <a:lnTo>
                  <a:pt x="259684" y="9878"/>
                </a:lnTo>
                <a:lnTo>
                  <a:pt x="270278" y="8490"/>
                </a:lnTo>
                <a:lnTo>
                  <a:pt x="280198" y="6613"/>
                </a:lnTo>
                <a:lnTo>
                  <a:pt x="289669" y="4409"/>
                </a:lnTo>
                <a:lnTo>
                  <a:pt x="298840" y="2939"/>
                </a:lnTo>
                <a:lnTo>
                  <a:pt x="307812" y="1959"/>
                </a:lnTo>
                <a:lnTo>
                  <a:pt x="316651" y="1306"/>
                </a:lnTo>
                <a:lnTo>
                  <a:pt x="324448" y="871"/>
                </a:lnTo>
                <a:lnTo>
                  <a:pt x="338192" y="387"/>
                </a:lnTo>
                <a:lnTo>
                  <a:pt x="355693" y="76"/>
                </a:lnTo>
                <a:lnTo>
                  <a:pt x="36861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531"/>
          <p:cNvSpPr/>
          <p:nvPr/>
        </p:nvSpPr>
        <p:spPr>
          <a:xfrm>
            <a:off x="4734877" y="2331720"/>
            <a:ext cx="85726" cy="274320"/>
          </a:xfrm>
          <a:custGeom>
            <a:avLst/>
            <a:gdLst/>
            <a:ahLst/>
            <a:cxnLst/>
            <a:rect l="0" t="0" r="0" b="0"/>
            <a:pathLst>
              <a:path w="85726" h="274320">
                <a:moveTo>
                  <a:pt x="0" y="0"/>
                </a:moveTo>
                <a:lnTo>
                  <a:pt x="0" y="11931"/>
                </a:lnTo>
                <a:lnTo>
                  <a:pt x="953" y="14622"/>
                </a:lnTo>
                <a:lnTo>
                  <a:pt x="2540" y="17368"/>
                </a:lnTo>
                <a:lnTo>
                  <a:pt x="4551" y="20151"/>
                </a:lnTo>
                <a:lnTo>
                  <a:pt x="6844" y="23911"/>
                </a:lnTo>
                <a:lnTo>
                  <a:pt x="9325" y="28323"/>
                </a:lnTo>
                <a:lnTo>
                  <a:pt x="14622" y="38305"/>
                </a:lnTo>
                <a:lnTo>
                  <a:pt x="20151" y="49092"/>
                </a:lnTo>
                <a:lnTo>
                  <a:pt x="22959" y="55588"/>
                </a:lnTo>
                <a:lnTo>
                  <a:pt x="25783" y="62776"/>
                </a:lnTo>
                <a:lnTo>
                  <a:pt x="28619" y="70426"/>
                </a:lnTo>
                <a:lnTo>
                  <a:pt x="31462" y="77430"/>
                </a:lnTo>
                <a:lnTo>
                  <a:pt x="34310" y="84005"/>
                </a:lnTo>
                <a:lnTo>
                  <a:pt x="37160" y="90293"/>
                </a:lnTo>
                <a:lnTo>
                  <a:pt x="40014" y="97343"/>
                </a:lnTo>
                <a:lnTo>
                  <a:pt x="45724" y="112796"/>
                </a:lnTo>
                <a:lnTo>
                  <a:pt x="47627" y="120917"/>
                </a:lnTo>
                <a:lnTo>
                  <a:pt x="48897" y="129189"/>
                </a:lnTo>
                <a:lnTo>
                  <a:pt x="49743" y="137561"/>
                </a:lnTo>
                <a:lnTo>
                  <a:pt x="51260" y="145999"/>
                </a:lnTo>
                <a:lnTo>
                  <a:pt x="53223" y="154483"/>
                </a:lnTo>
                <a:lnTo>
                  <a:pt x="55485" y="162996"/>
                </a:lnTo>
                <a:lnTo>
                  <a:pt x="56992" y="170576"/>
                </a:lnTo>
                <a:lnTo>
                  <a:pt x="57997" y="177535"/>
                </a:lnTo>
                <a:lnTo>
                  <a:pt x="58668" y="184079"/>
                </a:lnTo>
                <a:lnTo>
                  <a:pt x="59114" y="191299"/>
                </a:lnTo>
                <a:lnTo>
                  <a:pt x="59610" y="206942"/>
                </a:lnTo>
                <a:lnTo>
                  <a:pt x="60695" y="214161"/>
                </a:lnTo>
                <a:lnTo>
                  <a:pt x="62371" y="220879"/>
                </a:lnTo>
                <a:lnTo>
                  <a:pt x="64441" y="227262"/>
                </a:lnTo>
                <a:lnTo>
                  <a:pt x="66773" y="232470"/>
                </a:lnTo>
                <a:lnTo>
                  <a:pt x="69280" y="236895"/>
                </a:lnTo>
                <a:lnTo>
                  <a:pt x="71905" y="240798"/>
                </a:lnTo>
                <a:lnTo>
                  <a:pt x="73654" y="244352"/>
                </a:lnTo>
                <a:lnTo>
                  <a:pt x="75597" y="250841"/>
                </a:lnTo>
                <a:lnTo>
                  <a:pt x="76461" y="256899"/>
                </a:lnTo>
                <a:lnTo>
                  <a:pt x="76692" y="259849"/>
                </a:lnTo>
                <a:lnTo>
                  <a:pt x="77798" y="262767"/>
                </a:lnTo>
                <a:lnTo>
                  <a:pt x="79488" y="265666"/>
                </a:lnTo>
                <a:lnTo>
                  <a:pt x="85725" y="27431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532"/>
          <p:cNvSpPr/>
          <p:nvPr/>
        </p:nvSpPr>
        <p:spPr>
          <a:xfrm>
            <a:off x="5069437" y="2275695"/>
            <a:ext cx="205509" cy="321654"/>
          </a:xfrm>
          <a:custGeom>
            <a:avLst/>
            <a:gdLst/>
            <a:ahLst/>
            <a:cxnLst/>
            <a:rect l="0" t="0" r="0" b="0"/>
            <a:pathLst>
              <a:path w="205509" h="321654">
                <a:moveTo>
                  <a:pt x="111210" y="56025"/>
                </a:moveTo>
                <a:lnTo>
                  <a:pt x="126810" y="40424"/>
                </a:lnTo>
                <a:lnTo>
                  <a:pt x="127669" y="34486"/>
                </a:lnTo>
                <a:lnTo>
                  <a:pt x="128050" y="26449"/>
                </a:lnTo>
                <a:lnTo>
                  <a:pt x="128220" y="19703"/>
                </a:lnTo>
                <a:lnTo>
                  <a:pt x="127312" y="16570"/>
                </a:lnTo>
                <a:lnTo>
                  <a:pt x="123764" y="10549"/>
                </a:lnTo>
                <a:lnTo>
                  <a:pt x="121484" y="8563"/>
                </a:lnTo>
                <a:lnTo>
                  <a:pt x="119012" y="7238"/>
                </a:lnTo>
                <a:lnTo>
                  <a:pt x="112773" y="4814"/>
                </a:lnTo>
                <a:lnTo>
                  <a:pt x="103649" y="562"/>
                </a:lnTo>
                <a:lnTo>
                  <a:pt x="98549" y="0"/>
                </a:lnTo>
                <a:lnTo>
                  <a:pt x="93245" y="577"/>
                </a:lnTo>
                <a:lnTo>
                  <a:pt x="87804" y="1915"/>
                </a:lnTo>
                <a:lnTo>
                  <a:pt x="82271" y="2806"/>
                </a:lnTo>
                <a:lnTo>
                  <a:pt x="76677" y="3401"/>
                </a:lnTo>
                <a:lnTo>
                  <a:pt x="71043" y="3797"/>
                </a:lnTo>
                <a:lnTo>
                  <a:pt x="65382" y="5014"/>
                </a:lnTo>
                <a:lnTo>
                  <a:pt x="59703" y="6777"/>
                </a:lnTo>
                <a:lnTo>
                  <a:pt x="54012" y="8906"/>
                </a:lnTo>
                <a:lnTo>
                  <a:pt x="49266" y="11277"/>
                </a:lnTo>
                <a:lnTo>
                  <a:pt x="45149" y="13810"/>
                </a:lnTo>
                <a:lnTo>
                  <a:pt x="41452" y="16452"/>
                </a:lnTo>
                <a:lnTo>
                  <a:pt x="37082" y="19165"/>
                </a:lnTo>
                <a:lnTo>
                  <a:pt x="32264" y="21927"/>
                </a:lnTo>
                <a:lnTo>
                  <a:pt x="27147" y="24720"/>
                </a:lnTo>
                <a:lnTo>
                  <a:pt x="23735" y="28487"/>
                </a:lnTo>
                <a:lnTo>
                  <a:pt x="21461" y="32904"/>
                </a:lnTo>
                <a:lnTo>
                  <a:pt x="19945" y="37753"/>
                </a:lnTo>
                <a:lnTo>
                  <a:pt x="17029" y="42891"/>
                </a:lnTo>
                <a:lnTo>
                  <a:pt x="13180" y="48221"/>
                </a:lnTo>
                <a:lnTo>
                  <a:pt x="8710" y="53680"/>
                </a:lnTo>
                <a:lnTo>
                  <a:pt x="5729" y="59224"/>
                </a:lnTo>
                <a:lnTo>
                  <a:pt x="3742" y="64825"/>
                </a:lnTo>
                <a:lnTo>
                  <a:pt x="2417" y="70464"/>
                </a:lnTo>
                <a:lnTo>
                  <a:pt x="1534" y="76128"/>
                </a:lnTo>
                <a:lnTo>
                  <a:pt x="945" y="81810"/>
                </a:lnTo>
                <a:lnTo>
                  <a:pt x="553" y="87502"/>
                </a:lnTo>
                <a:lnTo>
                  <a:pt x="291" y="93202"/>
                </a:lnTo>
                <a:lnTo>
                  <a:pt x="0" y="104615"/>
                </a:lnTo>
                <a:lnTo>
                  <a:pt x="875" y="109373"/>
                </a:lnTo>
                <a:lnTo>
                  <a:pt x="4388" y="117200"/>
                </a:lnTo>
                <a:lnTo>
                  <a:pt x="9123" y="123854"/>
                </a:lnTo>
                <a:lnTo>
                  <a:pt x="14403" y="129986"/>
                </a:lnTo>
                <a:lnTo>
                  <a:pt x="19925" y="135886"/>
                </a:lnTo>
                <a:lnTo>
                  <a:pt x="23683" y="137841"/>
                </a:lnTo>
                <a:lnTo>
                  <a:pt x="28094" y="139144"/>
                </a:lnTo>
                <a:lnTo>
                  <a:pt x="32939" y="140012"/>
                </a:lnTo>
                <a:lnTo>
                  <a:pt x="38074" y="140591"/>
                </a:lnTo>
                <a:lnTo>
                  <a:pt x="43403" y="140978"/>
                </a:lnTo>
                <a:lnTo>
                  <a:pt x="48861" y="141235"/>
                </a:lnTo>
                <a:lnTo>
                  <a:pt x="60004" y="141521"/>
                </a:lnTo>
                <a:lnTo>
                  <a:pt x="65643" y="141597"/>
                </a:lnTo>
                <a:lnTo>
                  <a:pt x="71307" y="140695"/>
                </a:lnTo>
                <a:lnTo>
                  <a:pt x="76988" y="139142"/>
                </a:lnTo>
                <a:lnTo>
                  <a:pt x="82680" y="137154"/>
                </a:lnTo>
                <a:lnTo>
                  <a:pt x="87428" y="134876"/>
                </a:lnTo>
                <a:lnTo>
                  <a:pt x="91545" y="132404"/>
                </a:lnTo>
                <a:lnTo>
                  <a:pt x="95243" y="129804"/>
                </a:lnTo>
                <a:lnTo>
                  <a:pt x="99613" y="127119"/>
                </a:lnTo>
                <a:lnTo>
                  <a:pt x="104431" y="124376"/>
                </a:lnTo>
                <a:lnTo>
                  <a:pt x="114865" y="118788"/>
                </a:lnTo>
                <a:lnTo>
                  <a:pt x="125852" y="113129"/>
                </a:lnTo>
                <a:lnTo>
                  <a:pt x="130497" y="110287"/>
                </a:lnTo>
                <a:lnTo>
                  <a:pt x="134545" y="107439"/>
                </a:lnTo>
                <a:lnTo>
                  <a:pt x="138197" y="104589"/>
                </a:lnTo>
                <a:lnTo>
                  <a:pt x="140631" y="101736"/>
                </a:lnTo>
                <a:lnTo>
                  <a:pt x="142254" y="98881"/>
                </a:lnTo>
                <a:lnTo>
                  <a:pt x="143336" y="96026"/>
                </a:lnTo>
                <a:lnTo>
                  <a:pt x="147079" y="90313"/>
                </a:lnTo>
                <a:lnTo>
                  <a:pt x="149410" y="87456"/>
                </a:lnTo>
                <a:lnTo>
                  <a:pt x="150964" y="84599"/>
                </a:lnTo>
                <a:lnTo>
                  <a:pt x="152691" y="78884"/>
                </a:lnTo>
                <a:lnTo>
                  <a:pt x="153459" y="70630"/>
                </a:lnTo>
                <a:lnTo>
                  <a:pt x="153800" y="61563"/>
                </a:lnTo>
                <a:lnTo>
                  <a:pt x="153992" y="51104"/>
                </a:lnTo>
                <a:lnTo>
                  <a:pt x="154072" y="30352"/>
                </a:lnTo>
                <a:lnTo>
                  <a:pt x="154072" y="34871"/>
                </a:lnTo>
                <a:lnTo>
                  <a:pt x="153120" y="37160"/>
                </a:lnTo>
                <a:lnTo>
                  <a:pt x="149522" y="42243"/>
                </a:lnTo>
                <a:lnTo>
                  <a:pt x="148181" y="45884"/>
                </a:lnTo>
                <a:lnTo>
                  <a:pt x="146691" y="55010"/>
                </a:lnTo>
                <a:lnTo>
                  <a:pt x="146294" y="60111"/>
                </a:lnTo>
                <a:lnTo>
                  <a:pt x="146029" y="65416"/>
                </a:lnTo>
                <a:lnTo>
                  <a:pt x="145735" y="76391"/>
                </a:lnTo>
                <a:lnTo>
                  <a:pt x="145509" y="133693"/>
                </a:lnTo>
                <a:lnTo>
                  <a:pt x="146458" y="141141"/>
                </a:lnTo>
                <a:lnTo>
                  <a:pt x="148044" y="148011"/>
                </a:lnTo>
                <a:lnTo>
                  <a:pt x="150054" y="154497"/>
                </a:lnTo>
                <a:lnTo>
                  <a:pt x="151393" y="162630"/>
                </a:lnTo>
                <a:lnTo>
                  <a:pt x="152286" y="171862"/>
                </a:lnTo>
                <a:lnTo>
                  <a:pt x="152882" y="181827"/>
                </a:lnTo>
                <a:lnTo>
                  <a:pt x="154231" y="190376"/>
                </a:lnTo>
                <a:lnTo>
                  <a:pt x="156083" y="197979"/>
                </a:lnTo>
                <a:lnTo>
                  <a:pt x="158271" y="204954"/>
                </a:lnTo>
                <a:lnTo>
                  <a:pt x="159729" y="212461"/>
                </a:lnTo>
                <a:lnTo>
                  <a:pt x="160701" y="220323"/>
                </a:lnTo>
                <a:lnTo>
                  <a:pt x="161349" y="228422"/>
                </a:lnTo>
                <a:lnTo>
                  <a:pt x="162733" y="235726"/>
                </a:lnTo>
                <a:lnTo>
                  <a:pt x="164609" y="242500"/>
                </a:lnTo>
                <a:lnTo>
                  <a:pt x="166812" y="248922"/>
                </a:lnTo>
                <a:lnTo>
                  <a:pt x="169233" y="255108"/>
                </a:lnTo>
                <a:lnTo>
                  <a:pt x="171799" y="261137"/>
                </a:lnTo>
                <a:lnTo>
                  <a:pt x="177191" y="272915"/>
                </a:lnTo>
                <a:lnTo>
                  <a:pt x="182762" y="284500"/>
                </a:lnTo>
                <a:lnTo>
                  <a:pt x="185874" y="293459"/>
                </a:lnTo>
                <a:lnTo>
                  <a:pt x="187256" y="300616"/>
                </a:lnTo>
                <a:lnTo>
                  <a:pt x="187871" y="306972"/>
                </a:lnTo>
                <a:lnTo>
                  <a:pt x="188987" y="309048"/>
                </a:lnTo>
                <a:lnTo>
                  <a:pt x="190684" y="310432"/>
                </a:lnTo>
                <a:lnTo>
                  <a:pt x="192768" y="311354"/>
                </a:lnTo>
                <a:lnTo>
                  <a:pt x="194157" y="312922"/>
                </a:lnTo>
                <a:lnTo>
                  <a:pt x="195083" y="314920"/>
                </a:lnTo>
                <a:lnTo>
                  <a:pt x="195700" y="317204"/>
                </a:lnTo>
                <a:lnTo>
                  <a:pt x="197064" y="318726"/>
                </a:lnTo>
                <a:lnTo>
                  <a:pt x="198926" y="319742"/>
                </a:lnTo>
                <a:lnTo>
                  <a:pt x="205122" y="321653"/>
                </a:lnTo>
                <a:lnTo>
                  <a:pt x="205508" y="3132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533"/>
          <p:cNvSpPr/>
          <p:nvPr/>
        </p:nvSpPr>
        <p:spPr>
          <a:xfrm>
            <a:off x="2634614" y="2426017"/>
            <a:ext cx="257176" cy="8573"/>
          </a:xfrm>
          <a:custGeom>
            <a:avLst/>
            <a:gdLst/>
            <a:ahLst/>
            <a:cxnLst/>
            <a:rect l="0" t="0" r="0" b="0"/>
            <a:pathLst>
              <a:path w="257176" h="8573">
                <a:moveTo>
                  <a:pt x="0" y="0"/>
                </a:moveTo>
                <a:lnTo>
                  <a:pt x="0" y="7381"/>
                </a:lnTo>
                <a:lnTo>
                  <a:pt x="953" y="7778"/>
                </a:lnTo>
                <a:lnTo>
                  <a:pt x="2540" y="8043"/>
                </a:lnTo>
                <a:lnTo>
                  <a:pt x="7381" y="8468"/>
                </a:lnTo>
                <a:lnTo>
                  <a:pt x="27066" y="8559"/>
                </a:lnTo>
                <a:lnTo>
                  <a:pt x="215360" y="8572"/>
                </a:lnTo>
                <a:lnTo>
                  <a:pt x="219773" y="7620"/>
                </a:lnTo>
                <a:lnTo>
                  <a:pt x="224621" y="6033"/>
                </a:lnTo>
                <a:lnTo>
                  <a:pt x="229757" y="4022"/>
                </a:lnTo>
                <a:lnTo>
                  <a:pt x="234134" y="2681"/>
                </a:lnTo>
                <a:lnTo>
                  <a:pt x="238005" y="1787"/>
                </a:lnTo>
                <a:lnTo>
                  <a:pt x="246509" y="353"/>
                </a:lnTo>
                <a:lnTo>
                  <a:pt x="250213" y="157"/>
                </a:lnTo>
                <a:lnTo>
                  <a:pt x="2571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534"/>
          <p:cNvSpPr/>
          <p:nvPr/>
        </p:nvSpPr>
        <p:spPr>
          <a:xfrm>
            <a:off x="2728912" y="2323147"/>
            <a:ext cx="60008" cy="282893"/>
          </a:xfrm>
          <a:custGeom>
            <a:avLst/>
            <a:gdLst/>
            <a:ahLst/>
            <a:cxnLst/>
            <a:rect l="0" t="0" r="0" b="0"/>
            <a:pathLst>
              <a:path w="60008" h="282893">
                <a:moveTo>
                  <a:pt x="0" y="0"/>
                </a:moveTo>
                <a:lnTo>
                  <a:pt x="0" y="20400"/>
                </a:lnTo>
                <a:lnTo>
                  <a:pt x="952" y="23125"/>
                </a:lnTo>
                <a:lnTo>
                  <a:pt x="2540" y="25894"/>
                </a:lnTo>
                <a:lnTo>
                  <a:pt x="4551" y="28693"/>
                </a:lnTo>
                <a:lnTo>
                  <a:pt x="5892" y="32464"/>
                </a:lnTo>
                <a:lnTo>
                  <a:pt x="6785" y="36882"/>
                </a:lnTo>
                <a:lnTo>
                  <a:pt x="7381" y="41733"/>
                </a:lnTo>
                <a:lnTo>
                  <a:pt x="7778" y="46872"/>
                </a:lnTo>
                <a:lnTo>
                  <a:pt x="8043" y="52203"/>
                </a:lnTo>
                <a:lnTo>
                  <a:pt x="8219" y="57662"/>
                </a:lnTo>
                <a:lnTo>
                  <a:pt x="8503" y="86003"/>
                </a:lnTo>
                <a:lnTo>
                  <a:pt x="8572" y="202744"/>
                </a:lnTo>
                <a:lnTo>
                  <a:pt x="9525" y="208506"/>
                </a:lnTo>
                <a:lnTo>
                  <a:pt x="11113" y="214251"/>
                </a:lnTo>
                <a:lnTo>
                  <a:pt x="13123" y="219987"/>
                </a:lnTo>
                <a:lnTo>
                  <a:pt x="15417" y="224763"/>
                </a:lnTo>
                <a:lnTo>
                  <a:pt x="17898" y="228899"/>
                </a:lnTo>
                <a:lnTo>
                  <a:pt x="20504" y="232610"/>
                </a:lnTo>
                <a:lnTo>
                  <a:pt x="23195" y="236988"/>
                </a:lnTo>
                <a:lnTo>
                  <a:pt x="25941" y="241812"/>
                </a:lnTo>
                <a:lnTo>
                  <a:pt x="28724" y="246933"/>
                </a:lnTo>
                <a:lnTo>
                  <a:pt x="30579" y="251299"/>
                </a:lnTo>
                <a:lnTo>
                  <a:pt x="31816" y="255163"/>
                </a:lnTo>
                <a:lnTo>
                  <a:pt x="32641" y="258691"/>
                </a:lnTo>
                <a:lnTo>
                  <a:pt x="34143" y="261043"/>
                </a:lnTo>
                <a:lnTo>
                  <a:pt x="36097" y="262611"/>
                </a:lnTo>
                <a:lnTo>
                  <a:pt x="38352" y="263657"/>
                </a:lnTo>
                <a:lnTo>
                  <a:pt x="40808" y="265306"/>
                </a:lnTo>
                <a:lnTo>
                  <a:pt x="43398" y="267358"/>
                </a:lnTo>
                <a:lnTo>
                  <a:pt x="46077" y="269679"/>
                </a:lnTo>
                <a:lnTo>
                  <a:pt x="47863" y="272179"/>
                </a:lnTo>
                <a:lnTo>
                  <a:pt x="49054" y="274797"/>
                </a:lnTo>
                <a:lnTo>
                  <a:pt x="50965" y="281294"/>
                </a:lnTo>
                <a:lnTo>
                  <a:pt x="52074" y="281826"/>
                </a:lnTo>
                <a:lnTo>
                  <a:pt x="53766" y="282182"/>
                </a:lnTo>
                <a:lnTo>
                  <a:pt x="60007" y="28289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535"/>
          <p:cNvSpPr/>
          <p:nvPr/>
        </p:nvSpPr>
        <p:spPr>
          <a:xfrm>
            <a:off x="2977632" y="2297443"/>
            <a:ext cx="188479" cy="317125"/>
          </a:xfrm>
          <a:custGeom>
            <a:avLst/>
            <a:gdLst/>
            <a:ahLst/>
            <a:cxnLst/>
            <a:rect l="0" t="0" r="0" b="0"/>
            <a:pathLst>
              <a:path w="188479" h="317125">
                <a:moveTo>
                  <a:pt x="137043" y="59994"/>
                </a:moveTo>
                <a:lnTo>
                  <a:pt x="137043" y="22738"/>
                </a:lnTo>
                <a:lnTo>
                  <a:pt x="136090" y="19917"/>
                </a:lnTo>
                <a:lnTo>
                  <a:pt x="132492" y="14242"/>
                </a:lnTo>
                <a:lnTo>
                  <a:pt x="127717" y="8545"/>
                </a:lnTo>
                <a:lnTo>
                  <a:pt x="125111" y="5692"/>
                </a:lnTo>
                <a:lnTo>
                  <a:pt x="122421" y="3790"/>
                </a:lnTo>
                <a:lnTo>
                  <a:pt x="116892" y="1677"/>
                </a:lnTo>
                <a:lnTo>
                  <a:pt x="113131" y="1113"/>
                </a:lnTo>
                <a:lnTo>
                  <a:pt x="108719" y="738"/>
                </a:lnTo>
                <a:lnTo>
                  <a:pt x="99689" y="321"/>
                </a:lnTo>
                <a:lnTo>
                  <a:pt x="92501" y="135"/>
                </a:lnTo>
                <a:lnTo>
                  <a:pt x="59519" y="0"/>
                </a:lnTo>
                <a:lnTo>
                  <a:pt x="55833" y="948"/>
                </a:lnTo>
                <a:lnTo>
                  <a:pt x="52423" y="2532"/>
                </a:lnTo>
                <a:lnTo>
                  <a:pt x="49197" y="4541"/>
                </a:lnTo>
                <a:lnTo>
                  <a:pt x="46094" y="6833"/>
                </a:lnTo>
                <a:lnTo>
                  <a:pt x="43072" y="9314"/>
                </a:lnTo>
                <a:lnTo>
                  <a:pt x="40106" y="11919"/>
                </a:lnTo>
                <a:lnTo>
                  <a:pt x="34270" y="17355"/>
                </a:lnTo>
                <a:lnTo>
                  <a:pt x="22762" y="28606"/>
                </a:lnTo>
                <a:lnTo>
                  <a:pt x="17036" y="36836"/>
                </a:lnTo>
                <a:lnTo>
                  <a:pt x="12269" y="45892"/>
                </a:lnTo>
                <a:lnTo>
                  <a:pt x="10150" y="53091"/>
                </a:lnTo>
                <a:lnTo>
                  <a:pt x="6668" y="62006"/>
                </a:lnTo>
                <a:lnTo>
                  <a:pt x="4406" y="67051"/>
                </a:lnTo>
                <a:lnTo>
                  <a:pt x="2898" y="72318"/>
                </a:lnTo>
                <a:lnTo>
                  <a:pt x="1893" y="77735"/>
                </a:lnTo>
                <a:lnTo>
                  <a:pt x="1223" y="83252"/>
                </a:lnTo>
                <a:lnTo>
                  <a:pt x="478" y="91921"/>
                </a:lnTo>
                <a:lnTo>
                  <a:pt x="147" y="98949"/>
                </a:lnTo>
                <a:lnTo>
                  <a:pt x="0" y="105247"/>
                </a:lnTo>
                <a:lnTo>
                  <a:pt x="913" y="108260"/>
                </a:lnTo>
                <a:lnTo>
                  <a:pt x="4468" y="114148"/>
                </a:lnTo>
                <a:lnTo>
                  <a:pt x="9223" y="119940"/>
                </a:lnTo>
                <a:lnTo>
                  <a:pt x="11825" y="122818"/>
                </a:lnTo>
                <a:lnTo>
                  <a:pt x="14511" y="124737"/>
                </a:lnTo>
                <a:lnTo>
                  <a:pt x="20036" y="126869"/>
                </a:lnTo>
                <a:lnTo>
                  <a:pt x="23796" y="127437"/>
                </a:lnTo>
                <a:lnTo>
                  <a:pt x="28207" y="127816"/>
                </a:lnTo>
                <a:lnTo>
                  <a:pt x="37236" y="128237"/>
                </a:lnTo>
                <a:lnTo>
                  <a:pt x="44424" y="128424"/>
                </a:lnTo>
                <a:lnTo>
                  <a:pt x="58377" y="128530"/>
                </a:lnTo>
                <a:lnTo>
                  <a:pt x="64596" y="127592"/>
                </a:lnTo>
                <a:lnTo>
                  <a:pt x="71600" y="126014"/>
                </a:lnTo>
                <a:lnTo>
                  <a:pt x="79126" y="124010"/>
                </a:lnTo>
                <a:lnTo>
                  <a:pt x="86049" y="121721"/>
                </a:lnTo>
                <a:lnTo>
                  <a:pt x="92570" y="119243"/>
                </a:lnTo>
                <a:lnTo>
                  <a:pt x="98821" y="116639"/>
                </a:lnTo>
                <a:lnTo>
                  <a:pt x="103942" y="113949"/>
                </a:lnTo>
                <a:lnTo>
                  <a:pt x="108308" y="111204"/>
                </a:lnTo>
                <a:lnTo>
                  <a:pt x="112171" y="108422"/>
                </a:lnTo>
                <a:lnTo>
                  <a:pt x="116652" y="105614"/>
                </a:lnTo>
                <a:lnTo>
                  <a:pt x="121543" y="102790"/>
                </a:lnTo>
                <a:lnTo>
                  <a:pt x="126710" y="99955"/>
                </a:lnTo>
                <a:lnTo>
                  <a:pt x="131106" y="97112"/>
                </a:lnTo>
                <a:lnTo>
                  <a:pt x="134990" y="94264"/>
                </a:lnTo>
                <a:lnTo>
                  <a:pt x="138532" y="91413"/>
                </a:lnTo>
                <a:lnTo>
                  <a:pt x="141845" y="88560"/>
                </a:lnTo>
                <a:lnTo>
                  <a:pt x="145007" y="85706"/>
                </a:lnTo>
                <a:lnTo>
                  <a:pt x="148067" y="82850"/>
                </a:lnTo>
                <a:lnTo>
                  <a:pt x="150107" y="79994"/>
                </a:lnTo>
                <a:lnTo>
                  <a:pt x="153931" y="71423"/>
                </a:lnTo>
                <a:lnTo>
                  <a:pt x="159721" y="62851"/>
                </a:lnTo>
                <a:lnTo>
                  <a:pt x="161409" y="57136"/>
                </a:lnTo>
                <a:lnTo>
                  <a:pt x="162360" y="48564"/>
                </a:lnTo>
                <a:lnTo>
                  <a:pt x="162725" y="38800"/>
                </a:lnTo>
                <a:lnTo>
                  <a:pt x="161784" y="36340"/>
                </a:lnTo>
                <a:lnTo>
                  <a:pt x="155970" y="28087"/>
                </a:lnTo>
                <a:lnTo>
                  <a:pt x="154539" y="26175"/>
                </a:lnTo>
                <a:lnTo>
                  <a:pt x="149741" y="30394"/>
                </a:lnTo>
                <a:lnTo>
                  <a:pt x="146837" y="33126"/>
                </a:lnTo>
                <a:lnTo>
                  <a:pt x="146430" y="34462"/>
                </a:lnTo>
                <a:lnTo>
                  <a:pt x="145776" y="43450"/>
                </a:lnTo>
                <a:lnTo>
                  <a:pt x="145722" y="46107"/>
                </a:lnTo>
                <a:lnTo>
                  <a:pt x="146639" y="48831"/>
                </a:lnTo>
                <a:lnTo>
                  <a:pt x="150198" y="54398"/>
                </a:lnTo>
                <a:lnTo>
                  <a:pt x="152414" y="62587"/>
                </a:lnTo>
                <a:lnTo>
                  <a:pt x="153005" y="67438"/>
                </a:lnTo>
                <a:lnTo>
                  <a:pt x="153399" y="72577"/>
                </a:lnTo>
                <a:lnTo>
                  <a:pt x="153662" y="77907"/>
                </a:lnTo>
                <a:lnTo>
                  <a:pt x="153837" y="83366"/>
                </a:lnTo>
                <a:lnTo>
                  <a:pt x="154906" y="88910"/>
                </a:lnTo>
                <a:lnTo>
                  <a:pt x="156572" y="94512"/>
                </a:lnTo>
                <a:lnTo>
                  <a:pt x="158635" y="100151"/>
                </a:lnTo>
                <a:lnTo>
                  <a:pt x="160010" y="106768"/>
                </a:lnTo>
                <a:lnTo>
                  <a:pt x="160927" y="114036"/>
                </a:lnTo>
                <a:lnTo>
                  <a:pt x="161538" y="121740"/>
                </a:lnTo>
                <a:lnTo>
                  <a:pt x="162898" y="128780"/>
                </a:lnTo>
                <a:lnTo>
                  <a:pt x="164757" y="135379"/>
                </a:lnTo>
                <a:lnTo>
                  <a:pt x="166949" y="141683"/>
                </a:lnTo>
                <a:lnTo>
                  <a:pt x="168410" y="148744"/>
                </a:lnTo>
                <a:lnTo>
                  <a:pt x="169384" y="156308"/>
                </a:lnTo>
                <a:lnTo>
                  <a:pt x="170034" y="164208"/>
                </a:lnTo>
                <a:lnTo>
                  <a:pt x="171419" y="171380"/>
                </a:lnTo>
                <a:lnTo>
                  <a:pt x="173295" y="178067"/>
                </a:lnTo>
                <a:lnTo>
                  <a:pt x="175498" y="184429"/>
                </a:lnTo>
                <a:lnTo>
                  <a:pt x="176967" y="191528"/>
                </a:lnTo>
                <a:lnTo>
                  <a:pt x="177947" y="199118"/>
                </a:lnTo>
                <a:lnTo>
                  <a:pt x="178599" y="207036"/>
                </a:lnTo>
                <a:lnTo>
                  <a:pt x="179035" y="214220"/>
                </a:lnTo>
                <a:lnTo>
                  <a:pt x="179518" y="227281"/>
                </a:lnTo>
                <a:lnTo>
                  <a:pt x="179790" y="245345"/>
                </a:lnTo>
                <a:lnTo>
                  <a:pt x="180781" y="251189"/>
                </a:lnTo>
                <a:lnTo>
                  <a:pt x="182394" y="256990"/>
                </a:lnTo>
                <a:lnTo>
                  <a:pt x="184422" y="262762"/>
                </a:lnTo>
                <a:lnTo>
                  <a:pt x="185774" y="268515"/>
                </a:lnTo>
                <a:lnTo>
                  <a:pt x="186675" y="274256"/>
                </a:lnTo>
                <a:lnTo>
                  <a:pt x="187276" y="279988"/>
                </a:lnTo>
                <a:lnTo>
                  <a:pt x="187943" y="288896"/>
                </a:lnTo>
                <a:lnTo>
                  <a:pt x="188240" y="296031"/>
                </a:lnTo>
                <a:lnTo>
                  <a:pt x="188407" y="305402"/>
                </a:lnTo>
                <a:lnTo>
                  <a:pt x="188477" y="317124"/>
                </a:lnTo>
                <a:lnTo>
                  <a:pt x="188478" y="30859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536"/>
          <p:cNvSpPr/>
          <p:nvPr/>
        </p:nvSpPr>
        <p:spPr>
          <a:xfrm>
            <a:off x="1434827" y="2890625"/>
            <a:ext cx="368100" cy="286040"/>
          </a:xfrm>
          <a:custGeom>
            <a:avLst/>
            <a:gdLst/>
            <a:ahLst/>
            <a:cxnLst/>
            <a:rect l="0" t="0" r="0" b="0"/>
            <a:pathLst>
              <a:path w="368100" h="286040">
                <a:moveTo>
                  <a:pt x="16782" y="92605"/>
                </a:moveTo>
                <a:lnTo>
                  <a:pt x="860" y="76682"/>
                </a:lnTo>
                <a:lnTo>
                  <a:pt x="181" y="73463"/>
                </a:lnTo>
                <a:lnTo>
                  <a:pt x="0" y="71271"/>
                </a:lnTo>
                <a:lnTo>
                  <a:pt x="831" y="69810"/>
                </a:lnTo>
                <a:lnTo>
                  <a:pt x="2339" y="68836"/>
                </a:lnTo>
                <a:lnTo>
                  <a:pt x="4296" y="68186"/>
                </a:lnTo>
                <a:lnTo>
                  <a:pt x="9010" y="64925"/>
                </a:lnTo>
                <a:lnTo>
                  <a:pt x="15233" y="60300"/>
                </a:lnTo>
                <a:lnTo>
                  <a:pt x="24349" y="55069"/>
                </a:lnTo>
                <a:lnTo>
                  <a:pt x="34750" y="49570"/>
                </a:lnTo>
                <a:lnTo>
                  <a:pt x="40191" y="46770"/>
                </a:lnTo>
                <a:lnTo>
                  <a:pt x="46676" y="43950"/>
                </a:lnTo>
                <a:lnTo>
                  <a:pt x="53856" y="41119"/>
                </a:lnTo>
                <a:lnTo>
                  <a:pt x="69455" y="35432"/>
                </a:lnTo>
                <a:lnTo>
                  <a:pt x="85912" y="29730"/>
                </a:lnTo>
                <a:lnTo>
                  <a:pt x="95254" y="26875"/>
                </a:lnTo>
                <a:lnTo>
                  <a:pt x="115794" y="21164"/>
                </a:lnTo>
                <a:lnTo>
                  <a:pt x="159072" y="9736"/>
                </a:lnTo>
                <a:lnTo>
                  <a:pt x="178130" y="4022"/>
                </a:lnTo>
                <a:lnTo>
                  <a:pt x="187212" y="2117"/>
                </a:lnTo>
                <a:lnTo>
                  <a:pt x="196125" y="847"/>
                </a:lnTo>
                <a:lnTo>
                  <a:pt x="204924" y="0"/>
                </a:lnTo>
                <a:lnTo>
                  <a:pt x="213648" y="388"/>
                </a:lnTo>
                <a:lnTo>
                  <a:pt x="222321" y="1600"/>
                </a:lnTo>
                <a:lnTo>
                  <a:pt x="230960" y="3359"/>
                </a:lnTo>
                <a:lnTo>
                  <a:pt x="238625" y="4533"/>
                </a:lnTo>
                <a:lnTo>
                  <a:pt x="245640" y="5315"/>
                </a:lnTo>
                <a:lnTo>
                  <a:pt x="252222" y="5837"/>
                </a:lnTo>
                <a:lnTo>
                  <a:pt x="258514" y="7137"/>
                </a:lnTo>
                <a:lnTo>
                  <a:pt x="264615" y="8956"/>
                </a:lnTo>
                <a:lnTo>
                  <a:pt x="275520" y="13517"/>
                </a:lnTo>
                <a:lnTo>
                  <a:pt x="287015" y="21441"/>
                </a:lnTo>
                <a:lnTo>
                  <a:pt x="293413" y="27004"/>
                </a:lnTo>
                <a:lnTo>
                  <a:pt x="295500" y="29821"/>
                </a:lnTo>
                <a:lnTo>
                  <a:pt x="297820" y="35490"/>
                </a:lnTo>
                <a:lnTo>
                  <a:pt x="298850" y="43725"/>
                </a:lnTo>
                <a:lnTo>
                  <a:pt x="299125" y="48589"/>
                </a:lnTo>
                <a:lnTo>
                  <a:pt x="297403" y="53735"/>
                </a:lnTo>
                <a:lnTo>
                  <a:pt x="294351" y="59072"/>
                </a:lnTo>
                <a:lnTo>
                  <a:pt x="290410" y="64534"/>
                </a:lnTo>
                <a:lnTo>
                  <a:pt x="280952" y="73144"/>
                </a:lnTo>
                <a:lnTo>
                  <a:pt x="270399" y="81098"/>
                </a:lnTo>
                <a:lnTo>
                  <a:pt x="264917" y="85886"/>
                </a:lnTo>
                <a:lnTo>
                  <a:pt x="259358" y="90983"/>
                </a:lnTo>
                <a:lnTo>
                  <a:pt x="248102" y="101726"/>
                </a:lnTo>
                <a:lnTo>
                  <a:pt x="242433" y="107258"/>
                </a:lnTo>
                <a:lnTo>
                  <a:pt x="231054" y="115945"/>
                </a:lnTo>
                <a:lnTo>
                  <a:pt x="219647" y="122981"/>
                </a:lnTo>
                <a:lnTo>
                  <a:pt x="208227" y="129283"/>
                </a:lnTo>
                <a:lnTo>
                  <a:pt x="196801" y="137798"/>
                </a:lnTo>
                <a:lnTo>
                  <a:pt x="191088" y="142736"/>
                </a:lnTo>
                <a:lnTo>
                  <a:pt x="179659" y="150763"/>
                </a:lnTo>
                <a:lnTo>
                  <a:pt x="169182" y="156553"/>
                </a:lnTo>
                <a:lnTo>
                  <a:pt x="156976" y="160765"/>
                </a:lnTo>
                <a:lnTo>
                  <a:pt x="147036" y="165125"/>
                </a:lnTo>
                <a:lnTo>
                  <a:pt x="139831" y="168385"/>
                </a:lnTo>
                <a:lnTo>
                  <a:pt x="132458" y="169486"/>
                </a:lnTo>
                <a:lnTo>
                  <a:pt x="136038" y="169721"/>
                </a:lnTo>
                <a:lnTo>
                  <a:pt x="153213" y="169754"/>
                </a:lnTo>
                <a:lnTo>
                  <a:pt x="163461" y="167216"/>
                </a:lnTo>
                <a:lnTo>
                  <a:pt x="168861" y="165206"/>
                </a:lnTo>
                <a:lnTo>
                  <a:pt x="175318" y="163865"/>
                </a:lnTo>
                <a:lnTo>
                  <a:pt x="182480" y="162972"/>
                </a:lnTo>
                <a:lnTo>
                  <a:pt x="190113" y="162376"/>
                </a:lnTo>
                <a:lnTo>
                  <a:pt x="197106" y="161979"/>
                </a:lnTo>
                <a:lnTo>
                  <a:pt x="209956" y="161537"/>
                </a:lnTo>
                <a:lnTo>
                  <a:pt x="232452" y="161289"/>
                </a:lnTo>
                <a:lnTo>
                  <a:pt x="240572" y="162207"/>
                </a:lnTo>
                <a:lnTo>
                  <a:pt x="248843" y="163771"/>
                </a:lnTo>
                <a:lnTo>
                  <a:pt x="257215" y="165766"/>
                </a:lnTo>
                <a:lnTo>
                  <a:pt x="265653" y="168049"/>
                </a:lnTo>
                <a:lnTo>
                  <a:pt x="282649" y="173125"/>
                </a:lnTo>
                <a:lnTo>
                  <a:pt x="290229" y="175813"/>
                </a:lnTo>
                <a:lnTo>
                  <a:pt x="297188" y="178557"/>
                </a:lnTo>
                <a:lnTo>
                  <a:pt x="303732" y="181339"/>
                </a:lnTo>
                <a:lnTo>
                  <a:pt x="310952" y="184146"/>
                </a:lnTo>
                <a:lnTo>
                  <a:pt x="326594" y="189805"/>
                </a:lnTo>
                <a:lnTo>
                  <a:pt x="337992" y="195495"/>
                </a:lnTo>
                <a:lnTo>
                  <a:pt x="342364" y="198345"/>
                </a:lnTo>
                <a:lnTo>
                  <a:pt x="349763" y="206593"/>
                </a:lnTo>
                <a:lnTo>
                  <a:pt x="353069" y="211459"/>
                </a:lnTo>
                <a:lnTo>
                  <a:pt x="359284" y="219407"/>
                </a:lnTo>
                <a:lnTo>
                  <a:pt x="362274" y="222859"/>
                </a:lnTo>
                <a:lnTo>
                  <a:pt x="365597" y="229236"/>
                </a:lnTo>
                <a:lnTo>
                  <a:pt x="367074" y="235245"/>
                </a:lnTo>
                <a:lnTo>
                  <a:pt x="367905" y="243982"/>
                </a:lnTo>
                <a:lnTo>
                  <a:pt x="368099" y="249736"/>
                </a:lnTo>
                <a:lnTo>
                  <a:pt x="366246" y="252604"/>
                </a:lnTo>
                <a:lnTo>
                  <a:pt x="355489" y="261191"/>
                </a:lnTo>
                <a:lnTo>
                  <a:pt x="345846" y="269768"/>
                </a:lnTo>
                <a:lnTo>
                  <a:pt x="339880" y="275484"/>
                </a:lnTo>
                <a:lnTo>
                  <a:pt x="335051" y="277389"/>
                </a:lnTo>
                <a:lnTo>
                  <a:pt x="328974" y="278659"/>
                </a:lnTo>
                <a:lnTo>
                  <a:pt x="322065" y="279506"/>
                </a:lnTo>
                <a:lnTo>
                  <a:pt x="311849" y="280447"/>
                </a:lnTo>
                <a:lnTo>
                  <a:pt x="307791" y="280698"/>
                </a:lnTo>
                <a:lnTo>
                  <a:pt x="298202" y="283517"/>
                </a:lnTo>
                <a:lnTo>
                  <a:pt x="292978" y="285602"/>
                </a:lnTo>
                <a:lnTo>
                  <a:pt x="287590" y="286039"/>
                </a:lnTo>
                <a:lnTo>
                  <a:pt x="276524" y="283986"/>
                </a:lnTo>
                <a:lnTo>
                  <a:pt x="265256" y="282438"/>
                </a:lnTo>
                <a:lnTo>
                  <a:pt x="253898" y="281750"/>
                </a:lnTo>
                <a:lnTo>
                  <a:pt x="242499" y="281444"/>
                </a:lnTo>
                <a:lnTo>
                  <a:pt x="225372" y="281272"/>
                </a:lnTo>
                <a:lnTo>
                  <a:pt x="220612" y="280295"/>
                </a:lnTo>
                <a:lnTo>
                  <a:pt x="212783" y="276670"/>
                </a:lnTo>
                <a:lnTo>
                  <a:pt x="203589" y="274424"/>
                </a:lnTo>
                <a:lnTo>
                  <a:pt x="194105" y="273426"/>
                </a:lnTo>
                <a:lnTo>
                  <a:pt x="186715" y="272982"/>
                </a:lnTo>
                <a:lnTo>
                  <a:pt x="177716" y="272785"/>
                </a:lnTo>
                <a:lnTo>
                  <a:pt x="156416" y="272658"/>
                </a:lnTo>
                <a:lnTo>
                  <a:pt x="152734" y="271695"/>
                </a:lnTo>
                <a:lnTo>
                  <a:pt x="150279" y="270101"/>
                </a:lnTo>
                <a:lnTo>
                  <a:pt x="148643" y="268085"/>
                </a:lnTo>
                <a:lnTo>
                  <a:pt x="146599" y="266742"/>
                </a:lnTo>
                <a:lnTo>
                  <a:pt x="138276" y="264408"/>
                </a:lnTo>
                <a:lnTo>
                  <a:pt x="138736" y="264290"/>
                </a:lnTo>
                <a:lnTo>
                  <a:pt x="145370" y="26405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537"/>
          <p:cNvSpPr/>
          <p:nvPr/>
        </p:nvSpPr>
        <p:spPr>
          <a:xfrm>
            <a:off x="1914525" y="2948939"/>
            <a:ext cx="257176" cy="197169"/>
          </a:xfrm>
          <a:custGeom>
            <a:avLst/>
            <a:gdLst/>
            <a:ahLst/>
            <a:cxnLst/>
            <a:rect l="0" t="0" r="0" b="0"/>
            <a:pathLst>
              <a:path w="257176" h="197169">
                <a:moveTo>
                  <a:pt x="0" y="0"/>
                </a:moveTo>
                <a:lnTo>
                  <a:pt x="0" y="7381"/>
                </a:lnTo>
                <a:lnTo>
                  <a:pt x="4550" y="12771"/>
                </a:lnTo>
                <a:lnTo>
                  <a:pt x="6843" y="16134"/>
                </a:lnTo>
                <a:lnTo>
                  <a:pt x="9325" y="20281"/>
                </a:lnTo>
                <a:lnTo>
                  <a:pt x="11931" y="24951"/>
                </a:lnTo>
                <a:lnTo>
                  <a:pt x="14621" y="29017"/>
                </a:lnTo>
                <a:lnTo>
                  <a:pt x="17368" y="32679"/>
                </a:lnTo>
                <a:lnTo>
                  <a:pt x="20151" y="36074"/>
                </a:lnTo>
                <a:lnTo>
                  <a:pt x="23911" y="39290"/>
                </a:lnTo>
                <a:lnTo>
                  <a:pt x="28323" y="42386"/>
                </a:lnTo>
                <a:lnTo>
                  <a:pt x="33169" y="45403"/>
                </a:lnTo>
                <a:lnTo>
                  <a:pt x="37353" y="49319"/>
                </a:lnTo>
                <a:lnTo>
                  <a:pt x="41094" y="53834"/>
                </a:lnTo>
                <a:lnTo>
                  <a:pt x="44541" y="58750"/>
                </a:lnTo>
                <a:lnTo>
                  <a:pt x="48744" y="62979"/>
                </a:lnTo>
                <a:lnTo>
                  <a:pt x="53451" y="66751"/>
                </a:lnTo>
                <a:lnTo>
                  <a:pt x="58493" y="70218"/>
                </a:lnTo>
                <a:lnTo>
                  <a:pt x="63761" y="74435"/>
                </a:lnTo>
                <a:lnTo>
                  <a:pt x="69177" y="79151"/>
                </a:lnTo>
                <a:lnTo>
                  <a:pt x="74693" y="84200"/>
                </a:lnTo>
                <a:lnTo>
                  <a:pt x="80275" y="88519"/>
                </a:lnTo>
                <a:lnTo>
                  <a:pt x="85902" y="92350"/>
                </a:lnTo>
                <a:lnTo>
                  <a:pt x="91557" y="95857"/>
                </a:lnTo>
                <a:lnTo>
                  <a:pt x="113170" y="109894"/>
                </a:lnTo>
                <a:lnTo>
                  <a:pt x="119262" y="114221"/>
                </a:lnTo>
                <a:lnTo>
                  <a:pt x="124275" y="118057"/>
                </a:lnTo>
                <a:lnTo>
                  <a:pt x="128570" y="121567"/>
                </a:lnTo>
                <a:lnTo>
                  <a:pt x="133338" y="124860"/>
                </a:lnTo>
                <a:lnTo>
                  <a:pt x="138422" y="128008"/>
                </a:lnTo>
                <a:lnTo>
                  <a:pt x="143716" y="131059"/>
                </a:lnTo>
                <a:lnTo>
                  <a:pt x="149151" y="134998"/>
                </a:lnTo>
                <a:lnTo>
                  <a:pt x="154679" y="139529"/>
                </a:lnTo>
                <a:lnTo>
                  <a:pt x="160269" y="144454"/>
                </a:lnTo>
                <a:lnTo>
                  <a:pt x="165901" y="148691"/>
                </a:lnTo>
                <a:lnTo>
                  <a:pt x="171560" y="152467"/>
                </a:lnTo>
                <a:lnTo>
                  <a:pt x="177238" y="155937"/>
                </a:lnTo>
                <a:lnTo>
                  <a:pt x="183881" y="159204"/>
                </a:lnTo>
                <a:lnTo>
                  <a:pt x="191167" y="162333"/>
                </a:lnTo>
                <a:lnTo>
                  <a:pt x="198882" y="165373"/>
                </a:lnTo>
                <a:lnTo>
                  <a:pt x="204978" y="168351"/>
                </a:lnTo>
                <a:lnTo>
                  <a:pt x="209994" y="171289"/>
                </a:lnTo>
                <a:lnTo>
                  <a:pt x="214291" y="174200"/>
                </a:lnTo>
                <a:lnTo>
                  <a:pt x="221605" y="177435"/>
                </a:lnTo>
                <a:lnTo>
                  <a:pt x="224889" y="178298"/>
                </a:lnTo>
                <a:lnTo>
                  <a:pt x="231078" y="181796"/>
                </a:lnTo>
                <a:lnTo>
                  <a:pt x="238261" y="187252"/>
                </a:lnTo>
                <a:lnTo>
                  <a:pt x="244057" y="192748"/>
                </a:lnTo>
                <a:lnTo>
                  <a:pt x="247255" y="195858"/>
                </a:lnTo>
                <a:lnTo>
                  <a:pt x="248657" y="196295"/>
                </a:lnTo>
                <a:lnTo>
                  <a:pt x="255210" y="196996"/>
                </a:lnTo>
                <a:lnTo>
                  <a:pt x="257175" y="1971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538"/>
          <p:cNvSpPr/>
          <p:nvPr/>
        </p:nvSpPr>
        <p:spPr>
          <a:xfrm>
            <a:off x="1914525" y="2931795"/>
            <a:ext cx="214313" cy="205741"/>
          </a:xfrm>
          <a:custGeom>
            <a:avLst/>
            <a:gdLst/>
            <a:ahLst/>
            <a:cxnLst/>
            <a:rect l="0" t="0" r="0" b="0"/>
            <a:pathLst>
              <a:path w="214313" h="205741">
                <a:moveTo>
                  <a:pt x="214312" y="0"/>
                </a:moveTo>
                <a:lnTo>
                  <a:pt x="206931" y="0"/>
                </a:lnTo>
                <a:lnTo>
                  <a:pt x="206534" y="952"/>
                </a:lnTo>
                <a:lnTo>
                  <a:pt x="206092" y="4550"/>
                </a:lnTo>
                <a:lnTo>
                  <a:pt x="205022" y="5891"/>
                </a:lnTo>
                <a:lnTo>
                  <a:pt x="203356" y="6785"/>
                </a:lnTo>
                <a:lnTo>
                  <a:pt x="201293" y="7380"/>
                </a:lnTo>
                <a:lnTo>
                  <a:pt x="199918" y="8730"/>
                </a:lnTo>
                <a:lnTo>
                  <a:pt x="199001" y="10582"/>
                </a:lnTo>
                <a:lnTo>
                  <a:pt x="198390" y="12770"/>
                </a:lnTo>
                <a:lnTo>
                  <a:pt x="195170" y="17740"/>
                </a:lnTo>
                <a:lnTo>
                  <a:pt x="190565" y="24077"/>
                </a:lnTo>
                <a:lnTo>
                  <a:pt x="188003" y="28434"/>
                </a:lnTo>
                <a:lnTo>
                  <a:pt x="185343" y="33243"/>
                </a:lnTo>
                <a:lnTo>
                  <a:pt x="179847" y="43667"/>
                </a:lnTo>
                <a:lnTo>
                  <a:pt x="177048" y="49113"/>
                </a:lnTo>
                <a:lnTo>
                  <a:pt x="172324" y="54650"/>
                </a:lnTo>
                <a:lnTo>
                  <a:pt x="166318" y="60246"/>
                </a:lnTo>
                <a:lnTo>
                  <a:pt x="159456" y="65881"/>
                </a:lnTo>
                <a:lnTo>
                  <a:pt x="152976" y="71543"/>
                </a:lnTo>
                <a:lnTo>
                  <a:pt x="146751" y="77223"/>
                </a:lnTo>
                <a:lnTo>
                  <a:pt x="140697" y="82914"/>
                </a:lnTo>
                <a:lnTo>
                  <a:pt x="134755" y="89566"/>
                </a:lnTo>
                <a:lnTo>
                  <a:pt x="128889" y="96858"/>
                </a:lnTo>
                <a:lnTo>
                  <a:pt x="123073" y="104577"/>
                </a:lnTo>
                <a:lnTo>
                  <a:pt x="117291" y="111628"/>
                </a:lnTo>
                <a:lnTo>
                  <a:pt x="111531" y="118233"/>
                </a:lnTo>
                <a:lnTo>
                  <a:pt x="105787" y="124542"/>
                </a:lnTo>
                <a:lnTo>
                  <a:pt x="94324" y="136632"/>
                </a:lnTo>
                <a:lnTo>
                  <a:pt x="88600" y="142523"/>
                </a:lnTo>
                <a:lnTo>
                  <a:pt x="82879" y="147402"/>
                </a:lnTo>
                <a:lnTo>
                  <a:pt x="77160" y="151608"/>
                </a:lnTo>
                <a:lnTo>
                  <a:pt x="71442" y="155365"/>
                </a:lnTo>
                <a:lnTo>
                  <a:pt x="65726" y="159774"/>
                </a:lnTo>
                <a:lnTo>
                  <a:pt x="60009" y="164618"/>
                </a:lnTo>
                <a:lnTo>
                  <a:pt x="49530" y="174128"/>
                </a:lnTo>
                <a:lnTo>
                  <a:pt x="41698" y="181530"/>
                </a:lnTo>
                <a:lnTo>
                  <a:pt x="31934" y="191052"/>
                </a:lnTo>
                <a:lnTo>
                  <a:pt x="28909" y="193091"/>
                </a:lnTo>
                <a:lnTo>
                  <a:pt x="23008" y="195355"/>
                </a:lnTo>
                <a:lnTo>
                  <a:pt x="17211" y="198902"/>
                </a:lnTo>
                <a:lnTo>
                  <a:pt x="10278" y="204389"/>
                </a:lnTo>
                <a:lnTo>
                  <a:pt x="6790" y="205139"/>
                </a:lnTo>
                <a:lnTo>
                  <a:pt x="0" y="20574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539"/>
          <p:cNvSpPr/>
          <p:nvPr/>
        </p:nvSpPr>
        <p:spPr>
          <a:xfrm>
            <a:off x="2274569" y="3008947"/>
            <a:ext cx="300039" cy="8574"/>
          </a:xfrm>
          <a:custGeom>
            <a:avLst/>
            <a:gdLst/>
            <a:ahLst/>
            <a:cxnLst/>
            <a:rect l="0" t="0" r="0" b="0"/>
            <a:pathLst>
              <a:path w="300039" h="8574">
                <a:moveTo>
                  <a:pt x="0" y="8573"/>
                </a:moveTo>
                <a:lnTo>
                  <a:pt x="49093" y="8573"/>
                </a:lnTo>
                <a:lnTo>
                  <a:pt x="55589" y="7620"/>
                </a:lnTo>
                <a:lnTo>
                  <a:pt x="62777" y="6033"/>
                </a:lnTo>
                <a:lnTo>
                  <a:pt x="70426" y="4022"/>
                </a:lnTo>
                <a:lnTo>
                  <a:pt x="78384" y="2681"/>
                </a:lnTo>
                <a:lnTo>
                  <a:pt x="86546" y="1787"/>
                </a:lnTo>
                <a:lnTo>
                  <a:pt x="94845" y="1192"/>
                </a:lnTo>
                <a:lnTo>
                  <a:pt x="102283" y="795"/>
                </a:lnTo>
                <a:lnTo>
                  <a:pt x="115627" y="353"/>
                </a:lnTo>
                <a:lnTo>
                  <a:pt x="154856" y="47"/>
                </a:lnTo>
                <a:lnTo>
                  <a:pt x="232659" y="1"/>
                </a:lnTo>
                <a:lnTo>
                  <a:pt x="238926" y="953"/>
                </a:lnTo>
                <a:lnTo>
                  <a:pt x="244057" y="2541"/>
                </a:lnTo>
                <a:lnTo>
                  <a:pt x="248430" y="4551"/>
                </a:lnTo>
                <a:lnTo>
                  <a:pt x="253250" y="5892"/>
                </a:lnTo>
                <a:lnTo>
                  <a:pt x="258368" y="6785"/>
                </a:lnTo>
                <a:lnTo>
                  <a:pt x="263686" y="7381"/>
                </a:lnTo>
                <a:lnTo>
                  <a:pt x="268183" y="7778"/>
                </a:lnTo>
                <a:lnTo>
                  <a:pt x="272134" y="8043"/>
                </a:lnTo>
                <a:lnTo>
                  <a:pt x="279064" y="8337"/>
                </a:lnTo>
                <a:lnTo>
                  <a:pt x="285319" y="8468"/>
                </a:lnTo>
                <a:lnTo>
                  <a:pt x="288320" y="7550"/>
                </a:lnTo>
                <a:lnTo>
                  <a:pt x="291273" y="5986"/>
                </a:lnTo>
                <a:lnTo>
                  <a:pt x="30003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540"/>
          <p:cNvSpPr/>
          <p:nvPr/>
        </p:nvSpPr>
        <p:spPr>
          <a:xfrm>
            <a:off x="2403167" y="2888932"/>
            <a:ext cx="59996" cy="257176"/>
          </a:xfrm>
          <a:custGeom>
            <a:avLst/>
            <a:gdLst/>
            <a:ahLst/>
            <a:cxnLst/>
            <a:rect l="0" t="0" r="0" b="0"/>
            <a:pathLst>
              <a:path w="59996" h="257176">
                <a:moveTo>
                  <a:pt x="17135" y="0"/>
                </a:moveTo>
                <a:lnTo>
                  <a:pt x="4365" y="0"/>
                </a:lnTo>
                <a:lnTo>
                  <a:pt x="2906" y="953"/>
                </a:lnTo>
                <a:lnTo>
                  <a:pt x="1934" y="2540"/>
                </a:lnTo>
                <a:lnTo>
                  <a:pt x="854" y="6844"/>
                </a:lnTo>
                <a:lnTo>
                  <a:pt x="246" y="14622"/>
                </a:lnTo>
                <a:lnTo>
                  <a:pt x="104" y="20151"/>
                </a:lnTo>
                <a:lnTo>
                  <a:pt x="0" y="41711"/>
                </a:lnTo>
                <a:lnTo>
                  <a:pt x="949" y="46858"/>
                </a:lnTo>
                <a:lnTo>
                  <a:pt x="2534" y="52193"/>
                </a:lnTo>
                <a:lnTo>
                  <a:pt x="4544" y="57656"/>
                </a:lnTo>
                <a:lnTo>
                  <a:pt x="5883" y="63202"/>
                </a:lnTo>
                <a:lnTo>
                  <a:pt x="6776" y="68805"/>
                </a:lnTo>
                <a:lnTo>
                  <a:pt x="7372" y="74445"/>
                </a:lnTo>
                <a:lnTo>
                  <a:pt x="8721" y="80110"/>
                </a:lnTo>
                <a:lnTo>
                  <a:pt x="10574" y="85792"/>
                </a:lnTo>
                <a:lnTo>
                  <a:pt x="12761" y="91484"/>
                </a:lnTo>
                <a:lnTo>
                  <a:pt x="14219" y="96232"/>
                </a:lnTo>
                <a:lnTo>
                  <a:pt x="15839" y="104047"/>
                </a:lnTo>
                <a:lnTo>
                  <a:pt x="17223" y="108417"/>
                </a:lnTo>
                <a:lnTo>
                  <a:pt x="19099" y="113236"/>
                </a:lnTo>
                <a:lnTo>
                  <a:pt x="21302" y="118353"/>
                </a:lnTo>
                <a:lnTo>
                  <a:pt x="26289" y="129119"/>
                </a:lnTo>
                <a:lnTo>
                  <a:pt x="28953" y="134657"/>
                </a:lnTo>
                <a:lnTo>
                  <a:pt x="30729" y="140254"/>
                </a:lnTo>
                <a:lnTo>
                  <a:pt x="31912" y="145890"/>
                </a:lnTo>
                <a:lnTo>
                  <a:pt x="32702" y="151553"/>
                </a:lnTo>
                <a:lnTo>
                  <a:pt x="34180" y="157233"/>
                </a:lnTo>
                <a:lnTo>
                  <a:pt x="36118" y="162924"/>
                </a:lnTo>
                <a:lnTo>
                  <a:pt x="38363" y="168624"/>
                </a:lnTo>
                <a:lnTo>
                  <a:pt x="39860" y="173376"/>
                </a:lnTo>
                <a:lnTo>
                  <a:pt x="41522" y="181196"/>
                </a:lnTo>
                <a:lnTo>
                  <a:pt x="42918" y="185567"/>
                </a:lnTo>
                <a:lnTo>
                  <a:pt x="44801" y="190387"/>
                </a:lnTo>
                <a:lnTo>
                  <a:pt x="47009" y="195504"/>
                </a:lnTo>
                <a:lnTo>
                  <a:pt x="48481" y="199869"/>
                </a:lnTo>
                <a:lnTo>
                  <a:pt x="50117" y="207258"/>
                </a:lnTo>
                <a:lnTo>
                  <a:pt x="50844" y="213717"/>
                </a:lnTo>
                <a:lnTo>
                  <a:pt x="51038" y="216773"/>
                </a:lnTo>
                <a:lnTo>
                  <a:pt x="52119" y="219763"/>
                </a:lnTo>
                <a:lnTo>
                  <a:pt x="53793" y="222709"/>
                </a:lnTo>
                <a:lnTo>
                  <a:pt x="55861" y="225625"/>
                </a:lnTo>
                <a:lnTo>
                  <a:pt x="57240" y="228522"/>
                </a:lnTo>
                <a:lnTo>
                  <a:pt x="58772" y="234280"/>
                </a:lnTo>
                <a:lnTo>
                  <a:pt x="59453" y="240015"/>
                </a:lnTo>
                <a:lnTo>
                  <a:pt x="59995" y="248559"/>
                </a:lnTo>
                <a:lnTo>
                  <a:pt x="55446" y="248590"/>
                </a:lnTo>
                <a:lnTo>
                  <a:pt x="54105" y="249546"/>
                </a:lnTo>
                <a:lnTo>
                  <a:pt x="53212" y="251137"/>
                </a:lnTo>
                <a:lnTo>
                  <a:pt x="51425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541"/>
          <p:cNvSpPr/>
          <p:nvPr/>
        </p:nvSpPr>
        <p:spPr>
          <a:xfrm>
            <a:off x="2798717" y="2846070"/>
            <a:ext cx="290241" cy="111334"/>
          </a:xfrm>
          <a:custGeom>
            <a:avLst/>
            <a:gdLst/>
            <a:ahLst/>
            <a:cxnLst/>
            <a:rect l="0" t="0" r="0" b="0"/>
            <a:pathLst>
              <a:path w="290241" h="111334">
                <a:moveTo>
                  <a:pt x="15920" y="0"/>
                </a:moveTo>
                <a:lnTo>
                  <a:pt x="15920" y="13018"/>
                </a:lnTo>
                <a:lnTo>
                  <a:pt x="16872" y="15346"/>
                </a:lnTo>
                <a:lnTo>
                  <a:pt x="18460" y="17851"/>
                </a:lnTo>
                <a:lnTo>
                  <a:pt x="20471" y="20473"/>
                </a:lnTo>
                <a:lnTo>
                  <a:pt x="21812" y="23173"/>
                </a:lnTo>
                <a:lnTo>
                  <a:pt x="22705" y="25926"/>
                </a:lnTo>
                <a:lnTo>
                  <a:pt x="23301" y="28714"/>
                </a:lnTo>
                <a:lnTo>
                  <a:pt x="23698" y="32478"/>
                </a:lnTo>
                <a:lnTo>
                  <a:pt x="23963" y="36892"/>
                </a:lnTo>
                <a:lnTo>
                  <a:pt x="24139" y="41739"/>
                </a:lnTo>
                <a:lnTo>
                  <a:pt x="23305" y="45924"/>
                </a:lnTo>
                <a:lnTo>
                  <a:pt x="21795" y="49666"/>
                </a:lnTo>
                <a:lnTo>
                  <a:pt x="19837" y="53113"/>
                </a:lnTo>
                <a:lnTo>
                  <a:pt x="18531" y="57316"/>
                </a:lnTo>
                <a:lnTo>
                  <a:pt x="17661" y="62023"/>
                </a:lnTo>
                <a:lnTo>
                  <a:pt x="17081" y="67066"/>
                </a:lnTo>
                <a:lnTo>
                  <a:pt x="15741" y="71381"/>
                </a:lnTo>
                <a:lnTo>
                  <a:pt x="13896" y="75209"/>
                </a:lnTo>
                <a:lnTo>
                  <a:pt x="11713" y="78714"/>
                </a:lnTo>
                <a:lnTo>
                  <a:pt x="10258" y="82004"/>
                </a:lnTo>
                <a:lnTo>
                  <a:pt x="9288" y="85149"/>
                </a:lnTo>
                <a:lnTo>
                  <a:pt x="8641" y="88198"/>
                </a:lnTo>
                <a:lnTo>
                  <a:pt x="8210" y="91184"/>
                </a:lnTo>
                <a:lnTo>
                  <a:pt x="7922" y="94126"/>
                </a:lnTo>
                <a:lnTo>
                  <a:pt x="7731" y="97041"/>
                </a:lnTo>
                <a:lnTo>
                  <a:pt x="6650" y="98984"/>
                </a:lnTo>
                <a:lnTo>
                  <a:pt x="4978" y="100279"/>
                </a:lnTo>
                <a:lnTo>
                  <a:pt x="0" y="102358"/>
                </a:lnTo>
                <a:lnTo>
                  <a:pt x="544" y="103481"/>
                </a:lnTo>
                <a:lnTo>
                  <a:pt x="1860" y="105182"/>
                </a:lnTo>
                <a:lnTo>
                  <a:pt x="6264" y="110206"/>
                </a:lnTo>
                <a:lnTo>
                  <a:pt x="7577" y="110618"/>
                </a:lnTo>
                <a:lnTo>
                  <a:pt x="16530" y="111279"/>
                </a:lnTo>
                <a:lnTo>
                  <a:pt x="19184" y="111333"/>
                </a:lnTo>
                <a:lnTo>
                  <a:pt x="27213" y="108854"/>
                </a:lnTo>
                <a:lnTo>
                  <a:pt x="32021" y="106859"/>
                </a:lnTo>
                <a:lnTo>
                  <a:pt x="37132" y="105529"/>
                </a:lnTo>
                <a:lnTo>
                  <a:pt x="42444" y="104643"/>
                </a:lnTo>
                <a:lnTo>
                  <a:pt x="47890" y="104052"/>
                </a:lnTo>
                <a:lnTo>
                  <a:pt x="54378" y="102705"/>
                </a:lnTo>
                <a:lnTo>
                  <a:pt x="61561" y="100855"/>
                </a:lnTo>
                <a:lnTo>
                  <a:pt x="69208" y="98669"/>
                </a:lnTo>
                <a:lnTo>
                  <a:pt x="77163" y="97212"/>
                </a:lnTo>
                <a:lnTo>
                  <a:pt x="85324" y="96240"/>
                </a:lnTo>
                <a:lnTo>
                  <a:pt x="93621" y="95593"/>
                </a:lnTo>
                <a:lnTo>
                  <a:pt x="102964" y="95161"/>
                </a:lnTo>
                <a:lnTo>
                  <a:pt x="123503" y="94681"/>
                </a:lnTo>
                <a:lnTo>
                  <a:pt x="133362" y="93600"/>
                </a:lnTo>
                <a:lnTo>
                  <a:pt x="142792" y="91928"/>
                </a:lnTo>
                <a:lnTo>
                  <a:pt x="151937" y="89860"/>
                </a:lnTo>
                <a:lnTo>
                  <a:pt x="160890" y="88481"/>
                </a:lnTo>
                <a:lnTo>
                  <a:pt x="169717" y="87563"/>
                </a:lnTo>
                <a:lnTo>
                  <a:pt x="178459" y="86950"/>
                </a:lnTo>
                <a:lnTo>
                  <a:pt x="187144" y="86542"/>
                </a:lnTo>
                <a:lnTo>
                  <a:pt x="204415" y="86088"/>
                </a:lnTo>
                <a:lnTo>
                  <a:pt x="225652" y="85832"/>
                </a:lnTo>
                <a:lnTo>
                  <a:pt x="230989" y="86749"/>
                </a:lnTo>
                <a:lnTo>
                  <a:pt x="235499" y="88312"/>
                </a:lnTo>
                <a:lnTo>
                  <a:pt x="239458" y="90307"/>
                </a:lnTo>
                <a:lnTo>
                  <a:pt x="244003" y="91637"/>
                </a:lnTo>
                <a:lnTo>
                  <a:pt x="248938" y="92524"/>
                </a:lnTo>
                <a:lnTo>
                  <a:pt x="254133" y="93115"/>
                </a:lnTo>
                <a:lnTo>
                  <a:pt x="262445" y="93772"/>
                </a:lnTo>
                <a:lnTo>
                  <a:pt x="269314" y="94064"/>
                </a:lnTo>
                <a:lnTo>
                  <a:pt x="278537" y="94228"/>
                </a:lnTo>
                <a:lnTo>
                  <a:pt x="290240" y="9429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542"/>
          <p:cNvSpPr/>
          <p:nvPr/>
        </p:nvSpPr>
        <p:spPr>
          <a:xfrm>
            <a:off x="2994660" y="2820352"/>
            <a:ext cx="85726" cy="274321"/>
          </a:xfrm>
          <a:custGeom>
            <a:avLst/>
            <a:gdLst/>
            <a:ahLst/>
            <a:cxnLst/>
            <a:rect l="0" t="0" r="0" b="0"/>
            <a:pathLst>
              <a:path w="85726" h="274321">
                <a:moveTo>
                  <a:pt x="0" y="0"/>
                </a:moveTo>
                <a:lnTo>
                  <a:pt x="0" y="4551"/>
                </a:lnTo>
                <a:lnTo>
                  <a:pt x="2540" y="11865"/>
                </a:lnTo>
                <a:lnTo>
                  <a:pt x="4550" y="16483"/>
                </a:lnTo>
                <a:lnTo>
                  <a:pt x="5891" y="21466"/>
                </a:lnTo>
                <a:lnTo>
                  <a:pt x="6785" y="26693"/>
                </a:lnTo>
                <a:lnTo>
                  <a:pt x="7380" y="32083"/>
                </a:lnTo>
                <a:lnTo>
                  <a:pt x="8730" y="37581"/>
                </a:lnTo>
                <a:lnTo>
                  <a:pt x="10582" y="43152"/>
                </a:lnTo>
                <a:lnTo>
                  <a:pt x="12770" y="48770"/>
                </a:lnTo>
                <a:lnTo>
                  <a:pt x="15181" y="54421"/>
                </a:lnTo>
                <a:lnTo>
                  <a:pt x="20399" y="65779"/>
                </a:lnTo>
                <a:lnTo>
                  <a:pt x="28692" y="82884"/>
                </a:lnTo>
                <a:lnTo>
                  <a:pt x="30558" y="89546"/>
                </a:lnTo>
                <a:lnTo>
                  <a:pt x="31802" y="96845"/>
                </a:lnTo>
                <a:lnTo>
                  <a:pt x="32631" y="104568"/>
                </a:lnTo>
                <a:lnTo>
                  <a:pt x="34136" y="111622"/>
                </a:lnTo>
                <a:lnTo>
                  <a:pt x="36092" y="118230"/>
                </a:lnTo>
                <a:lnTo>
                  <a:pt x="43396" y="139171"/>
                </a:lnTo>
                <a:lnTo>
                  <a:pt x="46076" y="147073"/>
                </a:lnTo>
                <a:lnTo>
                  <a:pt x="48814" y="154246"/>
                </a:lnTo>
                <a:lnTo>
                  <a:pt x="51593" y="160934"/>
                </a:lnTo>
                <a:lnTo>
                  <a:pt x="54398" y="167297"/>
                </a:lnTo>
                <a:lnTo>
                  <a:pt x="57220" y="174396"/>
                </a:lnTo>
                <a:lnTo>
                  <a:pt x="62896" y="189904"/>
                </a:lnTo>
                <a:lnTo>
                  <a:pt x="64790" y="196135"/>
                </a:lnTo>
                <a:lnTo>
                  <a:pt x="66053" y="201242"/>
                </a:lnTo>
                <a:lnTo>
                  <a:pt x="66895" y="205599"/>
                </a:lnTo>
                <a:lnTo>
                  <a:pt x="68409" y="210408"/>
                </a:lnTo>
                <a:lnTo>
                  <a:pt x="70371" y="215520"/>
                </a:lnTo>
                <a:lnTo>
                  <a:pt x="72631" y="220832"/>
                </a:lnTo>
                <a:lnTo>
                  <a:pt x="74138" y="226279"/>
                </a:lnTo>
                <a:lnTo>
                  <a:pt x="75143" y="231815"/>
                </a:lnTo>
                <a:lnTo>
                  <a:pt x="75813" y="237411"/>
                </a:lnTo>
                <a:lnTo>
                  <a:pt x="76259" y="242094"/>
                </a:lnTo>
                <a:lnTo>
                  <a:pt x="76755" y="249837"/>
                </a:lnTo>
                <a:lnTo>
                  <a:pt x="76976" y="256454"/>
                </a:lnTo>
                <a:lnTo>
                  <a:pt x="77149" y="273806"/>
                </a:lnTo>
                <a:lnTo>
                  <a:pt x="79691" y="274092"/>
                </a:lnTo>
                <a:lnTo>
                  <a:pt x="85725" y="27432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543"/>
          <p:cNvSpPr/>
          <p:nvPr/>
        </p:nvSpPr>
        <p:spPr>
          <a:xfrm>
            <a:off x="3192338" y="2795137"/>
            <a:ext cx="273625" cy="298193"/>
          </a:xfrm>
          <a:custGeom>
            <a:avLst/>
            <a:gdLst/>
            <a:ahLst/>
            <a:cxnLst/>
            <a:rect l="0" t="0" r="0" b="0"/>
            <a:pathLst>
              <a:path w="273625" h="298193">
                <a:moveTo>
                  <a:pt x="93787" y="25215"/>
                </a:moveTo>
                <a:lnTo>
                  <a:pt x="89236" y="25215"/>
                </a:lnTo>
                <a:lnTo>
                  <a:pt x="87895" y="24263"/>
                </a:lnTo>
                <a:lnTo>
                  <a:pt x="87002" y="22675"/>
                </a:lnTo>
                <a:lnTo>
                  <a:pt x="86406" y="20664"/>
                </a:lnTo>
                <a:lnTo>
                  <a:pt x="85056" y="19323"/>
                </a:lnTo>
                <a:lnTo>
                  <a:pt x="83203" y="18430"/>
                </a:lnTo>
                <a:lnTo>
                  <a:pt x="78605" y="17437"/>
                </a:lnTo>
                <a:lnTo>
                  <a:pt x="70662" y="16878"/>
                </a:lnTo>
                <a:lnTo>
                  <a:pt x="65094" y="16747"/>
                </a:lnTo>
                <a:lnTo>
                  <a:pt x="62276" y="17665"/>
                </a:lnTo>
                <a:lnTo>
                  <a:pt x="56604" y="21225"/>
                </a:lnTo>
                <a:lnTo>
                  <a:pt x="50908" y="28522"/>
                </a:lnTo>
                <a:lnTo>
                  <a:pt x="48056" y="33134"/>
                </a:lnTo>
                <a:lnTo>
                  <a:pt x="39807" y="40800"/>
                </a:lnTo>
                <a:lnTo>
                  <a:pt x="34940" y="44177"/>
                </a:lnTo>
                <a:lnTo>
                  <a:pt x="26993" y="50470"/>
                </a:lnTo>
                <a:lnTo>
                  <a:pt x="23540" y="53482"/>
                </a:lnTo>
                <a:lnTo>
                  <a:pt x="17163" y="61908"/>
                </a:lnTo>
                <a:lnTo>
                  <a:pt x="11154" y="71051"/>
                </a:lnTo>
                <a:lnTo>
                  <a:pt x="5309" y="78289"/>
                </a:lnTo>
                <a:lnTo>
                  <a:pt x="3369" y="82505"/>
                </a:lnTo>
                <a:lnTo>
                  <a:pt x="2075" y="87221"/>
                </a:lnTo>
                <a:lnTo>
                  <a:pt x="1213" y="92270"/>
                </a:lnTo>
                <a:lnTo>
                  <a:pt x="255" y="100420"/>
                </a:lnTo>
                <a:lnTo>
                  <a:pt x="0" y="103926"/>
                </a:lnTo>
                <a:lnTo>
                  <a:pt x="2256" y="112903"/>
                </a:lnTo>
                <a:lnTo>
                  <a:pt x="4191" y="117964"/>
                </a:lnTo>
                <a:lnTo>
                  <a:pt x="6434" y="121338"/>
                </a:lnTo>
                <a:lnTo>
                  <a:pt x="8881" y="123587"/>
                </a:lnTo>
                <a:lnTo>
                  <a:pt x="15093" y="127038"/>
                </a:lnTo>
                <a:lnTo>
                  <a:pt x="34603" y="137015"/>
                </a:lnTo>
                <a:lnTo>
                  <a:pt x="40044" y="139754"/>
                </a:lnTo>
                <a:lnTo>
                  <a:pt x="47480" y="141579"/>
                </a:lnTo>
                <a:lnTo>
                  <a:pt x="56248" y="142796"/>
                </a:lnTo>
                <a:lnTo>
                  <a:pt x="65904" y="143607"/>
                </a:lnTo>
                <a:lnTo>
                  <a:pt x="75198" y="145101"/>
                </a:lnTo>
                <a:lnTo>
                  <a:pt x="84251" y="147049"/>
                </a:lnTo>
                <a:lnTo>
                  <a:pt x="93145" y="149300"/>
                </a:lnTo>
                <a:lnTo>
                  <a:pt x="101931" y="151753"/>
                </a:lnTo>
                <a:lnTo>
                  <a:pt x="119314" y="157019"/>
                </a:lnTo>
                <a:lnTo>
                  <a:pt x="145165" y="165339"/>
                </a:lnTo>
                <a:lnTo>
                  <a:pt x="154709" y="168161"/>
                </a:lnTo>
                <a:lnTo>
                  <a:pt x="185392" y="176684"/>
                </a:lnTo>
                <a:lnTo>
                  <a:pt x="204032" y="182387"/>
                </a:lnTo>
                <a:lnTo>
                  <a:pt x="212051" y="185241"/>
                </a:lnTo>
                <a:lnTo>
                  <a:pt x="219302" y="188097"/>
                </a:lnTo>
                <a:lnTo>
                  <a:pt x="226041" y="190953"/>
                </a:lnTo>
                <a:lnTo>
                  <a:pt x="231486" y="194762"/>
                </a:lnTo>
                <a:lnTo>
                  <a:pt x="236069" y="199206"/>
                </a:lnTo>
                <a:lnTo>
                  <a:pt x="240076" y="204074"/>
                </a:lnTo>
                <a:lnTo>
                  <a:pt x="244653" y="208272"/>
                </a:lnTo>
                <a:lnTo>
                  <a:pt x="249609" y="212023"/>
                </a:lnTo>
                <a:lnTo>
                  <a:pt x="254818" y="215476"/>
                </a:lnTo>
                <a:lnTo>
                  <a:pt x="263146" y="224393"/>
                </a:lnTo>
                <a:lnTo>
                  <a:pt x="266701" y="229438"/>
                </a:lnTo>
                <a:lnTo>
                  <a:pt x="270650" y="237583"/>
                </a:lnTo>
                <a:lnTo>
                  <a:pt x="272405" y="245331"/>
                </a:lnTo>
                <a:lnTo>
                  <a:pt x="272873" y="250064"/>
                </a:lnTo>
                <a:lnTo>
                  <a:pt x="273393" y="259450"/>
                </a:lnTo>
                <a:lnTo>
                  <a:pt x="273624" y="266797"/>
                </a:lnTo>
                <a:lnTo>
                  <a:pt x="272733" y="270090"/>
                </a:lnTo>
                <a:lnTo>
                  <a:pt x="269203" y="276288"/>
                </a:lnTo>
                <a:lnTo>
                  <a:pt x="261861" y="285133"/>
                </a:lnTo>
                <a:lnTo>
                  <a:pt x="258224" y="287076"/>
                </a:lnTo>
                <a:lnTo>
                  <a:pt x="253894" y="288372"/>
                </a:lnTo>
                <a:lnTo>
                  <a:pt x="249102" y="289235"/>
                </a:lnTo>
                <a:lnTo>
                  <a:pt x="244003" y="290763"/>
                </a:lnTo>
                <a:lnTo>
                  <a:pt x="238698" y="292735"/>
                </a:lnTo>
                <a:lnTo>
                  <a:pt x="233257" y="295002"/>
                </a:lnTo>
                <a:lnTo>
                  <a:pt x="227724" y="296513"/>
                </a:lnTo>
                <a:lnTo>
                  <a:pt x="222131" y="297520"/>
                </a:lnTo>
                <a:lnTo>
                  <a:pt x="216497" y="298192"/>
                </a:lnTo>
                <a:lnTo>
                  <a:pt x="210836" y="297687"/>
                </a:lnTo>
                <a:lnTo>
                  <a:pt x="205157" y="296398"/>
                </a:lnTo>
                <a:lnTo>
                  <a:pt x="199466" y="294586"/>
                </a:lnTo>
                <a:lnTo>
                  <a:pt x="193767" y="293378"/>
                </a:lnTo>
                <a:lnTo>
                  <a:pt x="188063" y="292573"/>
                </a:lnTo>
                <a:lnTo>
                  <a:pt x="182355" y="292036"/>
                </a:lnTo>
                <a:lnTo>
                  <a:pt x="177597" y="290726"/>
                </a:lnTo>
                <a:lnTo>
                  <a:pt x="169771" y="286730"/>
                </a:lnTo>
                <a:lnTo>
                  <a:pt x="165398" y="284331"/>
                </a:lnTo>
                <a:lnTo>
                  <a:pt x="155459" y="279125"/>
                </a:lnTo>
                <a:lnTo>
                  <a:pt x="147231" y="271096"/>
                </a:lnTo>
                <a:lnTo>
                  <a:pt x="141353" y="262131"/>
                </a:lnTo>
                <a:lnTo>
                  <a:pt x="138740" y="254971"/>
                </a:lnTo>
                <a:lnTo>
                  <a:pt x="135038" y="246074"/>
                </a:lnTo>
                <a:lnTo>
                  <a:pt x="132717" y="241034"/>
                </a:lnTo>
                <a:lnTo>
                  <a:pt x="132123" y="234817"/>
                </a:lnTo>
                <a:lnTo>
                  <a:pt x="132679" y="227815"/>
                </a:lnTo>
                <a:lnTo>
                  <a:pt x="134002" y="220289"/>
                </a:lnTo>
                <a:lnTo>
                  <a:pt x="134885" y="213367"/>
                </a:lnTo>
                <a:lnTo>
                  <a:pt x="135473" y="206847"/>
                </a:lnTo>
                <a:lnTo>
                  <a:pt x="135865" y="200596"/>
                </a:lnTo>
                <a:lnTo>
                  <a:pt x="137079" y="194523"/>
                </a:lnTo>
                <a:lnTo>
                  <a:pt x="138840" y="188570"/>
                </a:lnTo>
                <a:lnTo>
                  <a:pt x="143338" y="175922"/>
                </a:lnTo>
                <a:lnTo>
                  <a:pt x="148512" y="160776"/>
                </a:lnTo>
                <a:lnTo>
                  <a:pt x="151225" y="153689"/>
                </a:lnTo>
                <a:lnTo>
                  <a:pt x="153986" y="147059"/>
                </a:lnTo>
                <a:lnTo>
                  <a:pt x="156780" y="140734"/>
                </a:lnTo>
                <a:lnTo>
                  <a:pt x="160547" y="134613"/>
                </a:lnTo>
                <a:lnTo>
                  <a:pt x="164964" y="128627"/>
                </a:lnTo>
                <a:lnTo>
                  <a:pt x="169813" y="122731"/>
                </a:lnTo>
                <a:lnTo>
                  <a:pt x="173998" y="115943"/>
                </a:lnTo>
                <a:lnTo>
                  <a:pt x="177741" y="108561"/>
                </a:lnTo>
                <a:lnTo>
                  <a:pt x="184439" y="93690"/>
                </a:lnTo>
                <a:lnTo>
                  <a:pt x="190592" y="80731"/>
                </a:lnTo>
                <a:lnTo>
                  <a:pt x="193566" y="75561"/>
                </a:lnTo>
                <a:lnTo>
                  <a:pt x="199410" y="67276"/>
                </a:lnTo>
                <a:lnTo>
                  <a:pt x="201350" y="62781"/>
                </a:lnTo>
                <a:lnTo>
                  <a:pt x="202643" y="57879"/>
                </a:lnTo>
                <a:lnTo>
                  <a:pt x="203505" y="52706"/>
                </a:lnTo>
                <a:lnTo>
                  <a:pt x="204463" y="44418"/>
                </a:lnTo>
                <a:lnTo>
                  <a:pt x="204889" y="37560"/>
                </a:lnTo>
                <a:lnTo>
                  <a:pt x="205078" y="31337"/>
                </a:lnTo>
                <a:lnTo>
                  <a:pt x="204176" y="28344"/>
                </a:lnTo>
                <a:lnTo>
                  <a:pt x="200633" y="22478"/>
                </a:lnTo>
                <a:lnTo>
                  <a:pt x="193284" y="13821"/>
                </a:lnTo>
                <a:lnTo>
                  <a:pt x="185074" y="5223"/>
                </a:lnTo>
                <a:lnTo>
                  <a:pt x="181315" y="3315"/>
                </a:lnTo>
                <a:lnTo>
                  <a:pt x="176904" y="2042"/>
                </a:lnTo>
                <a:lnTo>
                  <a:pt x="172058" y="1194"/>
                </a:lnTo>
                <a:lnTo>
                  <a:pt x="165970" y="628"/>
                </a:lnTo>
                <a:lnTo>
                  <a:pt x="159054" y="252"/>
                </a:lnTo>
                <a:lnTo>
                  <a:pt x="151585" y="0"/>
                </a:lnTo>
                <a:lnTo>
                  <a:pt x="144702" y="785"/>
                </a:lnTo>
                <a:lnTo>
                  <a:pt x="138207" y="2261"/>
                </a:lnTo>
                <a:lnTo>
                  <a:pt x="117426" y="8889"/>
                </a:lnTo>
                <a:lnTo>
                  <a:pt x="84803" y="19662"/>
                </a:lnTo>
                <a:lnTo>
                  <a:pt x="77320" y="22465"/>
                </a:lnTo>
                <a:lnTo>
                  <a:pt x="70427" y="25287"/>
                </a:lnTo>
                <a:lnTo>
                  <a:pt x="63926" y="28121"/>
                </a:lnTo>
                <a:lnTo>
                  <a:pt x="51622" y="33809"/>
                </a:lnTo>
                <a:lnTo>
                  <a:pt x="45675" y="36659"/>
                </a:lnTo>
                <a:lnTo>
                  <a:pt x="40757" y="39512"/>
                </a:lnTo>
                <a:lnTo>
                  <a:pt x="32753" y="45222"/>
                </a:lnTo>
                <a:lnTo>
                  <a:pt x="26020" y="48394"/>
                </a:lnTo>
                <a:lnTo>
                  <a:pt x="22892" y="49240"/>
                </a:lnTo>
                <a:lnTo>
                  <a:pt x="20806" y="50757"/>
                </a:lnTo>
                <a:lnTo>
                  <a:pt x="19415" y="52720"/>
                </a:lnTo>
                <a:lnTo>
                  <a:pt x="16634" y="5950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544"/>
          <p:cNvSpPr/>
          <p:nvPr/>
        </p:nvSpPr>
        <p:spPr>
          <a:xfrm>
            <a:off x="3697604" y="2880360"/>
            <a:ext cx="188597" cy="17146"/>
          </a:xfrm>
          <a:custGeom>
            <a:avLst/>
            <a:gdLst/>
            <a:ahLst/>
            <a:cxnLst/>
            <a:rect l="0" t="0" r="0" b="0"/>
            <a:pathLst>
              <a:path w="188597" h="17146">
                <a:moveTo>
                  <a:pt x="0" y="0"/>
                </a:moveTo>
                <a:lnTo>
                  <a:pt x="33170" y="0"/>
                </a:lnTo>
                <a:lnTo>
                  <a:pt x="38306" y="952"/>
                </a:lnTo>
                <a:lnTo>
                  <a:pt x="43635" y="2540"/>
                </a:lnTo>
                <a:lnTo>
                  <a:pt x="49092" y="4551"/>
                </a:lnTo>
                <a:lnTo>
                  <a:pt x="54636" y="5891"/>
                </a:lnTo>
                <a:lnTo>
                  <a:pt x="60237" y="6785"/>
                </a:lnTo>
                <a:lnTo>
                  <a:pt x="65875" y="7380"/>
                </a:lnTo>
                <a:lnTo>
                  <a:pt x="72492" y="7778"/>
                </a:lnTo>
                <a:lnTo>
                  <a:pt x="87464" y="8219"/>
                </a:lnTo>
                <a:lnTo>
                  <a:pt x="94505" y="9289"/>
                </a:lnTo>
                <a:lnTo>
                  <a:pt x="101103" y="10955"/>
                </a:lnTo>
                <a:lnTo>
                  <a:pt x="107407" y="13018"/>
                </a:lnTo>
                <a:lnTo>
                  <a:pt x="113515" y="14394"/>
                </a:lnTo>
                <a:lnTo>
                  <a:pt x="119492" y="15311"/>
                </a:lnTo>
                <a:lnTo>
                  <a:pt x="125381" y="15922"/>
                </a:lnTo>
                <a:lnTo>
                  <a:pt x="131213" y="16330"/>
                </a:lnTo>
                <a:lnTo>
                  <a:pt x="137006" y="16601"/>
                </a:lnTo>
                <a:lnTo>
                  <a:pt x="148521" y="16903"/>
                </a:lnTo>
                <a:lnTo>
                  <a:pt x="188596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545"/>
          <p:cNvSpPr/>
          <p:nvPr/>
        </p:nvSpPr>
        <p:spPr>
          <a:xfrm>
            <a:off x="3706177" y="3000375"/>
            <a:ext cx="222886" cy="15954"/>
          </a:xfrm>
          <a:custGeom>
            <a:avLst/>
            <a:gdLst/>
            <a:ahLst/>
            <a:cxnLst/>
            <a:rect l="0" t="0" r="0" b="0"/>
            <a:pathLst>
              <a:path w="222886" h="15954">
                <a:moveTo>
                  <a:pt x="0" y="8572"/>
                </a:moveTo>
                <a:lnTo>
                  <a:pt x="4551" y="13123"/>
                </a:lnTo>
                <a:lnTo>
                  <a:pt x="6844" y="14464"/>
                </a:lnTo>
                <a:lnTo>
                  <a:pt x="9325" y="15357"/>
                </a:lnTo>
                <a:lnTo>
                  <a:pt x="11932" y="15953"/>
                </a:lnTo>
                <a:lnTo>
                  <a:pt x="15574" y="15398"/>
                </a:lnTo>
                <a:lnTo>
                  <a:pt x="19908" y="14075"/>
                </a:lnTo>
                <a:lnTo>
                  <a:pt x="24702" y="12241"/>
                </a:lnTo>
                <a:lnTo>
                  <a:pt x="29803" y="11018"/>
                </a:lnTo>
                <a:lnTo>
                  <a:pt x="35109" y="10203"/>
                </a:lnTo>
                <a:lnTo>
                  <a:pt x="40551" y="9659"/>
                </a:lnTo>
                <a:lnTo>
                  <a:pt x="46084" y="9297"/>
                </a:lnTo>
                <a:lnTo>
                  <a:pt x="51678" y="9055"/>
                </a:lnTo>
                <a:lnTo>
                  <a:pt x="63925" y="8787"/>
                </a:lnTo>
                <a:lnTo>
                  <a:pt x="124190" y="8580"/>
                </a:lnTo>
                <a:lnTo>
                  <a:pt x="132323" y="7625"/>
                </a:lnTo>
                <a:lnTo>
                  <a:pt x="141555" y="6036"/>
                </a:lnTo>
                <a:lnTo>
                  <a:pt x="151520" y="4024"/>
                </a:lnTo>
                <a:lnTo>
                  <a:pt x="161021" y="2682"/>
                </a:lnTo>
                <a:lnTo>
                  <a:pt x="170213" y="1788"/>
                </a:lnTo>
                <a:lnTo>
                  <a:pt x="179197" y="1192"/>
                </a:lnTo>
                <a:lnTo>
                  <a:pt x="194261" y="530"/>
                </a:lnTo>
                <a:lnTo>
                  <a:pt x="22288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546"/>
          <p:cNvSpPr/>
          <p:nvPr/>
        </p:nvSpPr>
        <p:spPr>
          <a:xfrm>
            <a:off x="4031932" y="2820355"/>
            <a:ext cx="253205" cy="308608"/>
          </a:xfrm>
          <a:custGeom>
            <a:avLst/>
            <a:gdLst/>
            <a:ahLst/>
            <a:cxnLst/>
            <a:rect l="0" t="0" r="0" b="0"/>
            <a:pathLst>
              <a:path w="253205" h="308608">
                <a:moveTo>
                  <a:pt x="0" y="8570"/>
                </a:moveTo>
                <a:lnTo>
                  <a:pt x="116818" y="8570"/>
                </a:lnTo>
                <a:lnTo>
                  <a:pt x="122646" y="7617"/>
                </a:lnTo>
                <a:lnTo>
                  <a:pt x="128437" y="6030"/>
                </a:lnTo>
                <a:lnTo>
                  <a:pt x="134202" y="4019"/>
                </a:lnTo>
                <a:lnTo>
                  <a:pt x="139950" y="2678"/>
                </a:lnTo>
                <a:lnTo>
                  <a:pt x="145688" y="1784"/>
                </a:lnTo>
                <a:lnTo>
                  <a:pt x="151418" y="1189"/>
                </a:lnTo>
                <a:lnTo>
                  <a:pt x="157142" y="791"/>
                </a:lnTo>
                <a:lnTo>
                  <a:pt x="162865" y="527"/>
                </a:lnTo>
                <a:lnTo>
                  <a:pt x="174301" y="232"/>
                </a:lnTo>
                <a:lnTo>
                  <a:pt x="225241" y="0"/>
                </a:lnTo>
                <a:lnTo>
                  <a:pt x="228266" y="951"/>
                </a:lnTo>
                <a:lnTo>
                  <a:pt x="234167" y="4549"/>
                </a:lnTo>
                <a:lnTo>
                  <a:pt x="239964" y="6782"/>
                </a:lnTo>
                <a:lnTo>
                  <a:pt x="242843" y="7378"/>
                </a:lnTo>
                <a:lnTo>
                  <a:pt x="244763" y="8728"/>
                </a:lnTo>
                <a:lnTo>
                  <a:pt x="246043" y="10580"/>
                </a:lnTo>
                <a:lnTo>
                  <a:pt x="248417" y="16131"/>
                </a:lnTo>
                <a:lnTo>
                  <a:pt x="252648" y="24948"/>
                </a:lnTo>
                <a:lnTo>
                  <a:pt x="253204" y="29013"/>
                </a:lnTo>
                <a:lnTo>
                  <a:pt x="252623" y="32676"/>
                </a:lnTo>
                <a:lnTo>
                  <a:pt x="251283" y="36071"/>
                </a:lnTo>
                <a:lnTo>
                  <a:pt x="250389" y="41191"/>
                </a:lnTo>
                <a:lnTo>
                  <a:pt x="249794" y="47462"/>
                </a:lnTo>
                <a:lnTo>
                  <a:pt x="249397" y="54500"/>
                </a:lnTo>
                <a:lnTo>
                  <a:pt x="248180" y="61098"/>
                </a:lnTo>
                <a:lnTo>
                  <a:pt x="246415" y="67401"/>
                </a:lnTo>
                <a:lnTo>
                  <a:pt x="244287" y="73508"/>
                </a:lnTo>
                <a:lnTo>
                  <a:pt x="241916" y="79484"/>
                </a:lnTo>
                <a:lnTo>
                  <a:pt x="239382" y="85374"/>
                </a:lnTo>
                <a:lnTo>
                  <a:pt x="236740" y="91205"/>
                </a:lnTo>
                <a:lnTo>
                  <a:pt x="234027" y="97950"/>
                </a:lnTo>
                <a:lnTo>
                  <a:pt x="228472" y="113064"/>
                </a:lnTo>
                <a:lnTo>
                  <a:pt x="219989" y="137638"/>
                </a:lnTo>
                <a:lnTo>
                  <a:pt x="216192" y="145098"/>
                </a:lnTo>
                <a:lnTo>
                  <a:pt x="211755" y="151976"/>
                </a:lnTo>
                <a:lnTo>
                  <a:pt x="206893" y="158466"/>
                </a:lnTo>
                <a:lnTo>
                  <a:pt x="202699" y="165651"/>
                </a:lnTo>
                <a:lnTo>
                  <a:pt x="198950" y="173298"/>
                </a:lnTo>
                <a:lnTo>
                  <a:pt x="195498" y="181254"/>
                </a:lnTo>
                <a:lnTo>
                  <a:pt x="189123" y="195173"/>
                </a:lnTo>
                <a:lnTo>
                  <a:pt x="177269" y="219631"/>
                </a:lnTo>
                <a:lnTo>
                  <a:pt x="160029" y="254280"/>
                </a:lnTo>
                <a:lnTo>
                  <a:pt x="156849" y="263189"/>
                </a:lnTo>
                <a:lnTo>
                  <a:pt x="155436" y="270324"/>
                </a:lnTo>
                <a:lnTo>
                  <a:pt x="154640" y="279696"/>
                </a:lnTo>
                <a:lnTo>
                  <a:pt x="154404" y="288505"/>
                </a:lnTo>
                <a:lnTo>
                  <a:pt x="154305" y="30860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547"/>
          <p:cNvSpPr/>
          <p:nvPr/>
        </p:nvSpPr>
        <p:spPr>
          <a:xfrm>
            <a:off x="4367451" y="2906077"/>
            <a:ext cx="187404" cy="197169"/>
          </a:xfrm>
          <a:custGeom>
            <a:avLst/>
            <a:gdLst/>
            <a:ahLst/>
            <a:cxnLst/>
            <a:rect l="0" t="0" r="0" b="0"/>
            <a:pathLst>
              <a:path w="187404" h="197169">
                <a:moveTo>
                  <a:pt x="7381" y="0"/>
                </a:moveTo>
                <a:lnTo>
                  <a:pt x="7381" y="4551"/>
                </a:lnTo>
                <a:lnTo>
                  <a:pt x="6429" y="5891"/>
                </a:lnTo>
                <a:lnTo>
                  <a:pt x="4841" y="6785"/>
                </a:lnTo>
                <a:lnTo>
                  <a:pt x="0" y="8220"/>
                </a:lnTo>
                <a:lnTo>
                  <a:pt x="556" y="9290"/>
                </a:lnTo>
                <a:lnTo>
                  <a:pt x="5751" y="15311"/>
                </a:lnTo>
                <a:lnTo>
                  <a:pt x="9438" y="19142"/>
                </a:lnTo>
                <a:lnTo>
                  <a:pt x="27504" y="37265"/>
                </a:lnTo>
                <a:lnTo>
                  <a:pt x="29369" y="40083"/>
                </a:lnTo>
                <a:lnTo>
                  <a:pt x="31441" y="45755"/>
                </a:lnTo>
                <a:lnTo>
                  <a:pt x="32946" y="49553"/>
                </a:lnTo>
                <a:lnTo>
                  <a:pt x="34902" y="53990"/>
                </a:lnTo>
                <a:lnTo>
                  <a:pt x="37158" y="58854"/>
                </a:lnTo>
                <a:lnTo>
                  <a:pt x="39615" y="63048"/>
                </a:lnTo>
                <a:lnTo>
                  <a:pt x="42205" y="66797"/>
                </a:lnTo>
                <a:lnTo>
                  <a:pt x="44885" y="70249"/>
                </a:lnTo>
                <a:lnTo>
                  <a:pt x="47624" y="73502"/>
                </a:lnTo>
                <a:lnTo>
                  <a:pt x="53207" y="79658"/>
                </a:lnTo>
                <a:lnTo>
                  <a:pt x="66256" y="93029"/>
                </a:lnTo>
                <a:lnTo>
                  <a:pt x="121319" y="148228"/>
                </a:lnTo>
                <a:lnTo>
                  <a:pt x="125250" y="151206"/>
                </a:lnTo>
                <a:lnTo>
                  <a:pt x="129775" y="154144"/>
                </a:lnTo>
                <a:lnTo>
                  <a:pt x="134697" y="157055"/>
                </a:lnTo>
                <a:lnTo>
                  <a:pt x="138931" y="159949"/>
                </a:lnTo>
                <a:lnTo>
                  <a:pt x="142706" y="162830"/>
                </a:lnTo>
                <a:lnTo>
                  <a:pt x="146175" y="165703"/>
                </a:lnTo>
                <a:lnTo>
                  <a:pt x="149441" y="168571"/>
                </a:lnTo>
                <a:lnTo>
                  <a:pt x="152570" y="171436"/>
                </a:lnTo>
                <a:lnTo>
                  <a:pt x="155609" y="174298"/>
                </a:lnTo>
                <a:lnTo>
                  <a:pt x="158587" y="176206"/>
                </a:lnTo>
                <a:lnTo>
                  <a:pt x="164436" y="178326"/>
                </a:lnTo>
                <a:lnTo>
                  <a:pt x="166377" y="179844"/>
                </a:lnTo>
                <a:lnTo>
                  <a:pt x="167671" y="181809"/>
                </a:lnTo>
                <a:lnTo>
                  <a:pt x="168533" y="184071"/>
                </a:lnTo>
                <a:lnTo>
                  <a:pt x="170061" y="185579"/>
                </a:lnTo>
                <a:lnTo>
                  <a:pt x="172031" y="186584"/>
                </a:lnTo>
                <a:lnTo>
                  <a:pt x="174298" y="187255"/>
                </a:lnTo>
                <a:lnTo>
                  <a:pt x="179356" y="190539"/>
                </a:lnTo>
                <a:lnTo>
                  <a:pt x="187403" y="1971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548"/>
          <p:cNvSpPr/>
          <p:nvPr/>
        </p:nvSpPr>
        <p:spPr>
          <a:xfrm>
            <a:off x="4314825" y="2880360"/>
            <a:ext cx="248603" cy="240030"/>
          </a:xfrm>
          <a:custGeom>
            <a:avLst/>
            <a:gdLst/>
            <a:ahLst/>
            <a:cxnLst/>
            <a:rect l="0" t="0" r="0" b="0"/>
            <a:pathLst>
              <a:path w="248603" h="240030">
                <a:moveTo>
                  <a:pt x="248602" y="0"/>
                </a:moveTo>
                <a:lnTo>
                  <a:pt x="236670" y="0"/>
                </a:lnTo>
                <a:lnTo>
                  <a:pt x="234933" y="952"/>
                </a:lnTo>
                <a:lnTo>
                  <a:pt x="233774" y="2540"/>
                </a:lnTo>
                <a:lnTo>
                  <a:pt x="233002" y="4551"/>
                </a:lnTo>
                <a:lnTo>
                  <a:pt x="231535" y="5891"/>
                </a:lnTo>
                <a:lnTo>
                  <a:pt x="229604" y="6785"/>
                </a:lnTo>
                <a:lnTo>
                  <a:pt x="227364" y="7380"/>
                </a:lnTo>
                <a:lnTo>
                  <a:pt x="222336" y="10583"/>
                </a:lnTo>
                <a:lnTo>
                  <a:pt x="216925" y="15181"/>
                </a:lnTo>
                <a:lnTo>
                  <a:pt x="211346" y="20399"/>
                </a:lnTo>
                <a:lnTo>
                  <a:pt x="208525" y="24077"/>
                </a:lnTo>
                <a:lnTo>
                  <a:pt x="205691" y="28434"/>
                </a:lnTo>
                <a:lnTo>
                  <a:pt x="202850" y="33243"/>
                </a:lnTo>
                <a:lnTo>
                  <a:pt x="199051" y="38355"/>
                </a:lnTo>
                <a:lnTo>
                  <a:pt x="194612" y="43667"/>
                </a:lnTo>
                <a:lnTo>
                  <a:pt x="185554" y="53697"/>
                </a:lnTo>
                <a:lnTo>
                  <a:pt x="178353" y="61330"/>
                </a:lnTo>
                <a:lnTo>
                  <a:pt x="164393" y="75533"/>
                </a:lnTo>
                <a:lnTo>
                  <a:pt x="159125" y="81788"/>
                </a:lnTo>
                <a:lnTo>
                  <a:pt x="153708" y="88815"/>
                </a:lnTo>
                <a:lnTo>
                  <a:pt x="148192" y="96357"/>
                </a:lnTo>
                <a:lnTo>
                  <a:pt x="142610" y="103291"/>
                </a:lnTo>
                <a:lnTo>
                  <a:pt x="136983" y="109818"/>
                </a:lnTo>
                <a:lnTo>
                  <a:pt x="131327" y="116074"/>
                </a:lnTo>
                <a:lnTo>
                  <a:pt x="119962" y="128106"/>
                </a:lnTo>
                <a:lnTo>
                  <a:pt x="97144" y="151352"/>
                </a:lnTo>
                <a:lnTo>
                  <a:pt x="91433" y="158051"/>
                </a:lnTo>
                <a:lnTo>
                  <a:pt x="85720" y="165375"/>
                </a:lnTo>
                <a:lnTo>
                  <a:pt x="80006" y="173115"/>
                </a:lnTo>
                <a:lnTo>
                  <a:pt x="74293" y="179227"/>
                </a:lnTo>
                <a:lnTo>
                  <a:pt x="68578" y="184255"/>
                </a:lnTo>
                <a:lnTo>
                  <a:pt x="62864" y="188559"/>
                </a:lnTo>
                <a:lnTo>
                  <a:pt x="57149" y="193333"/>
                </a:lnTo>
                <a:lnTo>
                  <a:pt x="51434" y="198421"/>
                </a:lnTo>
                <a:lnTo>
                  <a:pt x="45719" y="203718"/>
                </a:lnTo>
                <a:lnTo>
                  <a:pt x="40957" y="209154"/>
                </a:lnTo>
                <a:lnTo>
                  <a:pt x="36829" y="214684"/>
                </a:lnTo>
                <a:lnTo>
                  <a:pt x="33125" y="220275"/>
                </a:lnTo>
                <a:lnTo>
                  <a:pt x="29704" y="224002"/>
                </a:lnTo>
                <a:lnTo>
                  <a:pt x="26469" y="226487"/>
                </a:lnTo>
                <a:lnTo>
                  <a:pt x="20337" y="230201"/>
                </a:lnTo>
                <a:lnTo>
                  <a:pt x="14436" y="235026"/>
                </a:lnTo>
                <a:lnTo>
                  <a:pt x="10309" y="238547"/>
                </a:lnTo>
                <a:lnTo>
                  <a:pt x="6804" y="239371"/>
                </a:lnTo>
                <a:lnTo>
                  <a:pt x="0" y="24002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549"/>
          <p:cNvSpPr/>
          <p:nvPr/>
        </p:nvSpPr>
        <p:spPr>
          <a:xfrm>
            <a:off x="1494472" y="3394710"/>
            <a:ext cx="240031" cy="51331"/>
          </a:xfrm>
          <a:custGeom>
            <a:avLst/>
            <a:gdLst/>
            <a:ahLst/>
            <a:cxnLst/>
            <a:rect l="0" t="0" r="0" b="0"/>
            <a:pathLst>
              <a:path w="240031" h="51331">
                <a:moveTo>
                  <a:pt x="0" y="42862"/>
                </a:moveTo>
                <a:lnTo>
                  <a:pt x="0" y="50243"/>
                </a:lnTo>
                <a:lnTo>
                  <a:pt x="5080" y="50905"/>
                </a:lnTo>
                <a:lnTo>
                  <a:pt x="12735" y="51199"/>
                </a:lnTo>
                <a:lnTo>
                  <a:pt x="19313" y="51330"/>
                </a:lnTo>
                <a:lnTo>
                  <a:pt x="23352" y="50413"/>
                </a:lnTo>
                <a:lnTo>
                  <a:pt x="27951" y="48848"/>
                </a:lnTo>
                <a:lnTo>
                  <a:pt x="32921" y="46853"/>
                </a:lnTo>
                <a:lnTo>
                  <a:pt x="38140" y="45523"/>
                </a:lnTo>
                <a:lnTo>
                  <a:pt x="43524" y="44636"/>
                </a:lnTo>
                <a:lnTo>
                  <a:pt x="49019" y="44045"/>
                </a:lnTo>
                <a:lnTo>
                  <a:pt x="54587" y="43650"/>
                </a:lnTo>
                <a:lnTo>
                  <a:pt x="60204" y="43388"/>
                </a:lnTo>
                <a:lnTo>
                  <a:pt x="65853" y="43212"/>
                </a:lnTo>
                <a:lnTo>
                  <a:pt x="72477" y="42143"/>
                </a:lnTo>
                <a:lnTo>
                  <a:pt x="79751" y="40478"/>
                </a:lnTo>
                <a:lnTo>
                  <a:pt x="87457" y="38415"/>
                </a:lnTo>
                <a:lnTo>
                  <a:pt x="94500" y="37040"/>
                </a:lnTo>
                <a:lnTo>
                  <a:pt x="101100" y="36123"/>
                </a:lnTo>
                <a:lnTo>
                  <a:pt x="107405" y="35512"/>
                </a:lnTo>
                <a:lnTo>
                  <a:pt x="115418" y="34152"/>
                </a:lnTo>
                <a:lnTo>
                  <a:pt x="124570" y="32293"/>
                </a:lnTo>
                <a:lnTo>
                  <a:pt x="134482" y="30101"/>
                </a:lnTo>
                <a:lnTo>
                  <a:pt x="142995" y="28640"/>
                </a:lnTo>
                <a:lnTo>
                  <a:pt x="150575" y="27665"/>
                </a:lnTo>
                <a:lnTo>
                  <a:pt x="157533" y="27016"/>
                </a:lnTo>
                <a:lnTo>
                  <a:pt x="164077" y="25630"/>
                </a:lnTo>
                <a:lnTo>
                  <a:pt x="170345" y="23754"/>
                </a:lnTo>
                <a:lnTo>
                  <a:pt x="176428" y="21551"/>
                </a:lnTo>
                <a:lnTo>
                  <a:pt x="182389" y="19130"/>
                </a:lnTo>
                <a:lnTo>
                  <a:pt x="188267" y="16563"/>
                </a:lnTo>
                <a:lnTo>
                  <a:pt x="194092" y="13899"/>
                </a:lnTo>
                <a:lnTo>
                  <a:pt x="199879" y="12124"/>
                </a:lnTo>
                <a:lnTo>
                  <a:pt x="205643" y="10940"/>
                </a:lnTo>
                <a:lnTo>
                  <a:pt x="211390" y="10151"/>
                </a:lnTo>
                <a:lnTo>
                  <a:pt x="217127" y="8672"/>
                </a:lnTo>
                <a:lnTo>
                  <a:pt x="222856" y="6734"/>
                </a:lnTo>
                <a:lnTo>
                  <a:pt x="24003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550"/>
          <p:cNvSpPr/>
          <p:nvPr/>
        </p:nvSpPr>
        <p:spPr>
          <a:xfrm>
            <a:off x="1785937" y="3308995"/>
            <a:ext cx="201762" cy="291421"/>
          </a:xfrm>
          <a:custGeom>
            <a:avLst/>
            <a:gdLst/>
            <a:ahLst/>
            <a:cxnLst/>
            <a:rect l="0" t="0" r="0" b="0"/>
            <a:pathLst>
              <a:path w="201762" h="291421">
                <a:moveTo>
                  <a:pt x="0" y="25707"/>
                </a:moveTo>
                <a:lnTo>
                  <a:pt x="0" y="21156"/>
                </a:lnTo>
                <a:lnTo>
                  <a:pt x="952" y="19816"/>
                </a:lnTo>
                <a:lnTo>
                  <a:pt x="2540" y="18922"/>
                </a:lnTo>
                <a:lnTo>
                  <a:pt x="7381" y="17488"/>
                </a:lnTo>
                <a:lnTo>
                  <a:pt x="12770" y="12689"/>
                </a:lnTo>
                <a:lnTo>
                  <a:pt x="15181" y="11313"/>
                </a:lnTo>
                <a:lnTo>
                  <a:pt x="24077" y="8425"/>
                </a:lnTo>
                <a:lnTo>
                  <a:pt x="28434" y="6565"/>
                </a:lnTo>
                <a:lnTo>
                  <a:pt x="33244" y="4374"/>
                </a:lnTo>
                <a:lnTo>
                  <a:pt x="37402" y="2912"/>
                </a:lnTo>
                <a:lnTo>
                  <a:pt x="41127" y="1938"/>
                </a:lnTo>
                <a:lnTo>
                  <a:pt x="44563" y="1288"/>
                </a:lnTo>
                <a:lnTo>
                  <a:pt x="48759" y="856"/>
                </a:lnTo>
                <a:lnTo>
                  <a:pt x="53461" y="567"/>
                </a:lnTo>
                <a:lnTo>
                  <a:pt x="63765" y="246"/>
                </a:lnTo>
                <a:lnTo>
                  <a:pt x="97234" y="12"/>
                </a:lnTo>
                <a:lnTo>
                  <a:pt x="108620" y="0"/>
                </a:lnTo>
                <a:lnTo>
                  <a:pt x="113371" y="949"/>
                </a:lnTo>
                <a:lnTo>
                  <a:pt x="117491" y="2534"/>
                </a:lnTo>
                <a:lnTo>
                  <a:pt x="121190" y="4543"/>
                </a:lnTo>
                <a:lnTo>
                  <a:pt x="124608" y="5883"/>
                </a:lnTo>
                <a:lnTo>
                  <a:pt x="127839" y="6776"/>
                </a:lnTo>
                <a:lnTo>
                  <a:pt x="130946" y="7371"/>
                </a:lnTo>
                <a:lnTo>
                  <a:pt x="136938" y="10573"/>
                </a:lnTo>
                <a:lnTo>
                  <a:pt x="139870" y="12760"/>
                </a:lnTo>
                <a:lnTo>
                  <a:pt x="141824" y="16123"/>
                </a:lnTo>
                <a:lnTo>
                  <a:pt x="143995" y="24940"/>
                </a:lnTo>
                <a:lnTo>
                  <a:pt x="144960" y="32669"/>
                </a:lnTo>
                <a:lnTo>
                  <a:pt x="145218" y="36063"/>
                </a:lnTo>
                <a:lnTo>
                  <a:pt x="142964" y="44915"/>
                </a:lnTo>
                <a:lnTo>
                  <a:pt x="141029" y="49942"/>
                </a:lnTo>
                <a:lnTo>
                  <a:pt x="137834" y="54246"/>
                </a:lnTo>
                <a:lnTo>
                  <a:pt x="133800" y="58068"/>
                </a:lnTo>
                <a:lnTo>
                  <a:pt x="129205" y="61569"/>
                </a:lnTo>
                <a:lnTo>
                  <a:pt x="124237" y="65807"/>
                </a:lnTo>
                <a:lnTo>
                  <a:pt x="119019" y="70538"/>
                </a:lnTo>
                <a:lnTo>
                  <a:pt x="113636" y="75597"/>
                </a:lnTo>
                <a:lnTo>
                  <a:pt x="108142" y="79922"/>
                </a:lnTo>
                <a:lnTo>
                  <a:pt x="102575" y="83758"/>
                </a:lnTo>
                <a:lnTo>
                  <a:pt x="96958" y="87268"/>
                </a:lnTo>
                <a:lnTo>
                  <a:pt x="92261" y="91512"/>
                </a:lnTo>
                <a:lnTo>
                  <a:pt x="88178" y="96247"/>
                </a:lnTo>
                <a:lnTo>
                  <a:pt x="84502" y="101309"/>
                </a:lnTo>
                <a:lnTo>
                  <a:pt x="81100" y="104683"/>
                </a:lnTo>
                <a:lnTo>
                  <a:pt x="77879" y="106933"/>
                </a:lnTo>
                <a:lnTo>
                  <a:pt x="71760" y="110385"/>
                </a:lnTo>
                <a:lnTo>
                  <a:pt x="65866" y="115094"/>
                </a:lnTo>
                <a:lnTo>
                  <a:pt x="62961" y="116731"/>
                </a:lnTo>
                <a:lnTo>
                  <a:pt x="57192" y="118550"/>
                </a:lnTo>
                <a:lnTo>
                  <a:pt x="51941" y="119877"/>
                </a:lnTo>
                <a:lnTo>
                  <a:pt x="57426" y="119979"/>
                </a:lnTo>
                <a:lnTo>
                  <a:pt x="117639" y="120005"/>
                </a:lnTo>
                <a:lnTo>
                  <a:pt x="124146" y="120957"/>
                </a:lnTo>
                <a:lnTo>
                  <a:pt x="131341" y="122545"/>
                </a:lnTo>
                <a:lnTo>
                  <a:pt x="138996" y="124555"/>
                </a:lnTo>
                <a:lnTo>
                  <a:pt x="146004" y="126849"/>
                </a:lnTo>
                <a:lnTo>
                  <a:pt x="152581" y="129330"/>
                </a:lnTo>
                <a:lnTo>
                  <a:pt x="158871" y="131936"/>
                </a:lnTo>
                <a:lnTo>
                  <a:pt x="164016" y="134626"/>
                </a:lnTo>
                <a:lnTo>
                  <a:pt x="168399" y="137373"/>
                </a:lnTo>
                <a:lnTo>
                  <a:pt x="172274" y="140156"/>
                </a:lnTo>
                <a:lnTo>
                  <a:pt x="175809" y="142964"/>
                </a:lnTo>
                <a:lnTo>
                  <a:pt x="179119" y="145788"/>
                </a:lnTo>
                <a:lnTo>
                  <a:pt x="182277" y="148624"/>
                </a:lnTo>
                <a:lnTo>
                  <a:pt x="188327" y="156854"/>
                </a:lnTo>
                <a:lnTo>
                  <a:pt x="191274" y="161716"/>
                </a:lnTo>
                <a:lnTo>
                  <a:pt x="193238" y="166862"/>
                </a:lnTo>
                <a:lnTo>
                  <a:pt x="194548" y="172198"/>
                </a:lnTo>
                <a:lnTo>
                  <a:pt x="195421" y="177660"/>
                </a:lnTo>
                <a:lnTo>
                  <a:pt x="198931" y="186269"/>
                </a:lnTo>
                <a:lnTo>
                  <a:pt x="201201" y="189899"/>
                </a:lnTo>
                <a:lnTo>
                  <a:pt x="201761" y="194223"/>
                </a:lnTo>
                <a:lnTo>
                  <a:pt x="201183" y="199011"/>
                </a:lnTo>
                <a:lnTo>
                  <a:pt x="199844" y="204108"/>
                </a:lnTo>
                <a:lnTo>
                  <a:pt x="195817" y="212311"/>
                </a:lnTo>
                <a:lnTo>
                  <a:pt x="189900" y="220085"/>
                </a:lnTo>
                <a:lnTo>
                  <a:pt x="185655" y="224825"/>
                </a:lnTo>
                <a:lnTo>
                  <a:pt x="176811" y="234219"/>
                </a:lnTo>
                <a:lnTo>
                  <a:pt x="169705" y="241569"/>
                </a:lnTo>
                <a:lnTo>
                  <a:pt x="167429" y="244862"/>
                </a:lnTo>
                <a:lnTo>
                  <a:pt x="164900" y="251062"/>
                </a:lnTo>
                <a:lnTo>
                  <a:pt x="162321" y="254049"/>
                </a:lnTo>
                <a:lnTo>
                  <a:pt x="158697" y="256992"/>
                </a:lnTo>
                <a:lnTo>
                  <a:pt x="154375" y="259907"/>
                </a:lnTo>
                <a:lnTo>
                  <a:pt x="149589" y="262803"/>
                </a:lnTo>
                <a:lnTo>
                  <a:pt x="144494" y="265686"/>
                </a:lnTo>
                <a:lnTo>
                  <a:pt x="139192" y="268561"/>
                </a:lnTo>
                <a:lnTo>
                  <a:pt x="134704" y="271429"/>
                </a:lnTo>
                <a:lnTo>
                  <a:pt x="130760" y="274295"/>
                </a:lnTo>
                <a:lnTo>
                  <a:pt x="127179" y="277157"/>
                </a:lnTo>
                <a:lnTo>
                  <a:pt x="122886" y="279065"/>
                </a:lnTo>
                <a:lnTo>
                  <a:pt x="118119" y="280338"/>
                </a:lnTo>
                <a:lnTo>
                  <a:pt x="113036" y="281186"/>
                </a:lnTo>
                <a:lnTo>
                  <a:pt x="108695" y="282703"/>
                </a:lnTo>
                <a:lnTo>
                  <a:pt x="104848" y="284668"/>
                </a:lnTo>
                <a:lnTo>
                  <a:pt x="101331" y="286930"/>
                </a:lnTo>
                <a:lnTo>
                  <a:pt x="98034" y="288438"/>
                </a:lnTo>
                <a:lnTo>
                  <a:pt x="91831" y="290114"/>
                </a:lnTo>
                <a:lnTo>
                  <a:pt x="87891" y="290561"/>
                </a:lnTo>
                <a:lnTo>
                  <a:pt x="83359" y="290859"/>
                </a:lnTo>
                <a:lnTo>
                  <a:pt x="71499" y="291337"/>
                </a:lnTo>
                <a:lnTo>
                  <a:pt x="64894" y="291420"/>
                </a:lnTo>
                <a:lnTo>
                  <a:pt x="63265" y="290479"/>
                </a:lnTo>
                <a:lnTo>
                  <a:pt x="62179" y="288899"/>
                </a:lnTo>
                <a:lnTo>
                  <a:pt x="61455" y="286894"/>
                </a:lnTo>
                <a:lnTo>
                  <a:pt x="61925" y="285556"/>
                </a:lnTo>
                <a:lnTo>
                  <a:pt x="63191" y="284665"/>
                </a:lnTo>
                <a:lnTo>
                  <a:pt x="68580" y="2828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551"/>
          <p:cNvSpPr/>
          <p:nvPr/>
        </p:nvSpPr>
        <p:spPr>
          <a:xfrm>
            <a:off x="2060257" y="3420427"/>
            <a:ext cx="308611" cy="152962"/>
          </a:xfrm>
          <a:custGeom>
            <a:avLst/>
            <a:gdLst/>
            <a:ahLst/>
            <a:cxnLst/>
            <a:rect l="0" t="0" r="0" b="0"/>
            <a:pathLst>
              <a:path w="308611" h="152962">
                <a:moveTo>
                  <a:pt x="0" y="0"/>
                </a:moveTo>
                <a:lnTo>
                  <a:pt x="12770" y="0"/>
                </a:lnTo>
                <a:lnTo>
                  <a:pt x="15181" y="952"/>
                </a:lnTo>
                <a:lnTo>
                  <a:pt x="20400" y="4551"/>
                </a:lnTo>
                <a:lnTo>
                  <a:pt x="25894" y="9325"/>
                </a:lnTo>
                <a:lnTo>
                  <a:pt x="28693" y="11932"/>
                </a:lnTo>
                <a:lnTo>
                  <a:pt x="32463" y="13669"/>
                </a:lnTo>
                <a:lnTo>
                  <a:pt x="41733" y="15600"/>
                </a:lnTo>
                <a:lnTo>
                  <a:pt x="46872" y="17068"/>
                </a:lnTo>
                <a:lnTo>
                  <a:pt x="52203" y="18999"/>
                </a:lnTo>
                <a:lnTo>
                  <a:pt x="57662" y="21238"/>
                </a:lnTo>
                <a:lnTo>
                  <a:pt x="63206" y="24636"/>
                </a:lnTo>
                <a:lnTo>
                  <a:pt x="68808" y="28807"/>
                </a:lnTo>
                <a:lnTo>
                  <a:pt x="74447" y="33492"/>
                </a:lnTo>
                <a:lnTo>
                  <a:pt x="80111" y="37568"/>
                </a:lnTo>
                <a:lnTo>
                  <a:pt x="85793" y="41238"/>
                </a:lnTo>
                <a:lnTo>
                  <a:pt x="91485" y="44637"/>
                </a:lnTo>
                <a:lnTo>
                  <a:pt x="97185" y="47856"/>
                </a:lnTo>
                <a:lnTo>
                  <a:pt x="108598" y="53972"/>
                </a:lnTo>
                <a:lnTo>
                  <a:pt x="115261" y="57889"/>
                </a:lnTo>
                <a:lnTo>
                  <a:pt x="137339" y="71551"/>
                </a:lnTo>
                <a:lnTo>
                  <a:pt x="143947" y="75323"/>
                </a:lnTo>
                <a:lnTo>
                  <a:pt x="150257" y="78790"/>
                </a:lnTo>
                <a:lnTo>
                  <a:pt x="156369" y="83007"/>
                </a:lnTo>
                <a:lnTo>
                  <a:pt x="162349" y="87723"/>
                </a:lnTo>
                <a:lnTo>
                  <a:pt x="168240" y="92772"/>
                </a:lnTo>
                <a:lnTo>
                  <a:pt x="174072" y="98043"/>
                </a:lnTo>
                <a:lnTo>
                  <a:pt x="185633" y="108980"/>
                </a:lnTo>
                <a:lnTo>
                  <a:pt x="191383" y="113611"/>
                </a:lnTo>
                <a:lnTo>
                  <a:pt x="197121" y="117651"/>
                </a:lnTo>
                <a:lnTo>
                  <a:pt x="202851" y="121296"/>
                </a:lnTo>
                <a:lnTo>
                  <a:pt x="209529" y="124679"/>
                </a:lnTo>
                <a:lnTo>
                  <a:pt x="216839" y="127887"/>
                </a:lnTo>
                <a:lnTo>
                  <a:pt x="224569" y="130978"/>
                </a:lnTo>
                <a:lnTo>
                  <a:pt x="231628" y="133991"/>
                </a:lnTo>
                <a:lnTo>
                  <a:pt x="244551" y="139879"/>
                </a:lnTo>
                <a:lnTo>
                  <a:pt x="250664" y="141830"/>
                </a:lnTo>
                <a:lnTo>
                  <a:pt x="256644" y="143131"/>
                </a:lnTo>
                <a:lnTo>
                  <a:pt x="262536" y="143998"/>
                </a:lnTo>
                <a:lnTo>
                  <a:pt x="271623" y="147502"/>
                </a:lnTo>
                <a:lnTo>
                  <a:pt x="278836" y="151281"/>
                </a:lnTo>
                <a:lnTo>
                  <a:pt x="285217" y="152961"/>
                </a:lnTo>
                <a:lnTo>
                  <a:pt x="288252" y="152457"/>
                </a:lnTo>
                <a:lnTo>
                  <a:pt x="297075" y="148148"/>
                </a:lnTo>
                <a:lnTo>
                  <a:pt x="306049" y="146210"/>
                </a:lnTo>
                <a:lnTo>
                  <a:pt x="308610" y="14573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552"/>
          <p:cNvSpPr/>
          <p:nvPr/>
        </p:nvSpPr>
        <p:spPr>
          <a:xfrm>
            <a:off x="2120264" y="3368992"/>
            <a:ext cx="222887" cy="265749"/>
          </a:xfrm>
          <a:custGeom>
            <a:avLst/>
            <a:gdLst/>
            <a:ahLst/>
            <a:cxnLst/>
            <a:rect l="0" t="0" r="0" b="0"/>
            <a:pathLst>
              <a:path w="222887" h="265749">
                <a:moveTo>
                  <a:pt x="222886" y="0"/>
                </a:moveTo>
                <a:lnTo>
                  <a:pt x="210115" y="12770"/>
                </a:lnTo>
                <a:lnTo>
                  <a:pt x="208657" y="15181"/>
                </a:lnTo>
                <a:lnTo>
                  <a:pt x="207037" y="20400"/>
                </a:lnTo>
                <a:lnTo>
                  <a:pt x="201236" y="28434"/>
                </a:lnTo>
                <a:lnTo>
                  <a:pt x="197023" y="33244"/>
                </a:lnTo>
                <a:lnTo>
                  <a:pt x="192309" y="38355"/>
                </a:lnTo>
                <a:lnTo>
                  <a:pt x="181991" y="49114"/>
                </a:lnTo>
                <a:lnTo>
                  <a:pt x="160921" y="70432"/>
                </a:lnTo>
                <a:lnTo>
                  <a:pt x="153953" y="78387"/>
                </a:lnTo>
                <a:lnTo>
                  <a:pt x="147403" y="86549"/>
                </a:lnTo>
                <a:lnTo>
                  <a:pt x="141131" y="94846"/>
                </a:lnTo>
                <a:lnTo>
                  <a:pt x="134093" y="102284"/>
                </a:lnTo>
                <a:lnTo>
                  <a:pt x="126543" y="109147"/>
                </a:lnTo>
                <a:lnTo>
                  <a:pt x="118652" y="115627"/>
                </a:lnTo>
                <a:lnTo>
                  <a:pt x="111487" y="122804"/>
                </a:lnTo>
                <a:lnTo>
                  <a:pt x="104805" y="130447"/>
                </a:lnTo>
                <a:lnTo>
                  <a:pt x="98445" y="138400"/>
                </a:lnTo>
                <a:lnTo>
                  <a:pt x="91347" y="146559"/>
                </a:lnTo>
                <a:lnTo>
                  <a:pt x="83759" y="154856"/>
                </a:lnTo>
                <a:lnTo>
                  <a:pt x="61965" y="177646"/>
                </a:lnTo>
                <a:lnTo>
                  <a:pt x="55598" y="184153"/>
                </a:lnTo>
                <a:lnTo>
                  <a:pt x="50400" y="191349"/>
                </a:lnTo>
                <a:lnTo>
                  <a:pt x="45983" y="199004"/>
                </a:lnTo>
                <a:lnTo>
                  <a:pt x="42085" y="206964"/>
                </a:lnTo>
                <a:lnTo>
                  <a:pt x="37582" y="214176"/>
                </a:lnTo>
                <a:lnTo>
                  <a:pt x="32675" y="220889"/>
                </a:lnTo>
                <a:lnTo>
                  <a:pt x="27498" y="227269"/>
                </a:lnTo>
                <a:lnTo>
                  <a:pt x="23095" y="232476"/>
                </a:lnTo>
                <a:lnTo>
                  <a:pt x="19207" y="236899"/>
                </a:lnTo>
                <a:lnTo>
                  <a:pt x="12347" y="244354"/>
                </a:lnTo>
                <a:lnTo>
                  <a:pt x="6123" y="250842"/>
                </a:lnTo>
                <a:lnTo>
                  <a:pt x="4082" y="253905"/>
                </a:lnTo>
                <a:lnTo>
                  <a:pt x="2721" y="256900"/>
                </a:lnTo>
                <a:lnTo>
                  <a:pt x="0" y="26574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553"/>
          <p:cNvSpPr/>
          <p:nvPr/>
        </p:nvSpPr>
        <p:spPr>
          <a:xfrm>
            <a:off x="3834764" y="3463290"/>
            <a:ext cx="205741" cy="34186"/>
          </a:xfrm>
          <a:custGeom>
            <a:avLst/>
            <a:gdLst/>
            <a:ahLst/>
            <a:cxnLst/>
            <a:rect l="0" t="0" r="0" b="0"/>
            <a:pathLst>
              <a:path w="205741" h="34186">
                <a:moveTo>
                  <a:pt x="0" y="25717"/>
                </a:moveTo>
                <a:lnTo>
                  <a:pt x="0" y="30268"/>
                </a:lnTo>
                <a:lnTo>
                  <a:pt x="1906" y="31609"/>
                </a:lnTo>
                <a:lnTo>
                  <a:pt x="5081" y="32502"/>
                </a:lnTo>
                <a:lnTo>
                  <a:pt x="14762" y="33937"/>
                </a:lnTo>
                <a:lnTo>
                  <a:pt x="21166" y="34132"/>
                </a:lnTo>
                <a:lnTo>
                  <a:pt x="25541" y="34185"/>
                </a:lnTo>
                <a:lnTo>
                  <a:pt x="30363" y="33267"/>
                </a:lnTo>
                <a:lnTo>
                  <a:pt x="35482" y="31703"/>
                </a:lnTo>
                <a:lnTo>
                  <a:pt x="40800" y="29708"/>
                </a:lnTo>
                <a:lnTo>
                  <a:pt x="47202" y="28377"/>
                </a:lnTo>
                <a:lnTo>
                  <a:pt x="54328" y="27491"/>
                </a:lnTo>
                <a:lnTo>
                  <a:pt x="61937" y="26900"/>
                </a:lnTo>
                <a:lnTo>
                  <a:pt x="68914" y="26505"/>
                </a:lnTo>
                <a:lnTo>
                  <a:pt x="81746" y="26067"/>
                </a:lnTo>
                <a:lnTo>
                  <a:pt x="104232" y="25821"/>
                </a:lnTo>
                <a:lnTo>
                  <a:pt x="111398" y="24834"/>
                </a:lnTo>
                <a:lnTo>
                  <a:pt x="118081" y="23223"/>
                </a:lnTo>
                <a:lnTo>
                  <a:pt x="124440" y="21197"/>
                </a:lnTo>
                <a:lnTo>
                  <a:pt x="141667" y="16406"/>
                </a:lnTo>
                <a:lnTo>
                  <a:pt x="151595" y="13795"/>
                </a:lnTo>
                <a:lnTo>
                  <a:pt x="160118" y="11101"/>
                </a:lnTo>
                <a:lnTo>
                  <a:pt x="167706" y="8353"/>
                </a:lnTo>
                <a:lnTo>
                  <a:pt x="174669" y="5569"/>
                </a:lnTo>
                <a:lnTo>
                  <a:pt x="181216" y="3712"/>
                </a:lnTo>
                <a:lnTo>
                  <a:pt x="187486" y="2475"/>
                </a:lnTo>
                <a:lnTo>
                  <a:pt x="20574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554"/>
          <p:cNvSpPr/>
          <p:nvPr/>
        </p:nvSpPr>
        <p:spPr>
          <a:xfrm>
            <a:off x="4160520" y="3317598"/>
            <a:ext cx="238293" cy="317098"/>
          </a:xfrm>
          <a:custGeom>
            <a:avLst/>
            <a:gdLst/>
            <a:ahLst/>
            <a:cxnLst/>
            <a:rect l="0" t="0" r="0" b="0"/>
            <a:pathLst>
              <a:path w="238293" h="317098">
                <a:moveTo>
                  <a:pt x="0" y="25677"/>
                </a:moveTo>
                <a:lnTo>
                  <a:pt x="4550" y="25677"/>
                </a:lnTo>
                <a:lnTo>
                  <a:pt x="6843" y="24724"/>
                </a:lnTo>
                <a:lnTo>
                  <a:pt x="13669" y="19785"/>
                </a:lnTo>
                <a:lnTo>
                  <a:pt x="15600" y="18296"/>
                </a:lnTo>
                <a:lnTo>
                  <a:pt x="21538" y="15093"/>
                </a:lnTo>
                <a:lnTo>
                  <a:pt x="40872" y="5277"/>
                </a:lnTo>
                <a:lnTo>
                  <a:pt x="47251" y="3505"/>
                </a:lnTo>
                <a:lnTo>
                  <a:pt x="54360" y="2323"/>
                </a:lnTo>
                <a:lnTo>
                  <a:pt x="61957" y="1535"/>
                </a:lnTo>
                <a:lnTo>
                  <a:pt x="68928" y="1010"/>
                </a:lnTo>
                <a:lnTo>
                  <a:pt x="75479" y="659"/>
                </a:lnTo>
                <a:lnTo>
                  <a:pt x="81752" y="426"/>
                </a:lnTo>
                <a:lnTo>
                  <a:pt x="104232" y="97"/>
                </a:lnTo>
                <a:lnTo>
                  <a:pt x="124440" y="0"/>
                </a:lnTo>
                <a:lnTo>
                  <a:pt x="130585" y="939"/>
                </a:lnTo>
                <a:lnTo>
                  <a:pt x="136587" y="2517"/>
                </a:lnTo>
                <a:lnTo>
                  <a:pt x="142493" y="4522"/>
                </a:lnTo>
                <a:lnTo>
                  <a:pt x="148335" y="6811"/>
                </a:lnTo>
                <a:lnTo>
                  <a:pt x="154135" y="9290"/>
                </a:lnTo>
                <a:lnTo>
                  <a:pt x="159906" y="11894"/>
                </a:lnTo>
                <a:lnTo>
                  <a:pt x="164707" y="14583"/>
                </a:lnTo>
                <a:lnTo>
                  <a:pt x="168859" y="17329"/>
                </a:lnTo>
                <a:lnTo>
                  <a:pt x="172580" y="20111"/>
                </a:lnTo>
                <a:lnTo>
                  <a:pt x="175061" y="22919"/>
                </a:lnTo>
                <a:lnTo>
                  <a:pt x="176715" y="25743"/>
                </a:lnTo>
                <a:lnTo>
                  <a:pt x="177817" y="28578"/>
                </a:lnTo>
                <a:lnTo>
                  <a:pt x="179042" y="36809"/>
                </a:lnTo>
                <a:lnTo>
                  <a:pt x="179368" y="41671"/>
                </a:lnTo>
                <a:lnTo>
                  <a:pt x="178634" y="46817"/>
                </a:lnTo>
                <a:lnTo>
                  <a:pt x="177192" y="52152"/>
                </a:lnTo>
                <a:lnTo>
                  <a:pt x="175277" y="57615"/>
                </a:lnTo>
                <a:lnTo>
                  <a:pt x="173049" y="63161"/>
                </a:lnTo>
                <a:lnTo>
                  <a:pt x="170611" y="68764"/>
                </a:lnTo>
                <a:lnTo>
                  <a:pt x="165362" y="80069"/>
                </a:lnTo>
                <a:lnTo>
                  <a:pt x="159854" y="91444"/>
                </a:lnTo>
                <a:lnTo>
                  <a:pt x="156099" y="96191"/>
                </a:lnTo>
                <a:lnTo>
                  <a:pt x="151691" y="100309"/>
                </a:lnTo>
                <a:lnTo>
                  <a:pt x="146848" y="104006"/>
                </a:lnTo>
                <a:lnTo>
                  <a:pt x="142665" y="108376"/>
                </a:lnTo>
                <a:lnTo>
                  <a:pt x="138925" y="113195"/>
                </a:lnTo>
                <a:lnTo>
                  <a:pt x="135479" y="118312"/>
                </a:lnTo>
                <a:lnTo>
                  <a:pt x="131277" y="122676"/>
                </a:lnTo>
                <a:lnTo>
                  <a:pt x="126571" y="126538"/>
                </a:lnTo>
                <a:lnTo>
                  <a:pt x="121528" y="130065"/>
                </a:lnTo>
                <a:lnTo>
                  <a:pt x="118166" y="133369"/>
                </a:lnTo>
                <a:lnTo>
                  <a:pt x="115924" y="136524"/>
                </a:lnTo>
                <a:lnTo>
                  <a:pt x="112481" y="142569"/>
                </a:lnTo>
                <a:lnTo>
                  <a:pt x="105050" y="151672"/>
                </a:lnTo>
                <a:lnTo>
                  <a:pt x="102997" y="154112"/>
                </a:lnTo>
                <a:lnTo>
                  <a:pt x="110261" y="154251"/>
                </a:lnTo>
                <a:lnTo>
                  <a:pt x="151714" y="154264"/>
                </a:lnTo>
                <a:lnTo>
                  <a:pt x="157340" y="155216"/>
                </a:lnTo>
                <a:lnTo>
                  <a:pt x="162996" y="156804"/>
                </a:lnTo>
                <a:lnTo>
                  <a:pt x="168671" y="158815"/>
                </a:lnTo>
                <a:lnTo>
                  <a:pt x="174359" y="160155"/>
                </a:lnTo>
                <a:lnTo>
                  <a:pt x="180057" y="161049"/>
                </a:lnTo>
                <a:lnTo>
                  <a:pt x="185761" y="161645"/>
                </a:lnTo>
                <a:lnTo>
                  <a:pt x="191467" y="162995"/>
                </a:lnTo>
                <a:lnTo>
                  <a:pt x="197177" y="164847"/>
                </a:lnTo>
                <a:lnTo>
                  <a:pt x="202889" y="167035"/>
                </a:lnTo>
                <a:lnTo>
                  <a:pt x="207649" y="169445"/>
                </a:lnTo>
                <a:lnTo>
                  <a:pt x="211775" y="172005"/>
                </a:lnTo>
                <a:lnTo>
                  <a:pt x="218900" y="177389"/>
                </a:lnTo>
                <a:lnTo>
                  <a:pt x="225241" y="182957"/>
                </a:lnTo>
                <a:lnTo>
                  <a:pt x="231235" y="191146"/>
                </a:lnTo>
                <a:lnTo>
                  <a:pt x="236120" y="200184"/>
                </a:lnTo>
                <a:lnTo>
                  <a:pt x="238292" y="207375"/>
                </a:lnTo>
                <a:lnTo>
                  <a:pt x="237919" y="211579"/>
                </a:lnTo>
                <a:lnTo>
                  <a:pt x="234964" y="221330"/>
                </a:lnTo>
                <a:lnTo>
                  <a:pt x="233795" y="226597"/>
                </a:lnTo>
                <a:lnTo>
                  <a:pt x="233016" y="232014"/>
                </a:lnTo>
                <a:lnTo>
                  <a:pt x="232496" y="237529"/>
                </a:lnTo>
                <a:lnTo>
                  <a:pt x="230245" y="242159"/>
                </a:lnTo>
                <a:lnTo>
                  <a:pt x="226839" y="246199"/>
                </a:lnTo>
                <a:lnTo>
                  <a:pt x="222663" y="249844"/>
                </a:lnTo>
                <a:lnTo>
                  <a:pt x="215483" y="258974"/>
                </a:lnTo>
                <a:lnTo>
                  <a:pt x="212235" y="264076"/>
                </a:lnTo>
                <a:lnTo>
                  <a:pt x="208165" y="269382"/>
                </a:lnTo>
                <a:lnTo>
                  <a:pt x="203546" y="274824"/>
                </a:lnTo>
                <a:lnTo>
                  <a:pt x="198562" y="280357"/>
                </a:lnTo>
                <a:lnTo>
                  <a:pt x="193335" y="284999"/>
                </a:lnTo>
                <a:lnTo>
                  <a:pt x="187945" y="289046"/>
                </a:lnTo>
                <a:lnTo>
                  <a:pt x="182447" y="292696"/>
                </a:lnTo>
                <a:lnTo>
                  <a:pt x="176876" y="296082"/>
                </a:lnTo>
                <a:lnTo>
                  <a:pt x="171257" y="299292"/>
                </a:lnTo>
                <a:lnTo>
                  <a:pt x="165606" y="302384"/>
                </a:lnTo>
                <a:lnTo>
                  <a:pt x="160887" y="305398"/>
                </a:lnTo>
                <a:lnTo>
                  <a:pt x="156788" y="308360"/>
                </a:lnTo>
                <a:lnTo>
                  <a:pt x="153103" y="311287"/>
                </a:lnTo>
                <a:lnTo>
                  <a:pt x="148740" y="313239"/>
                </a:lnTo>
                <a:lnTo>
                  <a:pt x="143928" y="314540"/>
                </a:lnTo>
                <a:lnTo>
                  <a:pt x="138814" y="315407"/>
                </a:lnTo>
                <a:lnTo>
                  <a:pt x="133500" y="315985"/>
                </a:lnTo>
                <a:lnTo>
                  <a:pt x="128053" y="316371"/>
                </a:lnTo>
                <a:lnTo>
                  <a:pt x="117872" y="316799"/>
                </a:lnTo>
                <a:lnTo>
                  <a:pt x="106786" y="317040"/>
                </a:lnTo>
                <a:lnTo>
                  <a:pt x="100483" y="317097"/>
                </a:lnTo>
                <a:lnTo>
                  <a:pt x="97468" y="316159"/>
                </a:lnTo>
                <a:lnTo>
                  <a:pt x="91579" y="312578"/>
                </a:lnTo>
                <a:lnTo>
                  <a:pt x="85787" y="307811"/>
                </a:lnTo>
                <a:lnTo>
                  <a:pt x="82908" y="305206"/>
                </a:lnTo>
                <a:lnTo>
                  <a:pt x="80037" y="303470"/>
                </a:lnTo>
                <a:lnTo>
                  <a:pt x="74307" y="301540"/>
                </a:lnTo>
                <a:lnTo>
                  <a:pt x="72397" y="300073"/>
                </a:lnTo>
                <a:lnTo>
                  <a:pt x="71125" y="298142"/>
                </a:lnTo>
                <a:lnTo>
                  <a:pt x="68580" y="29142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555"/>
          <p:cNvSpPr/>
          <p:nvPr/>
        </p:nvSpPr>
        <p:spPr>
          <a:xfrm>
            <a:off x="4469129" y="3386137"/>
            <a:ext cx="257176" cy="154306"/>
          </a:xfrm>
          <a:custGeom>
            <a:avLst/>
            <a:gdLst/>
            <a:ahLst/>
            <a:cxnLst/>
            <a:rect l="0" t="0" r="0" b="0"/>
            <a:pathLst>
              <a:path w="257176" h="154306">
                <a:moveTo>
                  <a:pt x="0" y="0"/>
                </a:moveTo>
                <a:lnTo>
                  <a:pt x="7382" y="7381"/>
                </a:lnTo>
                <a:lnTo>
                  <a:pt x="10584" y="8043"/>
                </a:lnTo>
                <a:lnTo>
                  <a:pt x="12771" y="8220"/>
                </a:lnTo>
                <a:lnTo>
                  <a:pt x="14229" y="9290"/>
                </a:lnTo>
                <a:lnTo>
                  <a:pt x="15201" y="10956"/>
                </a:lnTo>
                <a:lnTo>
                  <a:pt x="15849" y="13019"/>
                </a:lnTo>
                <a:lnTo>
                  <a:pt x="18187" y="14394"/>
                </a:lnTo>
                <a:lnTo>
                  <a:pt x="25863" y="15923"/>
                </a:lnTo>
                <a:lnTo>
                  <a:pt x="33085" y="19142"/>
                </a:lnTo>
                <a:lnTo>
                  <a:pt x="36344" y="21334"/>
                </a:lnTo>
                <a:lnTo>
                  <a:pt x="39470" y="24700"/>
                </a:lnTo>
                <a:lnTo>
                  <a:pt x="42506" y="28849"/>
                </a:lnTo>
                <a:lnTo>
                  <a:pt x="45482" y="33520"/>
                </a:lnTo>
                <a:lnTo>
                  <a:pt x="48419" y="36634"/>
                </a:lnTo>
                <a:lnTo>
                  <a:pt x="51330" y="38710"/>
                </a:lnTo>
                <a:lnTo>
                  <a:pt x="54223" y="40094"/>
                </a:lnTo>
                <a:lnTo>
                  <a:pt x="58056" y="42922"/>
                </a:lnTo>
                <a:lnTo>
                  <a:pt x="62517" y="46712"/>
                </a:lnTo>
                <a:lnTo>
                  <a:pt x="67396" y="51144"/>
                </a:lnTo>
                <a:lnTo>
                  <a:pt x="72553" y="55051"/>
                </a:lnTo>
                <a:lnTo>
                  <a:pt x="77896" y="58608"/>
                </a:lnTo>
                <a:lnTo>
                  <a:pt x="83364" y="61932"/>
                </a:lnTo>
                <a:lnTo>
                  <a:pt x="87961" y="65101"/>
                </a:lnTo>
                <a:lnTo>
                  <a:pt x="91979" y="68165"/>
                </a:lnTo>
                <a:lnTo>
                  <a:pt x="95609" y="71161"/>
                </a:lnTo>
                <a:lnTo>
                  <a:pt x="99935" y="74111"/>
                </a:lnTo>
                <a:lnTo>
                  <a:pt x="104723" y="77030"/>
                </a:lnTo>
                <a:lnTo>
                  <a:pt x="109820" y="79928"/>
                </a:lnTo>
                <a:lnTo>
                  <a:pt x="115124" y="83765"/>
                </a:lnTo>
                <a:lnTo>
                  <a:pt x="120564" y="88229"/>
                </a:lnTo>
                <a:lnTo>
                  <a:pt x="126096" y="93109"/>
                </a:lnTo>
                <a:lnTo>
                  <a:pt x="131690" y="97315"/>
                </a:lnTo>
                <a:lnTo>
                  <a:pt x="137323" y="101072"/>
                </a:lnTo>
                <a:lnTo>
                  <a:pt x="142984" y="104529"/>
                </a:lnTo>
                <a:lnTo>
                  <a:pt x="148663" y="107786"/>
                </a:lnTo>
                <a:lnTo>
                  <a:pt x="160053" y="113945"/>
                </a:lnTo>
                <a:lnTo>
                  <a:pt x="177175" y="122767"/>
                </a:lnTo>
                <a:lnTo>
                  <a:pt x="181934" y="125660"/>
                </a:lnTo>
                <a:lnTo>
                  <a:pt x="186060" y="128541"/>
                </a:lnTo>
                <a:lnTo>
                  <a:pt x="189763" y="131414"/>
                </a:lnTo>
                <a:lnTo>
                  <a:pt x="194136" y="134282"/>
                </a:lnTo>
                <a:lnTo>
                  <a:pt x="198957" y="137146"/>
                </a:lnTo>
                <a:lnTo>
                  <a:pt x="204076" y="140009"/>
                </a:lnTo>
                <a:lnTo>
                  <a:pt x="208440" y="142869"/>
                </a:lnTo>
                <a:lnTo>
                  <a:pt x="212303" y="145729"/>
                </a:lnTo>
                <a:lnTo>
                  <a:pt x="215830" y="148587"/>
                </a:lnTo>
                <a:lnTo>
                  <a:pt x="220087" y="150494"/>
                </a:lnTo>
                <a:lnTo>
                  <a:pt x="224830" y="151764"/>
                </a:lnTo>
                <a:lnTo>
                  <a:pt x="229897" y="152611"/>
                </a:lnTo>
                <a:lnTo>
                  <a:pt x="234227" y="153176"/>
                </a:lnTo>
                <a:lnTo>
                  <a:pt x="241579" y="153803"/>
                </a:lnTo>
                <a:lnTo>
                  <a:pt x="248021" y="154082"/>
                </a:lnTo>
                <a:lnTo>
                  <a:pt x="257175" y="15430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556"/>
          <p:cNvSpPr/>
          <p:nvPr/>
        </p:nvSpPr>
        <p:spPr>
          <a:xfrm>
            <a:off x="4486275" y="3360420"/>
            <a:ext cx="214313" cy="231458"/>
          </a:xfrm>
          <a:custGeom>
            <a:avLst/>
            <a:gdLst/>
            <a:ahLst/>
            <a:cxnLst/>
            <a:rect l="0" t="0" r="0" b="0"/>
            <a:pathLst>
              <a:path w="214313" h="231458">
                <a:moveTo>
                  <a:pt x="214312" y="0"/>
                </a:moveTo>
                <a:lnTo>
                  <a:pt x="206931" y="0"/>
                </a:lnTo>
                <a:lnTo>
                  <a:pt x="201541" y="4550"/>
                </a:lnTo>
                <a:lnTo>
                  <a:pt x="199131" y="7796"/>
                </a:lnTo>
                <a:lnTo>
                  <a:pt x="196572" y="11865"/>
                </a:lnTo>
                <a:lnTo>
                  <a:pt x="193912" y="16482"/>
                </a:lnTo>
                <a:lnTo>
                  <a:pt x="190235" y="21465"/>
                </a:lnTo>
                <a:lnTo>
                  <a:pt x="185878" y="26693"/>
                </a:lnTo>
                <a:lnTo>
                  <a:pt x="181068" y="32083"/>
                </a:lnTo>
                <a:lnTo>
                  <a:pt x="170645" y="43151"/>
                </a:lnTo>
                <a:lnTo>
                  <a:pt x="130304" y="83963"/>
                </a:lnTo>
                <a:lnTo>
                  <a:pt x="28608" y="185703"/>
                </a:lnTo>
                <a:lnTo>
                  <a:pt x="23834" y="191430"/>
                </a:lnTo>
                <a:lnTo>
                  <a:pt x="19699" y="197152"/>
                </a:lnTo>
                <a:lnTo>
                  <a:pt x="15990" y="202872"/>
                </a:lnTo>
                <a:lnTo>
                  <a:pt x="12565" y="207638"/>
                </a:lnTo>
                <a:lnTo>
                  <a:pt x="9329" y="211768"/>
                </a:lnTo>
                <a:lnTo>
                  <a:pt x="6219" y="215473"/>
                </a:lnTo>
                <a:lnTo>
                  <a:pt x="2764" y="222131"/>
                </a:lnTo>
                <a:lnTo>
                  <a:pt x="0" y="23145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557"/>
          <p:cNvSpPr/>
          <p:nvPr/>
        </p:nvSpPr>
        <p:spPr>
          <a:xfrm>
            <a:off x="2887121" y="3831907"/>
            <a:ext cx="304707" cy="171451"/>
          </a:xfrm>
          <a:custGeom>
            <a:avLst/>
            <a:gdLst/>
            <a:ahLst/>
            <a:cxnLst/>
            <a:rect l="0" t="0" r="0" b="0"/>
            <a:pathLst>
              <a:path w="304707" h="171451">
                <a:moveTo>
                  <a:pt x="73248" y="0"/>
                </a:moveTo>
                <a:lnTo>
                  <a:pt x="64781" y="0"/>
                </a:lnTo>
                <a:lnTo>
                  <a:pt x="64707" y="4551"/>
                </a:lnTo>
                <a:lnTo>
                  <a:pt x="64685" y="11932"/>
                </a:lnTo>
                <a:lnTo>
                  <a:pt x="63730" y="14622"/>
                </a:lnTo>
                <a:lnTo>
                  <a:pt x="62140" y="17368"/>
                </a:lnTo>
                <a:lnTo>
                  <a:pt x="60128" y="20151"/>
                </a:lnTo>
                <a:lnTo>
                  <a:pt x="58786" y="24864"/>
                </a:lnTo>
                <a:lnTo>
                  <a:pt x="57892" y="30864"/>
                </a:lnTo>
                <a:lnTo>
                  <a:pt x="57296" y="37721"/>
                </a:lnTo>
                <a:lnTo>
                  <a:pt x="55946" y="44197"/>
                </a:lnTo>
                <a:lnTo>
                  <a:pt x="54094" y="50420"/>
                </a:lnTo>
                <a:lnTo>
                  <a:pt x="49495" y="63366"/>
                </a:lnTo>
                <a:lnTo>
                  <a:pt x="44277" y="78646"/>
                </a:lnTo>
                <a:lnTo>
                  <a:pt x="40599" y="85768"/>
                </a:lnTo>
                <a:lnTo>
                  <a:pt x="36242" y="92421"/>
                </a:lnTo>
                <a:lnTo>
                  <a:pt x="31433" y="98761"/>
                </a:lnTo>
                <a:lnTo>
                  <a:pt x="27274" y="104894"/>
                </a:lnTo>
                <a:lnTo>
                  <a:pt x="23549" y="110887"/>
                </a:lnTo>
                <a:lnTo>
                  <a:pt x="20113" y="116787"/>
                </a:lnTo>
                <a:lnTo>
                  <a:pt x="17822" y="122626"/>
                </a:lnTo>
                <a:lnTo>
                  <a:pt x="16295" y="128423"/>
                </a:lnTo>
                <a:lnTo>
                  <a:pt x="15277" y="134193"/>
                </a:lnTo>
                <a:lnTo>
                  <a:pt x="13646" y="139944"/>
                </a:lnTo>
                <a:lnTo>
                  <a:pt x="11606" y="145684"/>
                </a:lnTo>
                <a:lnTo>
                  <a:pt x="6039" y="159481"/>
                </a:lnTo>
                <a:lnTo>
                  <a:pt x="2738" y="163908"/>
                </a:lnTo>
                <a:lnTo>
                  <a:pt x="524" y="166422"/>
                </a:lnTo>
                <a:lnTo>
                  <a:pt x="0" y="168098"/>
                </a:lnTo>
                <a:lnTo>
                  <a:pt x="604" y="169215"/>
                </a:lnTo>
                <a:lnTo>
                  <a:pt x="3866" y="171009"/>
                </a:lnTo>
                <a:lnTo>
                  <a:pt x="11979" y="171411"/>
                </a:lnTo>
                <a:lnTo>
                  <a:pt x="36994" y="171447"/>
                </a:lnTo>
                <a:lnTo>
                  <a:pt x="42411" y="170495"/>
                </a:lnTo>
                <a:lnTo>
                  <a:pt x="47928" y="168908"/>
                </a:lnTo>
                <a:lnTo>
                  <a:pt x="53510" y="166898"/>
                </a:lnTo>
                <a:lnTo>
                  <a:pt x="59137" y="165558"/>
                </a:lnTo>
                <a:lnTo>
                  <a:pt x="64794" y="164665"/>
                </a:lnTo>
                <a:lnTo>
                  <a:pt x="70469" y="164069"/>
                </a:lnTo>
                <a:lnTo>
                  <a:pt x="76158" y="163672"/>
                </a:lnTo>
                <a:lnTo>
                  <a:pt x="81856" y="163407"/>
                </a:lnTo>
                <a:lnTo>
                  <a:pt x="87559" y="163230"/>
                </a:lnTo>
                <a:lnTo>
                  <a:pt x="94219" y="162160"/>
                </a:lnTo>
                <a:lnTo>
                  <a:pt x="101516" y="160495"/>
                </a:lnTo>
                <a:lnTo>
                  <a:pt x="109239" y="158431"/>
                </a:lnTo>
                <a:lnTo>
                  <a:pt x="116292" y="157056"/>
                </a:lnTo>
                <a:lnTo>
                  <a:pt x="122899" y="156139"/>
                </a:lnTo>
                <a:lnTo>
                  <a:pt x="129209" y="155527"/>
                </a:lnTo>
                <a:lnTo>
                  <a:pt x="136273" y="156072"/>
                </a:lnTo>
                <a:lnTo>
                  <a:pt x="143840" y="157389"/>
                </a:lnTo>
                <a:lnTo>
                  <a:pt x="151742" y="159218"/>
                </a:lnTo>
                <a:lnTo>
                  <a:pt x="158915" y="160438"/>
                </a:lnTo>
                <a:lnTo>
                  <a:pt x="165602" y="161251"/>
                </a:lnTo>
                <a:lnTo>
                  <a:pt x="171965" y="161793"/>
                </a:lnTo>
                <a:lnTo>
                  <a:pt x="179064" y="162155"/>
                </a:lnTo>
                <a:lnTo>
                  <a:pt x="194573" y="162556"/>
                </a:lnTo>
                <a:lnTo>
                  <a:pt x="201756" y="163616"/>
                </a:lnTo>
                <a:lnTo>
                  <a:pt x="208451" y="165275"/>
                </a:lnTo>
                <a:lnTo>
                  <a:pt x="214818" y="167333"/>
                </a:lnTo>
                <a:lnTo>
                  <a:pt x="221921" y="168706"/>
                </a:lnTo>
                <a:lnTo>
                  <a:pt x="229513" y="169620"/>
                </a:lnTo>
                <a:lnTo>
                  <a:pt x="243665" y="170637"/>
                </a:lnTo>
                <a:lnTo>
                  <a:pt x="253129" y="171088"/>
                </a:lnTo>
                <a:lnTo>
                  <a:pt x="260510" y="171290"/>
                </a:lnTo>
                <a:lnTo>
                  <a:pt x="281847" y="171429"/>
                </a:lnTo>
                <a:lnTo>
                  <a:pt x="304706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558"/>
          <p:cNvSpPr/>
          <p:nvPr/>
        </p:nvSpPr>
        <p:spPr>
          <a:xfrm>
            <a:off x="3115068" y="3814762"/>
            <a:ext cx="32600" cy="402909"/>
          </a:xfrm>
          <a:custGeom>
            <a:avLst/>
            <a:gdLst/>
            <a:ahLst/>
            <a:cxnLst/>
            <a:rect l="0" t="0" r="0" b="0"/>
            <a:pathLst>
              <a:path w="32600" h="402909">
                <a:moveTo>
                  <a:pt x="8179" y="0"/>
                </a:moveTo>
                <a:lnTo>
                  <a:pt x="15560" y="7381"/>
                </a:lnTo>
                <a:lnTo>
                  <a:pt x="16398" y="17321"/>
                </a:lnTo>
                <a:lnTo>
                  <a:pt x="16647" y="27780"/>
                </a:lnTo>
                <a:lnTo>
                  <a:pt x="17634" y="32808"/>
                </a:lnTo>
                <a:lnTo>
                  <a:pt x="19245" y="39017"/>
                </a:lnTo>
                <a:lnTo>
                  <a:pt x="21272" y="46014"/>
                </a:lnTo>
                <a:lnTo>
                  <a:pt x="22622" y="53536"/>
                </a:lnTo>
                <a:lnTo>
                  <a:pt x="23523" y="61408"/>
                </a:lnTo>
                <a:lnTo>
                  <a:pt x="24123" y="69514"/>
                </a:lnTo>
                <a:lnTo>
                  <a:pt x="25476" y="77775"/>
                </a:lnTo>
                <a:lnTo>
                  <a:pt x="27330" y="86140"/>
                </a:lnTo>
                <a:lnTo>
                  <a:pt x="29519" y="94574"/>
                </a:lnTo>
                <a:lnTo>
                  <a:pt x="30978" y="104959"/>
                </a:lnTo>
                <a:lnTo>
                  <a:pt x="31951" y="116646"/>
                </a:lnTo>
                <a:lnTo>
                  <a:pt x="32599" y="129199"/>
                </a:lnTo>
                <a:lnTo>
                  <a:pt x="32079" y="141377"/>
                </a:lnTo>
                <a:lnTo>
                  <a:pt x="30780" y="153307"/>
                </a:lnTo>
                <a:lnTo>
                  <a:pt x="28961" y="165069"/>
                </a:lnTo>
                <a:lnTo>
                  <a:pt x="27749" y="176721"/>
                </a:lnTo>
                <a:lnTo>
                  <a:pt x="26941" y="188299"/>
                </a:lnTo>
                <a:lnTo>
                  <a:pt x="26402" y="199828"/>
                </a:lnTo>
                <a:lnTo>
                  <a:pt x="25803" y="225337"/>
                </a:lnTo>
                <a:lnTo>
                  <a:pt x="25643" y="238808"/>
                </a:lnTo>
                <a:lnTo>
                  <a:pt x="24584" y="251597"/>
                </a:lnTo>
                <a:lnTo>
                  <a:pt x="22926" y="263934"/>
                </a:lnTo>
                <a:lnTo>
                  <a:pt x="20868" y="275969"/>
                </a:lnTo>
                <a:lnTo>
                  <a:pt x="18543" y="286849"/>
                </a:lnTo>
                <a:lnTo>
                  <a:pt x="16041" y="296960"/>
                </a:lnTo>
                <a:lnTo>
                  <a:pt x="13420" y="306558"/>
                </a:lnTo>
                <a:lnTo>
                  <a:pt x="11673" y="314862"/>
                </a:lnTo>
                <a:lnTo>
                  <a:pt x="10508" y="322303"/>
                </a:lnTo>
                <a:lnTo>
                  <a:pt x="9732" y="329169"/>
                </a:lnTo>
                <a:lnTo>
                  <a:pt x="8262" y="336603"/>
                </a:lnTo>
                <a:lnTo>
                  <a:pt x="6329" y="344417"/>
                </a:lnTo>
                <a:lnTo>
                  <a:pt x="4088" y="352484"/>
                </a:lnTo>
                <a:lnTo>
                  <a:pt x="2594" y="358815"/>
                </a:lnTo>
                <a:lnTo>
                  <a:pt x="1598" y="363987"/>
                </a:lnTo>
                <a:lnTo>
                  <a:pt x="934" y="368388"/>
                </a:lnTo>
                <a:lnTo>
                  <a:pt x="197" y="378358"/>
                </a:lnTo>
                <a:lnTo>
                  <a:pt x="0" y="383684"/>
                </a:lnTo>
                <a:lnTo>
                  <a:pt x="821" y="388187"/>
                </a:lnTo>
                <a:lnTo>
                  <a:pt x="2321" y="392141"/>
                </a:lnTo>
                <a:lnTo>
                  <a:pt x="7022" y="400781"/>
                </a:lnTo>
                <a:lnTo>
                  <a:pt x="8360" y="401490"/>
                </a:lnTo>
                <a:lnTo>
                  <a:pt x="10205" y="401962"/>
                </a:lnTo>
                <a:lnTo>
                  <a:pt x="15458" y="402721"/>
                </a:lnTo>
                <a:lnTo>
                  <a:pt x="16842" y="402783"/>
                </a:lnTo>
                <a:lnTo>
                  <a:pt x="25324" y="40290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559"/>
          <p:cNvSpPr/>
          <p:nvPr/>
        </p:nvSpPr>
        <p:spPr>
          <a:xfrm>
            <a:off x="3346179" y="3814806"/>
            <a:ext cx="213751" cy="368529"/>
          </a:xfrm>
          <a:custGeom>
            <a:avLst/>
            <a:gdLst/>
            <a:ahLst/>
            <a:cxnLst/>
            <a:rect l="0" t="0" r="0" b="0"/>
            <a:pathLst>
              <a:path w="213751" h="368529">
                <a:moveTo>
                  <a:pt x="59960" y="25673"/>
                </a:moveTo>
                <a:lnTo>
                  <a:pt x="55410" y="21123"/>
                </a:lnTo>
                <a:lnTo>
                  <a:pt x="54069" y="20735"/>
                </a:lnTo>
                <a:lnTo>
                  <a:pt x="53175" y="21428"/>
                </a:lnTo>
                <a:lnTo>
                  <a:pt x="52580" y="22843"/>
                </a:lnTo>
                <a:lnTo>
                  <a:pt x="51230" y="23787"/>
                </a:lnTo>
                <a:lnTo>
                  <a:pt x="47190" y="24835"/>
                </a:lnTo>
                <a:lnTo>
                  <a:pt x="45732" y="26067"/>
                </a:lnTo>
                <a:lnTo>
                  <a:pt x="44760" y="27841"/>
                </a:lnTo>
                <a:lnTo>
                  <a:pt x="44112" y="29976"/>
                </a:lnTo>
                <a:lnTo>
                  <a:pt x="40852" y="34888"/>
                </a:lnTo>
                <a:lnTo>
                  <a:pt x="35275" y="41199"/>
                </a:lnTo>
                <a:lnTo>
                  <a:pt x="26447" y="50354"/>
                </a:lnTo>
                <a:lnTo>
                  <a:pt x="22378" y="55462"/>
                </a:lnTo>
                <a:lnTo>
                  <a:pt x="18713" y="60773"/>
                </a:lnTo>
                <a:lnTo>
                  <a:pt x="12101" y="71753"/>
                </a:lnTo>
                <a:lnTo>
                  <a:pt x="5987" y="82983"/>
                </a:lnTo>
                <a:lnTo>
                  <a:pt x="2635" y="94325"/>
                </a:lnTo>
                <a:lnTo>
                  <a:pt x="1145" y="104763"/>
                </a:lnTo>
                <a:lnTo>
                  <a:pt x="306" y="115994"/>
                </a:lnTo>
                <a:lnTo>
                  <a:pt x="58" y="126307"/>
                </a:lnTo>
                <a:lnTo>
                  <a:pt x="0" y="135805"/>
                </a:lnTo>
                <a:lnTo>
                  <a:pt x="937" y="140052"/>
                </a:lnTo>
                <a:lnTo>
                  <a:pt x="4518" y="147311"/>
                </a:lnTo>
                <a:lnTo>
                  <a:pt x="6806" y="149627"/>
                </a:lnTo>
                <a:lnTo>
                  <a:pt x="9284" y="151172"/>
                </a:lnTo>
                <a:lnTo>
                  <a:pt x="11889" y="152202"/>
                </a:lnTo>
                <a:lnTo>
                  <a:pt x="17323" y="155886"/>
                </a:lnTo>
                <a:lnTo>
                  <a:pt x="23865" y="160698"/>
                </a:lnTo>
                <a:lnTo>
                  <a:pt x="28277" y="163315"/>
                </a:lnTo>
                <a:lnTo>
                  <a:pt x="33123" y="166012"/>
                </a:lnTo>
                <a:lnTo>
                  <a:pt x="43588" y="171549"/>
                </a:lnTo>
                <a:lnTo>
                  <a:pt x="49045" y="174359"/>
                </a:lnTo>
                <a:lnTo>
                  <a:pt x="53636" y="176232"/>
                </a:lnTo>
                <a:lnTo>
                  <a:pt x="57650" y="177481"/>
                </a:lnTo>
                <a:lnTo>
                  <a:pt x="61277" y="178314"/>
                </a:lnTo>
                <a:lnTo>
                  <a:pt x="65601" y="179821"/>
                </a:lnTo>
                <a:lnTo>
                  <a:pt x="70388" y="181779"/>
                </a:lnTo>
                <a:lnTo>
                  <a:pt x="75485" y="184036"/>
                </a:lnTo>
                <a:lnTo>
                  <a:pt x="86228" y="189084"/>
                </a:lnTo>
                <a:lnTo>
                  <a:pt x="108646" y="200086"/>
                </a:lnTo>
                <a:lnTo>
                  <a:pt x="114325" y="203861"/>
                </a:lnTo>
                <a:lnTo>
                  <a:pt x="120016" y="208283"/>
                </a:lnTo>
                <a:lnTo>
                  <a:pt x="125715" y="213136"/>
                </a:lnTo>
                <a:lnTo>
                  <a:pt x="131419" y="217323"/>
                </a:lnTo>
                <a:lnTo>
                  <a:pt x="137128" y="221068"/>
                </a:lnTo>
                <a:lnTo>
                  <a:pt x="142837" y="224516"/>
                </a:lnTo>
                <a:lnTo>
                  <a:pt x="147597" y="228721"/>
                </a:lnTo>
                <a:lnTo>
                  <a:pt x="151722" y="233428"/>
                </a:lnTo>
                <a:lnTo>
                  <a:pt x="155425" y="238472"/>
                </a:lnTo>
                <a:lnTo>
                  <a:pt x="159539" y="249156"/>
                </a:lnTo>
                <a:lnTo>
                  <a:pt x="160636" y="254672"/>
                </a:lnTo>
                <a:lnTo>
                  <a:pt x="164395" y="263341"/>
                </a:lnTo>
                <a:lnTo>
                  <a:pt x="166731" y="266986"/>
                </a:lnTo>
                <a:lnTo>
                  <a:pt x="169327" y="276116"/>
                </a:lnTo>
                <a:lnTo>
                  <a:pt x="170019" y="281218"/>
                </a:lnTo>
                <a:lnTo>
                  <a:pt x="168248" y="291966"/>
                </a:lnTo>
                <a:lnTo>
                  <a:pt x="165238" y="303093"/>
                </a:lnTo>
                <a:lnTo>
                  <a:pt x="163900" y="314389"/>
                </a:lnTo>
                <a:lnTo>
                  <a:pt x="160767" y="325759"/>
                </a:lnTo>
                <a:lnTo>
                  <a:pt x="158596" y="331458"/>
                </a:lnTo>
                <a:lnTo>
                  <a:pt x="155245" y="336210"/>
                </a:lnTo>
                <a:lnTo>
                  <a:pt x="151106" y="340330"/>
                </a:lnTo>
                <a:lnTo>
                  <a:pt x="146441" y="344030"/>
                </a:lnTo>
                <a:lnTo>
                  <a:pt x="141427" y="347448"/>
                </a:lnTo>
                <a:lnTo>
                  <a:pt x="136179" y="350680"/>
                </a:lnTo>
                <a:lnTo>
                  <a:pt x="130775" y="353787"/>
                </a:lnTo>
                <a:lnTo>
                  <a:pt x="119692" y="359779"/>
                </a:lnTo>
                <a:lnTo>
                  <a:pt x="114069" y="362711"/>
                </a:lnTo>
                <a:lnTo>
                  <a:pt x="108415" y="364665"/>
                </a:lnTo>
                <a:lnTo>
                  <a:pt x="102741" y="365968"/>
                </a:lnTo>
                <a:lnTo>
                  <a:pt x="97053" y="366836"/>
                </a:lnTo>
                <a:lnTo>
                  <a:pt x="91356" y="367415"/>
                </a:lnTo>
                <a:lnTo>
                  <a:pt x="85654" y="367801"/>
                </a:lnTo>
                <a:lnTo>
                  <a:pt x="79947" y="368059"/>
                </a:lnTo>
                <a:lnTo>
                  <a:pt x="68526" y="368345"/>
                </a:lnTo>
                <a:lnTo>
                  <a:pt x="45672" y="368528"/>
                </a:lnTo>
                <a:lnTo>
                  <a:pt x="40909" y="367591"/>
                </a:lnTo>
                <a:lnTo>
                  <a:pt x="36782" y="366014"/>
                </a:lnTo>
                <a:lnTo>
                  <a:pt x="33079" y="364009"/>
                </a:lnTo>
                <a:lnTo>
                  <a:pt x="26423" y="359242"/>
                </a:lnTo>
                <a:lnTo>
                  <a:pt x="20290" y="353949"/>
                </a:lnTo>
                <a:lnTo>
                  <a:pt x="14389" y="348421"/>
                </a:lnTo>
                <a:lnTo>
                  <a:pt x="5712" y="339954"/>
                </a:lnTo>
                <a:lnTo>
                  <a:pt x="3792" y="337112"/>
                </a:lnTo>
                <a:lnTo>
                  <a:pt x="1659" y="331413"/>
                </a:lnTo>
                <a:lnTo>
                  <a:pt x="458" y="322850"/>
                </a:lnTo>
                <a:lnTo>
                  <a:pt x="177" y="314597"/>
                </a:lnTo>
                <a:lnTo>
                  <a:pt x="103" y="309729"/>
                </a:lnTo>
                <a:lnTo>
                  <a:pt x="2560" y="299241"/>
                </a:lnTo>
                <a:lnTo>
                  <a:pt x="4549" y="293776"/>
                </a:lnTo>
                <a:lnTo>
                  <a:pt x="7779" y="288229"/>
                </a:lnTo>
                <a:lnTo>
                  <a:pt x="11838" y="282626"/>
                </a:lnTo>
                <a:lnTo>
                  <a:pt x="16449" y="276985"/>
                </a:lnTo>
                <a:lnTo>
                  <a:pt x="20475" y="271319"/>
                </a:lnTo>
                <a:lnTo>
                  <a:pt x="24112" y="265637"/>
                </a:lnTo>
                <a:lnTo>
                  <a:pt x="27489" y="259944"/>
                </a:lnTo>
                <a:lnTo>
                  <a:pt x="31645" y="254244"/>
                </a:lnTo>
                <a:lnTo>
                  <a:pt x="36321" y="248539"/>
                </a:lnTo>
                <a:lnTo>
                  <a:pt x="41344" y="242831"/>
                </a:lnTo>
                <a:lnTo>
                  <a:pt x="46597" y="237120"/>
                </a:lnTo>
                <a:lnTo>
                  <a:pt x="57514" y="225695"/>
                </a:lnTo>
                <a:lnTo>
                  <a:pt x="64044" y="219981"/>
                </a:lnTo>
                <a:lnTo>
                  <a:pt x="71256" y="214267"/>
                </a:lnTo>
                <a:lnTo>
                  <a:pt x="78920" y="208553"/>
                </a:lnTo>
                <a:lnTo>
                  <a:pt x="85936" y="202838"/>
                </a:lnTo>
                <a:lnTo>
                  <a:pt x="92517" y="197123"/>
                </a:lnTo>
                <a:lnTo>
                  <a:pt x="98810" y="191408"/>
                </a:lnTo>
                <a:lnTo>
                  <a:pt x="113422" y="177439"/>
                </a:lnTo>
                <a:lnTo>
                  <a:pt x="177005" y="114361"/>
                </a:lnTo>
                <a:lnTo>
                  <a:pt x="181805" y="108611"/>
                </a:lnTo>
                <a:lnTo>
                  <a:pt x="185958" y="102873"/>
                </a:lnTo>
                <a:lnTo>
                  <a:pt x="189679" y="97142"/>
                </a:lnTo>
                <a:lnTo>
                  <a:pt x="196353" y="85695"/>
                </a:lnTo>
                <a:lnTo>
                  <a:pt x="202495" y="74257"/>
                </a:lnTo>
                <a:lnTo>
                  <a:pt x="208399" y="62824"/>
                </a:lnTo>
                <a:lnTo>
                  <a:pt x="211658" y="53933"/>
                </a:lnTo>
                <a:lnTo>
                  <a:pt x="213493" y="43572"/>
                </a:lnTo>
                <a:lnTo>
                  <a:pt x="213750" y="40463"/>
                </a:lnTo>
                <a:lnTo>
                  <a:pt x="212970" y="37438"/>
                </a:lnTo>
                <a:lnTo>
                  <a:pt x="209562" y="31537"/>
                </a:lnTo>
                <a:lnTo>
                  <a:pt x="204872" y="25740"/>
                </a:lnTo>
                <a:lnTo>
                  <a:pt x="199614" y="19988"/>
                </a:lnTo>
                <a:lnTo>
                  <a:pt x="191298" y="11395"/>
                </a:lnTo>
                <a:lnTo>
                  <a:pt x="185643" y="5675"/>
                </a:lnTo>
                <a:lnTo>
                  <a:pt x="181849" y="3769"/>
                </a:lnTo>
                <a:lnTo>
                  <a:pt x="177414" y="2498"/>
                </a:lnTo>
                <a:lnTo>
                  <a:pt x="172553" y="1650"/>
                </a:lnTo>
                <a:lnTo>
                  <a:pt x="167407" y="1086"/>
                </a:lnTo>
                <a:lnTo>
                  <a:pt x="162072" y="709"/>
                </a:lnTo>
                <a:lnTo>
                  <a:pt x="156609" y="458"/>
                </a:lnTo>
                <a:lnTo>
                  <a:pt x="145460" y="179"/>
                </a:lnTo>
                <a:lnTo>
                  <a:pt x="122781" y="0"/>
                </a:lnTo>
                <a:lnTo>
                  <a:pt x="117081" y="938"/>
                </a:lnTo>
                <a:lnTo>
                  <a:pt x="111376" y="2516"/>
                </a:lnTo>
                <a:lnTo>
                  <a:pt x="105668" y="4520"/>
                </a:lnTo>
                <a:lnTo>
                  <a:pt x="99957" y="6809"/>
                </a:lnTo>
                <a:lnTo>
                  <a:pt x="94245" y="9287"/>
                </a:lnTo>
                <a:lnTo>
                  <a:pt x="88532" y="11892"/>
                </a:lnTo>
                <a:lnTo>
                  <a:pt x="83770" y="13628"/>
                </a:lnTo>
                <a:lnTo>
                  <a:pt x="79644" y="14786"/>
                </a:lnTo>
                <a:lnTo>
                  <a:pt x="75940" y="15557"/>
                </a:lnTo>
                <a:lnTo>
                  <a:pt x="70614" y="17025"/>
                </a:lnTo>
                <a:lnTo>
                  <a:pt x="42816" y="256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560"/>
          <p:cNvSpPr/>
          <p:nvPr/>
        </p:nvSpPr>
        <p:spPr>
          <a:xfrm>
            <a:off x="3834764" y="3943350"/>
            <a:ext cx="154307" cy="8573"/>
          </a:xfrm>
          <a:custGeom>
            <a:avLst/>
            <a:gdLst/>
            <a:ahLst/>
            <a:cxnLst/>
            <a:rect l="0" t="0" r="0" b="0"/>
            <a:pathLst>
              <a:path w="154307" h="8573">
                <a:moveTo>
                  <a:pt x="0" y="0"/>
                </a:moveTo>
                <a:lnTo>
                  <a:pt x="0" y="4550"/>
                </a:lnTo>
                <a:lnTo>
                  <a:pt x="953" y="5891"/>
                </a:lnTo>
                <a:lnTo>
                  <a:pt x="2541" y="6785"/>
                </a:lnTo>
                <a:lnTo>
                  <a:pt x="7382" y="8219"/>
                </a:lnTo>
                <a:lnTo>
                  <a:pt x="10584" y="8415"/>
                </a:lnTo>
                <a:lnTo>
                  <a:pt x="15182" y="8502"/>
                </a:lnTo>
                <a:lnTo>
                  <a:pt x="154306" y="85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561"/>
          <p:cNvSpPr/>
          <p:nvPr/>
        </p:nvSpPr>
        <p:spPr>
          <a:xfrm>
            <a:off x="3812681" y="4054792"/>
            <a:ext cx="142099" cy="8221"/>
          </a:xfrm>
          <a:custGeom>
            <a:avLst/>
            <a:gdLst/>
            <a:ahLst/>
            <a:cxnLst/>
            <a:rect l="0" t="0" r="0" b="0"/>
            <a:pathLst>
              <a:path w="142099" h="8221">
                <a:moveTo>
                  <a:pt x="4939" y="0"/>
                </a:moveTo>
                <a:lnTo>
                  <a:pt x="0" y="0"/>
                </a:lnTo>
                <a:lnTo>
                  <a:pt x="21347" y="0"/>
                </a:lnTo>
                <a:lnTo>
                  <a:pt x="25403" y="953"/>
                </a:lnTo>
                <a:lnTo>
                  <a:pt x="29059" y="2540"/>
                </a:lnTo>
                <a:lnTo>
                  <a:pt x="32449" y="4551"/>
                </a:lnTo>
                <a:lnTo>
                  <a:pt x="36614" y="5891"/>
                </a:lnTo>
                <a:lnTo>
                  <a:pt x="41295" y="6785"/>
                </a:lnTo>
                <a:lnTo>
                  <a:pt x="46321" y="7381"/>
                </a:lnTo>
                <a:lnTo>
                  <a:pt x="51577" y="7778"/>
                </a:lnTo>
                <a:lnTo>
                  <a:pt x="56986" y="8043"/>
                </a:lnTo>
                <a:lnTo>
                  <a:pt x="62497" y="8220"/>
                </a:lnTo>
                <a:lnTo>
                  <a:pt x="68076" y="7385"/>
                </a:lnTo>
                <a:lnTo>
                  <a:pt x="73700" y="5876"/>
                </a:lnTo>
                <a:lnTo>
                  <a:pt x="79355" y="3917"/>
                </a:lnTo>
                <a:lnTo>
                  <a:pt x="85982" y="2611"/>
                </a:lnTo>
                <a:lnTo>
                  <a:pt x="93257" y="1741"/>
                </a:lnTo>
                <a:lnTo>
                  <a:pt x="100965" y="1161"/>
                </a:lnTo>
                <a:lnTo>
                  <a:pt x="108009" y="774"/>
                </a:lnTo>
                <a:lnTo>
                  <a:pt x="120915" y="344"/>
                </a:lnTo>
                <a:lnTo>
                  <a:pt x="14209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562"/>
          <p:cNvSpPr/>
          <p:nvPr/>
        </p:nvSpPr>
        <p:spPr>
          <a:xfrm>
            <a:off x="4220924" y="3746182"/>
            <a:ext cx="256779" cy="214310"/>
          </a:xfrm>
          <a:custGeom>
            <a:avLst/>
            <a:gdLst/>
            <a:ahLst/>
            <a:cxnLst/>
            <a:rect l="0" t="0" r="0" b="0"/>
            <a:pathLst>
              <a:path w="256779" h="214310">
                <a:moveTo>
                  <a:pt x="51038" y="0"/>
                </a:moveTo>
                <a:lnTo>
                  <a:pt x="51038" y="4551"/>
                </a:lnTo>
                <a:lnTo>
                  <a:pt x="51991" y="5892"/>
                </a:lnTo>
                <a:lnTo>
                  <a:pt x="53578" y="6785"/>
                </a:lnTo>
                <a:lnTo>
                  <a:pt x="55589" y="7381"/>
                </a:lnTo>
                <a:lnTo>
                  <a:pt x="56930" y="9683"/>
                </a:lnTo>
                <a:lnTo>
                  <a:pt x="57823" y="13123"/>
                </a:lnTo>
                <a:lnTo>
                  <a:pt x="58419" y="17321"/>
                </a:lnTo>
                <a:lnTo>
                  <a:pt x="58816" y="21072"/>
                </a:lnTo>
                <a:lnTo>
                  <a:pt x="59081" y="24526"/>
                </a:lnTo>
                <a:lnTo>
                  <a:pt x="59257" y="27781"/>
                </a:lnTo>
                <a:lnTo>
                  <a:pt x="59453" y="36477"/>
                </a:lnTo>
                <a:lnTo>
                  <a:pt x="59506" y="41463"/>
                </a:lnTo>
                <a:lnTo>
                  <a:pt x="58588" y="46692"/>
                </a:lnTo>
                <a:lnTo>
                  <a:pt x="57024" y="52083"/>
                </a:lnTo>
                <a:lnTo>
                  <a:pt x="55028" y="57582"/>
                </a:lnTo>
                <a:lnTo>
                  <a:pt x="53699" y="64105"/>
                </a:lnTo>
                <a:lnTo>
                  <a:pt x="52812" y="71312"/>
                </a:lnTo>
                <a:lnTo>
                  <a:pt x="52220" y="78974"/>
                </a:lnTo>
                <a:lnTo>
                  <a:pt x="50874" y="85987"/>
                </a:lnTo>
                <a:lnTo>
                  <a:pt x="49023" y="92567"/>
                </a:lnTo>
                <a:lnTo>
                  <a:pt x="39210" y="121367"/>
                </a:lnTo>
                <a:lnTo>
                  <a:pt x="36485" y="128536"/>
                </a:lnTo>
                <a:lnTo>
                  <a:pt x="33716" y="135221"/>
                </a:lnTo>
                <a:lnTo>
                  <a:pt x="30918" y="141583"/>
                </a:lnTo>
                <a:lnTo>
                  <a:pt x="25268" y="153731"/>
                </a:lnTo>
                <a:lnTo>
                  <a:pt x="22428" y="159637"/>
                </a:lnTo>
                <a:lnTo>
                  <a:pt x="19582" y="164527"/>
                </a:lnTo>
                <a:lnTo>
                  <a:pt x="16732" y="168740"/>
                </a:lnTo>
                <a:lnTo>
                  <a:pt x="13880" y="172501"/>
                </a:lnTo>
                <a:lnTo>
                  <a:pt x="11979" y="176913"/>
                </a:lnTo>
                <a:lnTo>
                  <a:pt x="10711" y="181760"/>
                </a:lnTo>
                <a:lnTo>
                  <a:pt x="9866" y="186896"/>
                </a:lnTo>
                <a:lnTo>
                  <a:pt x="8350" y="191272"/>
                </a:lnTo>
                <a:lnTo>
                  <a:pt x="6387" y="195142"/>
                </a:lnTo>
                <a:lnTo>
                  <a:pt x="943" y="203647"/>
                </a:lnTo>
                <a:lnTo>
                  <a:pt x="198" y="207350"/>
                </a:lnTo>
                <a:lnTo>
                  <a:pt x="0" y="209671"/>
                </a:lnTo>
                <a:lnTo>
                  <a:pt x="821" y="211218"/>
                </a:lnTo>
                <a:lnTo>
                  <a:pt x="2320" y="212250"/>
                </a:lnTo>
                <a:lnTo>
                  <a:pt x="7019" y="213905"/>
                </a:lnTo>
                <a:lnTo>
                  <a:pt x="14791" y="214232"/>
                </a:lnTo>
                <a:lnTo>
                  <a:pt x="41336" y="214309"/>
                </a:lnTo>
                <a:lnTo>
                  <a:pt x="46475" y="213358"/>
                </a:lnTo>
                <a:lnTo>
                  <a:pt x="51806" y="211771"/>
                </a:lnTo>
                <a:lnTo>
                  <a:pt x="57266" y="209761"/>
                </a:lnTo>
                <a:lnTo>
                  <a:pt x="63762" y="208421"/>
                </a:lnTo>
                <a:lnTo>
                  <a:pt x="70951" y="207527"/>
                </a:lnTo>
                <a:lnTo>
                  <a:pt x="78601" y="206932"/>
                </a:lnTo>
                <a:lnTo>
                  <a:pt x="85606" y="205582"/>
                </a:lnTo>
                <a:lnTo>
                  <a:pt x="92180" y="203730"/>
                </a:lnTo>
                <a:lnTo>
                  <a:pt x="98469" y="201542"/>
                </a:lnTo>
                <a:lnTo>
                  <a:pt x="105519" y="200084"/>
                </a:lnTo>
                <a:lnTo>
                  <a:pt x="113076" y="199112"/>
                </a:lnTo>
                <a:lnTo>
                  <a:pt x="120972" y="198464"/>
                </a:lnTo>
                <a:lnTo>
                  <a:pt x="128140" y="198032"/>
                </a:lnTo>
                <a:lnTo>
                  <a:pt x="141186" y="197552"/>
                </a:lnTo>
                <a:lnTo>
                  <a:pt x="147332" y="196471"/>
                </a:lnTo>
                <a:lnTo>
                  <a:pt x="153333" y="194798"/>
                </a:lnTo>
                <a:lnTo>
                  <a:pt x="159240" y="192731"/>
                </a:lnTo>
                <a:lnTo>
                  <a:pt x="166035" y="191352"/>
                </a:lnTo>
                <a:lnTo>
                  <a:pt x="173423" y="190433"/>
                </a:lnTo>
                <a:lnTo>
                  <a:pt x="181205" y="189820"/>
                </a:lnTo>
                <a:lnTo>
                  <a:pt x="188299" y="189412"/>
                </a:lnTo>
                <a:lnTo>
                  <a:pt x="201260" y="188958"/>
                </a:lnTo>
                <a:lnTo>
                  <a:pt x="214716" y="188703"/>
                </a:lnTo>
                <a:lnTo>
                  <a:pt x="218260" y="189619"/>
                </a:lnTo>
                <a:lnTo>
                  <a:pt x="224736" y="193178"/>
                </a:lnTo>
                <a:lnTo>
                  <a:pt x="230790" y="195394"/>
                </a:lnTo>
                <a:lnTo>
                  <a:pt x="236655" y="196379"/>
                </a:lnTo>
                <a:lnTo>
                  <a:pt x="242437" y="196817"/>
                </a:lnTo>
                <a:lnTo>
                  <a:pt x="248182" y="197012"/>
                </a:lnTo>
                <a:lnTo>
                  <a:pt x="256778" y="1971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563"/>
          <p:cNvSpPr/>
          <p:nvPr/>
        </p:nvSpPr>
        <p:spPr>
          <a:xfrm>
            <a:off x="4409122" y="3746182"/>
            <a:ext cx="85726" cy="385764"/>
          </a:xfrm>
          <a:custGeom>
            <a:avLst/>
            <a:gdLst/>
            <a:ahLst/>
            <a:cxnLst/>
            <a:rect l="0" t="0" r="0" b="0"/>
            <a:pathLst>
              <a:path w="85726" h="385764">
                <a:moveTo>
                  <a:pt x="85725" y="0"/>
                </a:moveTo>
                <a:lnTo>
                  <a:pt x="85725" y="11932"/>
                </a:lnTo>
                <a:lnTo>
                  <a:pt x="84773" y="14622"/>
                </a:lnTo>
                <a:lnTo>
                  <a:pt x="83185" y="17368"/>
                </a:lnTo>
                <a:lnTo>
                  <a:pt x="81174" y="20151"/>
                </a:lnTo>
                <a:lnTo>
                  <a:pt x="78940" y="28324"/>
                </a:lnTo>
                <a:lnTo>
                  <a:pt x="76994" y="39258"/>
                </a:lnTo>
                <a:lnTo>
                  <a:pt x="75142" y="46175"/>
                </a:lnTo>
                <a:lnTo>
                  <a:pt x="72955" y="53643"/>
                </a:lnTo>
                <a:lnTo>
                  <a:pt x="71496" y="61480"/>
                </a:lnTo>
                <a:lnTo>
                  <a:pt x="70524" y="69561"/>
                </a:lnTo>
                <a:lnTo>
                  <a:pt x="69877" y="77807"/>
                </a:lnTo>
                <a:lnTo>
                  <a:pt x="68491" y="86161"/>
                </a:lnTo>
                <a:lnTo>
                  <a:pt x="66616" y="94588"/>
                </a:lnTo>
                <a:lnTo>
                  <a:pt x="64413" y="103064"/>
                </a:lnTo>
                <a:lnTo>
                  <a:pt x="61992" y="111572"/>
                </a:lnTo>
                <a:lnTo>
                  <a:pt x="56762" y="128645"/>
                </a:lnTo>
                <a:lnTo>
                  <a:pt x="48462" y="154322"/>
                </a:lnTo>
                <a:lnTo>
                  <a:pt x="46596" y="163841"/>
                </a:lnTo>
                <a:lnTo>
                  <a:pt x="45351" y="173998"/>
                </a:lnTo>
                <a:lnTo>
                  <a:pt x="44522" y="184579"/>
                </a:lnTo>
                <a:lnTo>
                  <a:pt x="43016" y="194490"/>
                </a:lnTo>
                <a:lnTo>
                  <a:pt x="41060" y="203955"/>
                </a:lnTo>
                <a:lnTo>
                  <a:pt x="38803" y="213122"/>
                </a:lnTo>
                <a:lnTo>
                  <a:pt x="37299" y="222092"/>
                </a:lnTo>
                <a:lnTo>
                  <a:pt x="36296" y="230929"/>
                </a:lnTo>
                <a:lnTo>
                  <a:pt x="35628" y="239678"/>
                </a:lnTo>
                <a:lnTo>
                  <a:pt x="34229" y="248367"/>
                </a:lnTo>
                <a:lnTo>
                  <a:pt x="32345" y="257018"/>
                </a:lnTo>
                <a:lnTo>
                  <a:pt x="30136" y="265643"/>
                </a:lnTo>
                <a:lnTo>
                  <a:pt x="28663" y="273298"/>
                </a:lnTo>
                <a:lnTo>
                  <a:pt x="27681" y="280306"/>
                </a:lnTo>
                <a:lnTo>
                  <a:pt x="27026" y="286883"/>
                </a:lnTo>
                <a:lnTo>
                  <a:pt x="25638" y="294126"/>
                </a:lnTo>
                <a:lnTo>
                  <a:pt x="23760" y="301811"/>
                </a:lnTo>
                <a:lnTo>
                  <a:pt x="21555" y="309792"/>
                </a:lnTo>
                <a:lnTo>
                  <a:pt x="20085" y="317019"/>
                </a:lnTo>
                <a:lnTo>
                  <a:pt x="19105" y="323741"/>
                </a:lnTo>
                <a:lnTo>
                  <a:pt x="18451" y="330127"/>
                </a:lnTo>
                <a:lnTo>
                  <a:pt x="17064" y="335337"/>
                </a:lnTo>
                <a:lnTo>
                  <a:pt x="15185" y="339763"/>
                </a:lnTo>
                <a:lnTo>
                  <a:pt x="12981" y="343666"/>
                </a:lnTo>
                <a:lnTo>
                  <a:pt x="7992" y="353083"/>
                </a:lnTo>
                <a:lnTo>
                  <a:pt x="5328" y="358262"/>
                </a:lnTo>
                <a:lnTo>
                  <a:pt x="3552" y="362666"/>
                </a:lnTo>
                <a:lnTo>
                  <a:pt x="1053" y="372463"/>
                </a:lnTo>
                <a:lnTo>
                  <a:pt x="312" y="376742"/>
                </a:lnTo>
                <a:lnTo>
                  <a:pt x="0" y="38576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564"/>
          <p:cNvSpPr/>
          <p:nvPr/>
        </p:nvSpPr>
        <p:spPr>
          <a:xfrm>
            <a:off x="4572000" y="3849052"/>
            <a:ext cx="231458" cy="205741"/>
          </a:xfrm>
          <a:custGeom>
            <a:avLst/>
            <a:gdLst/>
            <a:ahLst/>
            <a:cxnLst/>
            <a:rect l="0" t="0" r="0" b="0"/>
            <a:pathLst>
              <a:path w="231458" h="205741">
                <a:moveTo>
                  <a:pt x="0" y="0"/>
                </a:moveTo>
                <a:lnTo>
                  <a:pt x="0" y="4551"/>
                </a:lnTo>
                <a:lnTo>
                  <a:pt x="952" y="6844"/>
                </a:lnTo>
                <a:lnTo>
                  <a:pt x="4550" y="11932"/>
                </a:lnTo>
                <a:lnTo>
                  <a:pt x="9325" y="17368"/>
                </a:lnTo>
                <a:lnTo>
                  <a:pt x="14621" y="22959"/>
                </a:lnTo>
                <a:lnTo>
                  <a:pt x="87286" y="95859"/>
                </a:lnTo>
                <a:lnTo>
                  <a:pt x="101321" y="109894"/>
                </a:lnTo>
                <a:lnTo>
                  <a:pt x="106600" y="114221"/>
                </a:lnTo>
                <a:lnTo>
                  <a:pt x="112024" y="118057"/>
                </a:lnTo>
                <a:lnTo>
                  <a:pt x="117545" y="121567"/>
                </a:lnTo>
                <a:lnTo>
                  <a:pt x="123131" y="125812"/>
                </a:lnTo>
                <a:lnTo>
                  <a:pt x="128759" y="130548"/>
                </a:lnTo>
                <a:lnTo>
                  <a:pt x="139141" y="139936"/>
                </a:lnTo>
                <a:lnTo>
                  <a:pt x="146930" y="147284"/>
                </a:lnTo>
                <a:lnTo>
                  <a:pt x="151293" y="150577"/>
                </a:lnTo>
                <a:lnTo>
                  <a:pt x="156107" y="153724"/>
                </a:lnTo>
                <a:lnTo>
                  <a:pt x="161221" y="156776"/>
                </a:lnTo>
                <a:lnTo>
                  <a:pt x="166536" y="159762"/>
                </a:lnTo>
                <a:lnTo>
                  <a:pt x="177521" y="165620"/>
                </a:lnTo>
                <a:lnTo>
                  <a:pt x="182165" y="168516"/>
                </a:lnTo>
                <a:lnTo>
                  <a:pt x="186213" y="171399"/>
                </a:lnTo>
                <a:lnTo>
                  <a:pt x="193251" y="177142"/>
                </a:lnTo>
                <a:lnTo>
                  <a:pt x="199554" y="182870"/>
                </a:lnTo>
                <a:lnTo>
                  <a:pt x="205531" y="188591"/>
                </a:lnTo>
                <a:lnTo>
                  <a:pt x="208458" y="191450"/>
                </a:lnTo>
                <a:lnTo>
                  <a:pt x="211361" y="193356"/>
                </a:lnTo>
                <a:lnTo>
                  <a:pt x="217128" y="195473"/>
                </a:lnTo>
                <a:lnTo>
                  <a:pt x="222866" y="198955"/>
                </a:lnTo>
                <a:lnTo>
                  <a:pt x="231457" y="20574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565"/>
          <p:cNvSpPr/>
          <p:nvPr/>
        </p:nvSpPr>
        <p:spPr>
          <a:xfrm>
            <a:off x="4632007" y="3823335"/>
            <a:ext cx="180023" cy="257176"/>
          </a:xfrm>
          <a:custGeom>
            <a:avLst/>
            <a:gdLst/>
            <a:ahLst/>
            <a:cxnLst/>
            <a:rect l="0" t="0" r="0" b="0"/>
            <a:pathLst>
              <a:path w="180023" h="257176">
                <a:moveTo>
                  <a:pt x="180022" y="0"/>
                </a:moveTo>
                <a:lnTo>
                  <a:pt x="171803" y="0"/>
                </a:lnTo>
                <a:lnTo>
                  <a:pt x="167003" y="4551"/>
                </a:lnTo>
                <a:lnTo>
                  <a:pt x="159549" y="11932"/>
                </a:lnTo>
                <a:lnTo>
                  <a:pt x="154096" y="19908"/>
                </a:lnTo>
                <a:lnTo>
                  <a:pt x="151308" y="24702"/>
                </a:lnTo>
                <a:lnTo>
                  <a:pt x="148497" y="29803"/>
                </a:lnTo>
                <a:lnTo>
                  <a:pt x="142834" y="40550"/>
                </a:lnTo>
                <a:lnTo>
                  <a:pt x="139037" y="46084"/>
                </a:lnTo>
                <a:lnTo>
                  <a:pt x="134602" y="51677"/>
                </a:lnTo>
                <a:lnTo>
                  <a:pt x="129739" y="57311"/>
                </a:lnTo>
                <a:lnTo>
                  <a:pt x="124593" y="63925"/>
                </a:lnTo>
                <a:lnTo>
                  <a:pt x="119257" y="71192"/>
                </a:lnTo>
                <a:lnTo>
                  <a:pt x="113794" y="78893"/>
                </a:lnTo>
                <a:lnTo>
                  <a:pt x="109200" y="85933"/>
                </a:lnTo>
                <a:lnTo>
                  <a:pt x="105185" y="92531"/>
                </a:lnTo>
                <a:lnTo>
                  <a:pt x="101556" y="98835"/>
                </a:lnTo>
                <a:lnTo>
                  <a:pt x="97232" y="105895"/>
                </a:lnTo>
                <a:lnTo>
                  <a:pt x="87346" y="121359"/>
                </a:lnTo>
                <a:lnTo>
                  <a:pt x="82996" y="128531"/>
                </a:lnTo>
                <a:lnTo>
                  <a:pt x="79143" y="135217"/>
                </a:lnTo>
                <a:lnTo>
                  <a:pt x="72322" y="147726"/>
                </a:lnTo>
                <a:lnTo>
                  <a:pt x="60182" y="171279"/>
                </a:lnTo>
                <a:lnTo>
                  <a:pt x="57267" y="177051"/>
                </a:lnTo>
                <a:lnTo>
                  <a:pt x="54370" y="181851"/>
                </a:lnTo>
                <a:lnTo>
                  <a:pt x="51487" y="186004"/>
                </a:lnTo>
                <a:lnTo>
                  <a:pt x="48612" y="189725"/>
                </a:lnTo>
                <a:lnTo>
                  <a:pt x="44790" y="194111"/>
                </a:lnTo>
                <a:lnTo>
                  <a:pt x="40338" y="198940"/>
                </a:lnTo>
                <a:lnTo>
                  <a:pt x="35465" y="204064"/>
                </a:lnTo>
                <a:lnTo>
                  <a:pt x="32216" y="208432"/>
                </a:lnTo>
                <a:lnTo>
                  <a:pt x="28605" y="215826"/>
                </a:lnTo>
                <a:lnTo>
                  <a:pt x="24461" y="222288"/>
                </a:lnTo>
                <a:lnTo>
                  <a:pt x="19444" y="228335"/>
                </a:lnTo>
                <a:lnTo>
                  <a:pt x="14039" y="234197"/>
                </a:lnTo>
                <a:lnTo>
                  <a:pt x="12217" y="237093"/>
                </a:lnTo>
                <a:lnTo>
                  <a:pt x="9653" y="244769"/>
                </a:lnTo>
                <a:lnTo>
                  <a:pt x="9052" y="246899"/>
                </a:lnTo>
                <a:lnTo>
                  <a:pt x="4164" y="252648"/>
                </a:lnTo>
                <a:lnTo>
                  <a:pt x="0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566"/>
          <p:cNvSpPr/>
          <p:nvPr/>
        </p:nvSpPr>
        <p:spPr>
          <a:xfrm>
            <a:off x="4109084" y="4140529"/>
            <a:ext cx="831534" cy="34279"/>
          </a:xfrm>
          <a:custGeom>
            <a:avLst/>
            <a:gdLst/>
            <a:ahLst/>
            <a:cxnLst/>
            <a:rect l="0" t="0" r="0" b="0"/>
            <a:pathLst>
              <a:path w="831534" h="34279">
                <a:moveTo>
                  <a:pt x="0" y="34278"/>
                </a:moveTo>
                <a:lnTo>
                  <a:pt x="61708" y="34278"/>
                </a:lnTo>
                <a:lnTo>
                  <a:pt x="65904" y="33325"/>
                </a:lnTo>
                <a:lnTo>
                  <a:pt x="70606" y="31738"/>
                </a:lnTo>
                <a:lnTo>
                  <a:pt x="75646" y="29727"/>
                </a:lnTo>
                <a:lnTo>
                  <a:pt x="79958" y="28387"/>
                </a:lnTo>
                <a:lnTo>
                  <a:pt x="83786" y="27493"/>
                </a:lnTo>
                <a:lnTo>
                  <a:pt x="92483" y="26500"/>
                </a:lnTo>
                <a:lnTo>
                  <a:pt x="112493" y="25941"/>
                </a:lnTo>
                <a:lnTo>
                  <a:pt x="189076" y="25708"/>
                </a:lnTo>
                <a:lnTo>
                  <a:pt x="198441" y="24755"/>
                </a:lnTo>
                <a:lnTo>
                  <a:pt x="208494" y="23167"/>
                </a:lnTo>
                <a:lnTo>
                  <a:pt x="219006" y="21156"/>
                </a:lnTo>
                <a:lnTo>
                  <a:pt x="228872" y="19815"/>
                </a:lnTo>
                <a:lnTo>
                  <a:pt x="238306" y="18921"/>
                </a:lnTo>
                <a:lnTo>
                  <a:pt x="257362" y="17928"/>
                </a:lnTo>
                <a:lnTo>
                  <a:pt x="278531" y="17486"/>
                </a:lnTo>
                <a:lnTo>
                  <a:pt x="380083" y="17142"/>
                </a:lnTo>
                <a:lnTo>
                  <a:pt x="391502" y="16187"/>
                </a:lnTo>
                <a:lnTo>
                  <a:pt x="402924" y="14597"/>
                </a:lnTo>
                <a:lnTo>
                  <a:pt x="439743" y="7809"/>
                </a:lnTo>
                <a:lnTo>
                  <a:pt x="453182" y="5202"/>
                </a:lnTo>
                <a:lnTo>
                  <a:pt x="465951" y="3464"/>
                </a:lnTo>
                <a:lnTo>
                  <a:pt x="478275" y="2306"/>
                </a:lnTo>
                <a:lnTo>
                  <a:pt x="490300" y="1533"/>
                </a:lnTo>
                <a:lnTo>
                  <a:pt x="503079" y="1018"/>
                </a:lnTo>
                <a:lnTo>
                  <a:pt x="542867" y="293"/>
                </a:lnTo>
                <a:lnTo>
                  <a:pt x="639939" y="0"/>
                </a:lnTo>
                <a:lnTo>
                  <a:pt x="650464" y="949"/>
                </a:lnTo>
                <a:lnTo>
                  <a:pt x="661291" y="2534"/>
                </a:lnTo>
                <a:lnTo>
                  <a:pt x="672318" y="4542"/>
                </a:lnTo>
                <a:lnTo>
                  <a:pt x="682527" y="5882"/>
                </a:lnTo>
                <a:lnTo>
                  <a:pt x="692191" y="6775"/>
                </a:lnTo>
                <a:lnTo>
                  <a:pt x="710548" y="7767"/>
                </a:lnTo>
                <a:lnTo>
                  <a:pt x="728232" y="8208"/>
                </a:lnTo>
                <a:lnTo>
                  <a:pt x="736948" y="9278"/>
                </a:lnTo>
                <a:lnTo>
                  <a:pt x="745616" y="10944"/>
                </a:lnTo>
                <a:lnTo>
                  <a:pt x="754253" y="13007"/>
                </a:lnTo>
                <a:lnTo>
                  <a:pt x="761915" y="14382"/>
                </a:lnTo>
                <a:lnTo>
                  <a:pt x="768929" y="15299"/>
                </a:lnTo>
                <a:lnTo>
                  <a:pt x="775509" y="15911"/>
                </a:lnTo>
                <a:lnTo>
                  <a:pt x="781801" y="17271"/>
                </a:lnTo>
                <a:lnTo>
                  <a:pt x="787901" y="19130"/>
                </a:lnTo>
                <a:lnTo>
                  <a:pt x="793873" y="21322"/>
                </a:lnTo>
                <a:lnTo>
                  <a:pt x="798806" y="22783"/>
                </a:lnTo>
                <a:lnTo>
                  <a:pt x="803047" y="23757"/>
                </a:lnTo>
                <a:lnTo>
                  <a:pt x="806828" y="24407"/>
                </a:lnTo>
                <a:lnTo>
                  <a:pt x="810300" y="25792"/>
                </a:lnTo>
                <a:lnTo>
                  <a:pt x="813568" y="27668"/>
                </a:lnTo>
                <a:lnTo>
                  <a:pt x="816699" y="29871"/>
                </a:lnTo>
                <a:lnTo>
                  <a:pt x="819738" y="31340"/>
                </a:lnTo>
                <a:lnTo>
                  <a:pt x="822718" y="32320"/>
                </a:lnTo>
                <a:lnTo>
                  <a:pt x="831533" y="3427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567"/>
          <p:cNvSpPr/>
          <p:nvPr/>
        </p:nvSpPr>
        <p:spPr>
          <a:xfrm>
            <a:off x="4349115" y="4234815"/>
            <a:ext cx="265748" cy="120015"/>
          </a:xfrm>
          <a:custGeom>
            <a:avLst/>
            <a:gdLst/>
            <a:ahLst/>
            <a:cxnLst/>
            <a:rect l="0" t="0" r="0" b="0"/>
            <a:pathLst>
              <a:path w="265748" h="120015">
                <a:moveTo>
                  <a:pt x="8572" y="0"/>
                </a:moveTo>
                <a:lnTo>
                  <a:pt x="1191" y="0"/>
                </a:lnTo>
                <a:lnTo>
                  <a:pt x="4904" y="0"/>
                </a:lnTo>
                <a:lnTo>
                  <a:pt x="6126" y="952"/>
                </a:lnTo>
                <a:lnTo>
                  <a:pt x="6941" y="2539"/>
                </a:lnTo>
                <a:lnTo>
                  <a:pt x="7485" y="4550"/>
                </a:lnTo>
                <a:lnTo>
                  <a:pt x="7847" y="6843"/>
                </a:lnTo>
                <a:lnTo>
                  <a:pt x="8089" y="9325"/>
                </a:lnTo>
                <a:lnTo>
                  <a:pt x="8250" y="11931"/>
                </a:lnTo>
                <a:lnTo>
                  <a:pt x="8429" y="19908"/>
                </a:lnTo>
                <a:lnTo>
                  <a:pt x="8569" y="61572"/>
                </a:lnTo>
                <a:lnTo>
                  <a:pt x="7618" y="64860"/>
                </a:lnTo>
                <a:lnTo>
                  <a:pt x="6031" y="68005"/>
                </a:lnTo>
                <a:lnTo>
                  <a:pt x="4020" y="71054"/>
                </a:lnTo>
                <a:lnTo>
                  <a:pt x="2680" y="74992"/>
                </a:lnTo>
                <a:lnTo>
                  <a:pt x="1787" y="79522"/>
                </a:lnTo>
                <a:lnTo>
                  <a:pt x="352" y="91379"/>
                </a:lnTo>
                <a:lnTo>
                  <a:pt x="235" y="93304"/>
                </a:lnTo>
                <a:lnTo>
                  <a:pt x="30" y="101421"/>
                </a:lnTo>
                <a:lnTo>
                  <a:pt x="0" y="103797"/>
                </a:lnTo>
                <a:lnTo>
                  <a:pt x="0" y="107410"/>
                </a:lnTo>
                <a:lnTo>
                  <a:pt x="952" y="108754"/>
                </a:lnTo>
                <a:lnTo>
                  <a:pt x="2540" y="109650"/>
                </a:lnTo>
                <a:lnTo>
                  <a:pt x="6844" y="110646"/>
                </a:lnTo>
                <a:lnTo>
                  <a:pt x="14622" y="111206"/>
                </a:lnTo>
                <a:lnTo>
                  <a:pt x="20150" y="111337"/>
                </a:lnTo>
                <a:lnTo>
                  <a:pt x="28323" y="108855"/>
                </a:lnTo>
                <a:lnTo>
                  <a:pt x="33169" y="106861"/>
                </a:lnTo>
                <a:lnTo>
                  <a:pt x="38305" y="105530"/>
                </a:lnTo>
                <a:lnTo>
                  <a:pt x="43634" y="104643"/>
                </a:lnTo>
                <a:lnTo>
                  <a:pt x="49092" y="104052"/>
                </a:lnTo>
                <a:lnTo>
                  <a:pt x="54635" y="103658"/>
                </a:lnTo>
                <a:lnTo>
                  <a:pt x="60236" y="103395"/>
                </a:lnTo>
                <a:lnTo>
                  <a:pt x="71539" y="103103"/>
                </a:lnTo>
                <a:lnTo>
                  <a:pt x="147074" y="102872"/>
                </a:lnTo>
                <a:lnTo>
                  <a:pt x="154246" y="103824"/>
                </a:lnTo>
                <a:lnTo>
                  <a:pt x="160933" y="105411"/>
                </a:lnTo>
                <a:lnTo>
                  <a:pt x="167296" y="107421"/>
                </a:lnTo>
                <a:lnTo>
                  <a:pt x="173443" y="108762"/>
                </a:lnTo>
                <a:lnTo>
                  <a:pt x="179446" y="109655"/>
                </a:lnTo>
                <a:lnTo>
                  <a:pt x="185353" y="110251"/>
                </a:lnTo>
                <a:lnTo>
                  <a:pt x="191196" y="111600"/>
                </a:lnTo>
                <a:lnTo>
                  <a:pt x="196997" y="113453"/>
                </a:lnTo>
                <a:lnTo>
                  <a:pt x="202768" y="115640"/>
                </a:lnTo>
                <a:lnTo>
                  <a:pt x="208521" y="116146"/>
                </a:lnTo>
                <a:lnTo>
                  <a:pt x="214261" y="115530"/>
                </a:lnTo>
                <a:lnTo>
                  <a:pt x="219993" y="114167"/>
                </a:lnTo>
                <a:lnTo>
                  <a:pt x="225719" y="113259"/>
                </a:lnTo>
                <a:lnTo>
                  <a:pt x="231442" y="112653"/>
                </a:lnTo>
                <a:lnTo>
                  <a:pt x="237162" y="112250"/>
                </a:lnTo>
                <a:lnTo>
                  <a:pt x="241928" y="112933"/>
                </a:lnTo>
                <a:lnTo>
                  <a:pt x="249763" y="116232"/>
                </a:lnTo>
                <a:lnTo>
                  <a:pt x="256420" y="118334"/>
                </a:lnTo>
                <a:lnTo>
                  <a:pt x="265747" y="12001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568"/>
          <p:cNvSpPr/>
          <p:nvPr/>
        </p:nvSpPr>
        <p:spPr>
          <a:xfrm>
            <a:off x="4521768" y="4200525"/>
            <a:ext cx="33087" cy="334328"/>
          </a:xfrm>
          <a:custGeom>
            <a:avLst/>
            <a:gdLst/>
            <a:ahLst/>
            <a:cxnLst/>
            <a:rect l="0" t="0" r="0" b="0"/>
            <a:pathLst>
              <a:path w="33087" h="334328">
                <a:moveTo>
                  <a:pt x="33086" y="0"/>
                </a:moveTo>
                <a:lnTo>
                  <a:pt x="24619" y="0"/>
                </a:lnTo>
                <a:lnTo>
                  <a:pt x="24545" y="4550"/>
                </a:lnTo>
                <a:lnTo>
                  <a:pt x="23582" y="7796"/>
                </a:lnTo>
                <a:lnTo>
                  <a:pt x="21988" y="11865"/>
                </a:lnTo>
                <a:lnTo>
                  <a:pt x="19972" y="16482"/>
                </a:lnTo>
                <a:lnTo>
                  <a:pt x="15193" y="26692"/>
                </a:lnTo>
                <a:lnTo>
                  <a:pt x="12585" y="32082"/>
                </a:lnTo>
                <a:lnTo>
                  <a:pt x="10846" y="38533"/>
                </a:lnTo>
                <a:lnTo>
                  <a:pt x="9687" y="45691"/>
                </a:lnTo>
                <a:lnTo>
                  <a:pt x="8915" y="53321"/>
                </a:lnTo>
                <a:lnTo>
                  <a:pt x="8399" y="61264"/>
                </a:lnTo>
                <a:lnTo>
                  <a:pt x="8056" y="69418"/>
                </a:lnTo>
                <a:lnTo>
                  <a:pt x="7674" y="86097"/>
                </a:lnTo>
                <a:lnTo>
                  <a:pt x="7505" y="103035"/>
                </a:lnTo>
                <a:lnTo>
                  <a:pt x="6507" y="111552"/>
                </a:lnTo>
                <a:lnTo>
                  <a:pt x="4889" y="120088"/>
                </a:lnTo>
                <a:lnTo>
                  <a:pt x="2859" y="128636"/>
                </a:lnTo>
                <a:lnTo>
                  <a:pt x="1505" y="137192"/>
                </a:lnTo>
                <a:lnTo>
                  <a:pt x="602" y="145754"/>
                </a:lnTo>
                <a:lnTo>
                  <a:pt x="0" y="154319"/>
                </a:lnTo>
                <a:lnTo>
                  <a:pt x="551" y="163839"/>
                </a:lnTo>
                <a:lnTo>
                  <a:pt x="1871" y="173996"/>
                </a:lnTo>
                <a:lnTo>
                  <a:pt x="3704" y="184577"/>
                </a:lnTo>
                <a:lnTo>
                  <a:pt x="4925" y="194489"/>
                </a:lnTo>
                <a:lnTo>
                  <a:pt x="5740" y="203954"/>
                </a:lnTo>
                <a:lnTo>
                  <a:pt x="6283" y="213122"/>
                </a:lnTo>
                <a:lnTo>
                  <a:pt x="6886" y="230928"/>
                </a:lnTo>
                <a:lnTo>
                  <a:pt x="7274" y="265643"/>
                </a:lnTo>
                <a:lnTo>
                  <a:pt x="8258" y="273297"/>
                </a:lnTo>
                <a:lnTo>
                  <a:pt x="9867" y="280306"/>
                </a:lnTo>
                <a:lnTo>
                  <a:pt x="11892" y="286883"/>
                </a:lnTo>
                <a:lnTo>
                  <a:pt x="13242" y="293172"/>
                </a:lnTo>
                <a:lnTo>
                  <a:pt x="14141" y="299271"/>
                </a:lnTo>
                <a:lnTo>
                  <a:pt x="14742" y="305241"/>
                </a:lnTo>
                <a:lnTo>
                  <a:pt x="15408" y="314415"/>
                </a:lnTo>
                <a:lnTo>
                  <a:pt x="15705" y="321667"/>
                </a:lnTo>
                <a:lnTo>
                  <a:pt x="15941" y="33432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569"/>
          <p:cNvSpPr/>
          <p:nvPr/>
        </p:nvSpPr>
        <p:spPr>
          <a:xfrm>
            <a:off x="2926079" y="4337685"/>
            <a:ext cx="754381" cy="23949"/>
          </a:xfrm>
          <a:custGeom>
            <a:avLst/>
            <a:gdLst/>
            <a:ahLst/>
            <a:cxnLst/>
            <a:rect l="0" t="0" r="0" b="0"/>
            <a:pathLst>
              <a:path w="754381" h="23949">
                <a:moveTo>
                  <a:pt x="0" y="0"/>
                </a:moveTo>
                <a:lnTo>
                  <a:pt x="4552" y="4550"/>
                </a:lnTo>
                <a:lnTo>
                  <a:pt x="6844" y="5891"/>
                </a:lnTo>
                <a:lnTo>
                  <a:pt x="9326" y="6785"/>
                </a:lnTo>
                <a:lnTo>
                  <a:pt x="11932" y="7380"/>
                </a:lnTo>
                <a:lnTo>
                  <a:pt x="15575" y="8730"/>
                </a:lnTo>
                <a:lnTo>
                  <a:pt x="19909" y="10582"/>
                </a:lnTo>
                <a:lnTo>
                  <a:pt x="24703" y="12770"/>
                </a:lnTo>
                <a:lnTo>
                  <a:pt x="30756" y="14228"/>
                </a:lnTo>
                <a:lnTo>
                  <a:pt x="37649" y="15200"/>
                </a:lnTo>
                <a:lnTo>
                  <a:pt x="45102" y="15848"/>
                </a:lnTo>
                <a:lnTo>
                  <a:pt x="61003" y="16568"/>
                </a:lnTo>
                <a:lnTo>
                  <a:pt x="69244" y="16761"/>
                </a:lnTo>
                <a:lnTo>
                  <a:pt x="76643" y="17841"/>
                </a:lnTo>
                <a:lnTo>
                  <a:pt x="83480" y="19514"/>
                </a:lnTo>
                <a:lnTo>
                  <a:pt x="89944" y="21582"/>
                </a:lnTo>
                <a:lnTo>
                  <a:pt x="98063" y="22960"/>
                </a:lnTo>
                <a:lnTo>
                  <a:pt x="107285" y="23879"/>
                </a:lnTo>
                <a:lnTo>
                  <a:pt x="127693" y="23948"/>
                </a:lnTo>
                <a:lnTo>
                  <a:pt x="138469" y="22632"/>
                </a:lnTo>
                <a:lnTo>
                  <a:pt x="149463" y="20803"/>
                </a:lnTo>
                <a:lnTo>
                  <a:pt x="160602" y="19584"/>
                </a:lnTo>
                <a:lnTo>
                  <a:pt x="171838" y="18771"/>
                </a:lnTo>
                <a:lnTo>
                  <a:pt x="183139" y="18229"/>
                </a:lnTo>
                <a:lnTo>
                  <a:pt x="208395" y="17627"/>
                </a:lnTo>
                <a:lnTo>
                  <a:pt x="221798" y="17466"/>
                </a:lnTo>
                <a:lnTo>
                  <a:pt x="234543" y="16406"/>
                </a:lnTo>
                <a:lnTo>
                  <a:pt x="246850" y="14747"/>
                </a:lnTo>
                <a:lnTo>
                  <a:pt x="258864" y="12689"/>
                </a:lnTo>
                <a:lnTo>
                  <a:pt x="271636" y="11316"/>
                </a:lnTo>
                <a:lnTo>
                  <a:pt x="284913" y="10402"/>
                </a:lnTo>
                <a:lnTo>
                  <a:pt x="298527" y="9792"/>
                </a:lnTo>
                <a:lnTo>
                  <a:pt x="326354" y="9114"/>
                </a:lnTo>
                <a:lnTo>
                  <a:pt x="387574" y="8679"/>
                </a:lnTo>
                <a:lnTo>
                  <a:pt x="403163" y="7691"/>
                </a:lnTo>
                <a:lnTo>
                  <a:pt x="418318" y="6080"/>
                </a:lnTo>
                <a:lnTo>
                  <a:pt x="433184" y="4053"/>
                </a:lnTo>
                <a:lnTo>
                  <a:pt x="446905" y="2702"/>
                </a:lnTo>
                <a:lnTo>
                  <a:pt x="459862" y="1801"/>
                </a:lnTo>
                <a:lnTo>
                  <a:pt x="472310" y="1201"/>
                </a:lnTo>
                <a:lnTo>
                  <a:pt x="498841" y="533"/>
                </a:lnTo>
                <a:lnTo>
                  <a:pt x="698243" y="0"/>
                </a:lnTo>
                <a:lnTo>
                  <a:pt x="704573" y="952"/>
                </a:lnTo>
                <a:lnTo>
                  <a:pt x="710698" y="2540"/>
                </a:lnTo>
                <a:lnTo>
                  <a:pt x="716687" y="4551"/>
                </a:lnTo>
                <a:lnTo>
                  <a:pt x="722583" y="5891"/>
                </a:lnTo>
                <a:lnTo>
                  <a:pt x="728420" y="6785"/>
                </a:lnTo>
                <a:lnTo>
                  <a:pt x="734216" y="7380"/>
                </a:lnTo>
                <a:lnTo>
                  <a:pt x="743196" y="8043"/>
                </a:lnTo>
                <a:lnTo>
                  <a:pt x="754380" y="85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570"/>
          <p:cNvSpPr/>
          <p:nvPr/>
        </p:nvSpPr>
        <p:spPr>
          <a:xfrm>
            <a:off x="3166123" y="4449127"/>
            <a:ext cx="222873" cy="137161"/>
          </a:xfrm>
          <a:custGeom>
            <a:avLst/>
            <a:gdLst/>
            <a:ahLst/>
            <a:cxnLst/>
            <a:rect l="0" t="0" r="0" b="0"/>
            <a:pathLst>
              <a:path w="222873" h="137161">
                <a:moveTo>
                  <a:pt x="51421" y="0"/>
                </a:moveTo>
                <a:lnTo>
                  <a:pt x="43202" y="0"/>
                </a:lnTo>
                <a:lnTo>
                  <a:pt x="43006" y="2540"/>
                </a:lnTo>
                <a:lnTo>
                  <a:pt x="42880" y="7381"/>
                </a:lnTo>
                <a:lnTo>
                  <a:pt x="42849" y="41734"/>
                </a:lnTo>
                <a:lnTo>
                  <a:pt x="41897" y="45920"/>
                </a:lnTo>
                <a:lnTo>
                  <a:pt x="40309" y="49663"/>
                </a:lnTo>
                <a:lnTo>
                  <a:pt x="38298" y="53112"/>
                </a:lnTo>
                <a:lnTo>
                  <a:pt x="36958" y="57315"/>
                </a:lnTo>
                <a:lnTo>
                  <a:pt x="36064" y="62022"/>
                </a:lnTo>
                <a:lnTo>
                  <a:pt x="35468" y="67066"/>
                </a:lnTo>
                <a:lnTo>
                  <a:pt x="35071" y="72333"/>
                </a:lnTo>
                <a:lnTo>
                  <a:pt x="34806" y="77750"/>
                </a:lnTo>
                <a:lnTo>
                  <a:pt x="34630" y="83266"/>
                </a:lnTo>
                <a:lnTo>
                  <a:pt x="33559" y="88848"/>
                </a:lnTo>
                <a:lnTo>
                  <a:pt x="31894" y="94475"/>
                </a:lnTo>
                <a:lnTo>
                  <a:pt x="29830" y="100131"/>
                </a:lnTo>
                <a:lnTo>
                  <a:pt x="27502" y="104853"/>
                </a:lnTo>
                <a:lnTo>
                  <a:pt x="24998" y="108955"/>
                </a:lnTo>
                <a:lnTo>
                  <a:pt x="22376" y="112642"/>
                </a:lnTo>
                <a:lnTo>
                  <a:pt x="19675" y="116052"/>
                </a:lnTo>
                <a:lnTo>
                  <a:pt x="16922" y="119279"/>
                </a:lnTo>
                <a:lnTo>
                  <a:pt x="14135" y="122381"/>
                </a:lnTo>
                <a:lnTo>
                  <a:pt x="8497" y="128369"/>
                </a:lnTo>
                <a:lnTo>
                  <a:pt x="0" y="137147"/>
                </a:lnTo>
                <a:lnTo>
                  <a:pt x="20386" y="137160"/>
                </a:lnTo>
                <a:lnTo>
                  <a:pt x="23111" y="136208"/>
                </a:lnTo>
                <a:lnTo>
                  <a:pt x="28679" y="132610"/>
                </a:lnTo>
                <a:lnTo>
                  <a:pt x="32450" y="131268"/>
                </a:lnTo>
                <a:lnTo>
                  <a:pt x="36869" y="130375"/>
                </a:lnTo>
                <a:lnTo>
                  <a:pt x="41720" y="129779"/>
                </a:lnTo>
                <a:lnTo>
                  <a:pt x="46859" y="128430"/>
                </a:lnTo>
                <a:lnTo>
                  <a:pt x="52190" y="126577"/>
                </a:lnTo>
                <a:lnTo>
                  <a:pt x="57649" y="124390"/>
                </a:lnTo>
                <a:lnTo>
                  <a:pt x="63193" y="122931"/>
                </a:lnTo>
                <a:lnTo>
                  <a:pt x="68794" y="121959"/>
                </a:lnTo>
                <a:lnTo>
                  <a:pt x="74433" y="121312"/>
                </a:lnTo>
                <a:lnTo>
                  <a:pt x="80098" y="120880"/>
                </a:lnTo>
                <a:lnTo>
                  <a:pt x="85779" y="120591"/>
                </a:lnTo>
                <a:lnTo>
                  <a:pt x="91471" y="120399"/>
                </a:lnTo>
                <a:lnTo>
                  <a:pt x="98124" y="119319"/>
                </a:lnTo>
                <a:lnTo>
                  <a:pt x="105417" y="117646"/>
                </a:lnTo>
                <a:lnTo>
                  <a:pt x="113135" y="115578"/>
                </a:lnTo>
                <a:lnTo>
                  <a:pt x="120187" y="114199"/>
                </a:lnTo>
                <a:lnTo>
                  <a:pt x="126793" y="113281"/>
                </a:lnTo>
                <a:lnTo>
                  <a:pt x="133101" y="112668"/>
                </a:lnTo>
                <a:lnTo>
                  <a:pt x="139212" y="112259"/>
                </a:lnTo>
                <a:lnTo>
                  <a:pt x="145191" y="111987"/>
                </a:lnTo>
                <a:lnTo>
                  <a:pt x="156914" y="111685"/>
                </a:lnTo>
                <a:lnTo>
                  <a:pt x="222872" y="1114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571"/>
          <p:cNvSpPr/>
          <p:nvPr/>
        </p:nvSpPr>
        <p:spPr>
          <a:xfrm>
            <a:off x="3328987" y="4440554"/>
            <a:ext cx="60009" cy="368619"/>
          </a:xfrm>
          <a:custGeom>
            <a:avLst/>
            <a:gdLst/>
            <a:ahLst/>
            <a:cxnLst/>
            <a:rect l="0" t="0" r="0" b="0"/>
            <a:pathLst>
              <a:path w="60009" h="368619">
                <a:moveTo>
                  <a:pt x="60008" y="0"/>
                </a:moveTo>
                <a:lnTo>
                  <a:pt x="38447" y="0"/>
                </a:lnTo>
                <a:lnTo>
                  <a:pt x="37061" y="953"/>
                </a:lnTo>
                <a:lnTo>
                  <a:pt x="36138" y="2541"/>
                </a:lnTo>
                <a:lnTo>
                  <a:pt x="35522" y="4552"/>
                </a:lnTo>
                <a:lnTo>
                  <a:pt x="34159" y="6844"/>
                </a:lnTo>
                <a:lnTo>
                  <a:pt x="32298" y="9325"/>
                </a:lnTo>
                <a:lnTo>
                  <a:pt x="30104" y="11932"/>
                </a:lnTo>
                <a:lnTo>
                  <a:pt x="27689" y="15575"/>
                </a:lnTo>
                <a:lnTo>
                  <a:pt x="25127" y="19909"/>
                </a:lnTo>
                <a:lnTo>
                  <a:pt x="22466" y="24702"/>
                </a:lnTo>
                <a:lnTo>
                  <a:pt x="21645" y="30756"/>
                </a:lnTo>
                <a:lnTo>
                  <a:pt x="22050" y="37649"/>
                </a:lnTo>
                <a:lnTo>
                  <a:pt x="23273" y="45102"/>
                </a:lnTo>
                <a:lnTo>
                  <a:pt x="23135" y="52928"/>
                </a:lnTo>
                <a:lnTo>
                  <a:pt x="22091" y="61003"/>
                </a:lnTo>
                <a:lnTo>
                  <a:pt x="20442" y="69244"/>
                </a:lnTo>
                <a:lnTo>
                  <a:pt x="19343" y="77595"/>
                </a:lnTo>
                <a:lnTo>
                  <a:pt x="18610" y="86021"/>
                </a:lnTo>
                <a:lnTo>
                  <a:pt x="18122" y="94495"/>
                </a:lnTo>
                <a:lnTo>
                  <a:pt x="17579" y="111530"/>
                </a:lnTo>
                <a:lnTo>
                  <a:pt x="17231" y="150301"/>
                </a:lnTo>
                <a:lnTo>
                  <a:pt x="16250" y="161161"/>
                </a:lnTo>
                <a:lnTo>
                  <a:pt x="14643" y="172211"/>
                </a:lnTo>
                <a:lnTo>
                  <a:pt x="12620" y="183387"/>
                </a:lnTo>
                <a:lnTo>
                  <a:pt x="11271" y="193696"/>
                </a:lnTo>
                <a:lnTo>
                  <a:pt x="10371" y="203426"/>
                </a:lnTo>
                <a:lnTo>
                  <a:pt x="9771" y="212770"/>
                </a:lnTo>
                <a:lnTo>
                  <a:pt x="9372" y="222809"/>
                </a:lnTo>
                <a:lnTo>
                  <a:pt x="8810" y="254190"/>
                </a:lnTo>
                <a:lnTo>
                  <a:pt x="8604" y="299645"/>
                </a:lnTo>
                <a:lnTo>
                  <a:pt x="7641" y="307396"/>
                </a:lnTo>
                <a:lnTo>
                  <a:pt x="6046" y="314468"/>
                </a:lnTo>
                <a:lnTo>
                  <a:pt x="4031" y="321089"/>
                </a:lnTo>
                <a:lnTo>
                  <a:pt x="2687" y="326454"/>
                </a:lnTo>
                <a:lnTo>
                  <a:pt x="1194" y="334956"/>
                </a:lnTo>
                <a:lnTo>
                  <a:pt x="531" y="344450"/>
                </a:lnTo>
                <a:lnTo>
                  <a:pt x="157" y="357965"/>
                </a:lnTo>
                <a:lnTo>
                  <a:pt x="0" y="3686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572"/>
          <p:cNvSpPr/>
          <p:nvPr/>
        </p:nvSpPr>
        <p:spPr>
          <a:xfrm>
            <a:off x="4400550" y="4792027"/>
            <a:ext cx="231458" cy="334328"/>
          </a:xfrm>
          <a:custGeom>
            <a:avLst/>
            <a:gdLst/>
            <a:ahLst/>
            <a:cxnLst/>
            <a:rect l="0" t="0" r="0" b="0"/>
            <a:pathLst>
              <a:path w="231458" h="334328">
                <a:moveTo>
                  <a:pt x="0" y="0"/>
                </a:moveTo>
                <a:lnTo>
                  <a:pt x="0" y="11932"/>
                </a:lnTo>
                <a:lnTo>
                  <a:pt x="952" y="14622"/>
                </a:lnTo>
                <a:lnTo>
                  <a:pt x="9325" y="28324"/>
                </a:lnTo>
                <a:lnTo>
                  <a:pt x="13669" y="37353"/>
                </a:lnTo>
                <a:lnTo>
                  <a:pt x="15600" y="44542"/>
                </a:lnTo>
                <a:lnTo>
                  <a:pt x="18998" y="53452"/>
                </a:lnTo>
                <a:lnTo>
                  <a:pt x="21238" y="58494"/>
                </a:lnTo>
                <a:lnTo>
                  <a:pt x="24636" y="63761"/>
                </a:lnTo>
                <a:lnTo>
                  <a:pt x="28806" y="69178"/>
                </a:lnTo>
                <a:lnTo>
                  <a:pt x="33492" y="74693"/>
                </a:lnTo>
                <a:lnTo>
                  <a:pt x="37567" y="80276"/>
                </a:lnTo>
                <a:lnTo>
                  <a:pt x="41237" y="85902"/>
                </a:lnTo>
                <a:lnTo>
                  <a:pt x="44636" y="91559"/>
                </a:lnTo>
                <a:lnTo>
                  <a:pt x="53494" y="105463"/>
                </a:lnTo>
                <a:lnTo>
                  <a:pt x="58522" y="113171"/>
                </a:lnTo>
                <a:lnTo>
                  <a:pt x="62827" y="120215"/>
                </a:lnTo>
                <a:lnTo>
                  <a:pt x="66649" y="126816"/>
                </a:lnTo>
                <a:lnTo>
                  <a:pt x="73436" y="139230"/>
                </a:lnTo>
                <a:lnTo>
                  <a:pt x="79628" y="151098"/>
                </a:lnTo>
                <a:lnTo>
                  <a:pt x="83565" y="156929"/>
                </a:lnTo>
                <a:lnTo>
                  <a:pt x="88095" y="162722"/>
                </a:lnTo>
                <a:lnTo>
                  <a:pt x="93020" y="168489"/>
                </a:lnTo>
                <a:lnTo>
                  <a:pt x="98208" y="174238"/>
                </a:lnTo>
                <a:lnTo>
                  <a:pt x="109053" y="185707"/>
                </a:lnTo>
                <a:lnTo>
                  <a:pt x="125868" y="202874"/>
                </a:lnTo>
                <a:lnTo>
                  <a:pt x="130585" y="209544"/>
                </a:lnTo>
                <a:lnTo>
                  <a:pt x="134681" y="216849"/>
                </a:lnTo>
                <a:lnTo>
                  <a:pt x="138364" y="224576"/>
                </a:lnTo>
                <a:lnTo>
                  <a:pt x="142726" y="231633"/>
                </a:lnTo>
                <a:lnTo>
                  <a:pt x="147538" y="238242"/>
                </a:lnTo>
                <a:lnTo>
                  <a:pt x="152651" y="244553"/>
                </a:lnTo>
                <a:lnTo>
                  <a:pt x="157012" y="249713"/>
                </a:lnTo>
                <a:lnTo>
                  <a:pt x="160872" y="254105"/>
                </a:lnTo>
                <a:lnTo>
                  <a:pt x="164398" y="257986"/>
                </a:lnTo>
                <a:lnTo>
                  <a:pt x="173396" y="267378"/>
                </a:lnTo>
                <a:lnTo>
                  <a:pt x="190143" y="284379"/>
                </a:lnTo>
                <a:lnTo>
                  <a:pt x="196585" y="293396"/>
                </a:lnTo>
                <a:lnTo>
                  <a:pt x="199637" y="298467"/>
                </a:lnTo>
                <a:lnTo>
                  <a:pt x="203576" y="302801"/>
                </a:lnTo>
                <a:lnTo>
                  <a:pt x="208107" y="306642"/>
                </a:lnTo>
                <a:lnTo>
                  <a:pt x="213033" y="310156"/>
                </a:lnTo>
                <a:lnTo>
                  <a:pt x="216317" y="313450"/>
                </a:lnTo>
                <a:lnTo>
                  <a:pt x="218506" y="316600"/>
                </a:lnTo>
                <a:lnTo>
                  <a:pt x="221891" y="322638"/>
                </a:lnTo>
                <a:lnTo>
                  <a:pt x="224127" y="325583"/>
                </a:lnTo>
                <a:lnTo>
                  <a:pt x="231457" y="33432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573"/>
          <p:cNvSpPr/>
          <p:nvPr/>
        </p:nvSpPr>
        <p:spPr>
          <a:xfrm>
            <a:off x="4374832" y="4800600"/>
            <a:ext cx="214314" cy="308611"/>
          </a:xfrm>
          <a:custGeom>
            <a:avLst/>
            <a:gdLst/>
            <a:ahLst/>
            <a:cxnLst/>
            <a:rect l="0" t="0" r="0" b="0"/>
            <a:pathLst>
              <a:path w="214314" h="308611">
                <a:moveTo>
                  <a:pt x="214313" y="0"/>
                </a:moveTo>
                <a:lnTo>
                  <a:pt x="214313" y="4551"/>
                </a:lnTo>
                <a:lnTo>
                  <a:pt x="213360" y="5891"/>
                </a:lnTo>
                <a:lnTo>
                  <a:pt x="211773" y="6785"/>
                </a:lnTo>
                <a:lnTo>
                  <a:pt x="206931" y="8219"/>
                </a:lnTo>
                <a:lnTo>
                  <a:pt x="201542" y="13018"/>
                </a:lnTo>
                <a:lnTo>
                  <a:pt x="199132" y="17251"/>
                </a:lnTo>
                <a:lnTo>
                  <a:pt x="196572" y="22931"/>
                </a:lnTo>
                <a:lnTo>
                  <a:pt x="193913" y="29575"/>
                </a:lnTo>
                <a:lnTo>
                  <a:pt x="190235" y="34956"/>
                </a:lnTo>
                <a:lnTo>
                  <a:pt x="185878" y="39497"/>
                </a:lnTo>
                <a:lnTo>
                  <a:pt x="181069" y="43476"/>
                </a:lnTo>
                <a:lnTo>
                  <a:pt x="176910" y="47082"/>
                </a:lnTo>
                <a:lnTo>
                  <a:pt x="173185" y="50438"/>
                </a:lnTo>
                <a:lnTo>
                  <a:pt x="166506" y="57659"/>
                </a:lnTo>
                <a:lnTo>
                  <a:pt x="160363" y="67219"/>
                </a:lnTo>
                <a:lnTo>
                  <a:pt x="157391" y="72435"/>
                </a:lnTo>
                <a:lnTo>
                  <a:pt x="151549" y="83310"/>
                </a:lnTo>
                <a:lnTo>
                  <a:pt x="145778" y="91954"/>
                </a:lnTo>
                <a:lnTo>
                  <a:pt x="140038" y="99923"/>
                </a:lnTo>
                <a:lnTo>
                  <a:pt x="137173" y="104716"/>
                </a:lnTo>
                <a:lnTo>
                  <a:pt x="134312" y="109815"/>
                </a:lnTo>
                <a:lnTo>
                  <a:pt x="130498" y="115120"/>
                </a:lnTo>
                <a:lnTo>
                  <a:pt x="126051" y="120562"/>
                </a:lnTo>
                <a:lnTo>
                  <a:pt x="121182" y="126095"/>
                </a:lnTo>
                <a:lnTo>
                  <a:pt x="116983" y="131688"/>
                </a:lnTo>
                <a:lnTo>
                  <a:pt x="113231" y="137322"/>
                </a:lnTo>
                <a:lnTo>
                  <a:pt x="109777" y="142983"/>
                </a:lnTo>
                <a:lnTo>
                  <a:pt x="105570" y="148662"/>
                </a:lnTo>
                <a:lnTo>
                  <a:pt x="100860" y="154353"/>
                </a:lnTo>
                <a:lnTo>
                  <a:pt x="95815" y="160052"/>
                </a:lnTo>
                <a:lnTo>
                  <a:pt x="91499" y="166709"/>
                </a:lnTo>
                <a:lnTo>
                  <a:pt x="87669" y="174004"/>
                </a:lnTo>
                <a:lnTo>
                  <a:pt x="84164" y="181725"/>
                </a:lnTo>
                <a:lnTo>
                  <a:pt x="79922" y="189730"/>
                </a:lnTo>
                <a:lnTo>
                  <a:pt x="75189" y="197924"/>
                </a:lnTo>
                <a:lnTo>
                  <a:pt x="70128" y="206244"/>
                </a:lnTo>
                <a:lnTo>
                  <a:pt x="65802" y="213696"/>
                </a:lnTo>
                <a:lnTo>
                  <a:pt x="58455" y="227056"/>
                </a:lnTo>
                <a:lnTo>
                  <a:pt x="48964" y="245288"/>
                </a:lnTo>
                <a:lnTo>
                  <a:pt x="45026" y="251155"/>
                </a:lnTo>
                <a:lnTo>
                  <a:pt x="40495" y="256971"/>
                </a:lnTo>
                <a:lnTo>
                  <a:pt x="35569" y="262754"/>
                </a:lnTo>
                <a:lnTo>
                  <a:pt x="30096" y="271720"/>
                </a:lnTo>
                <a:lnTo>
                  <a:pt x="26711" y="278879"/>
                </a:lnTo>
                <a:lnTo>
                  <a:pt x="20403" y="288264"/>
                </a:lnTo>
                <a:lnTo>
                  <a:pt x="17158" y="297078"/>
                </a:lnTo>
                <a:lnTo>
                  <a:pt x="10551" y="306049"/>
                </a:lnTo>
                <a:lnTo>
                  <a:pt x="9891" y="306903"/>
                </a:lnTo>
                <a:lnTo>
                  <a:pt x="8499" y="307472"/>
                </a:lnTo>
                <a:lnTo>
                  <a:pt x="6619" y="307851"/>
                </a:lnTo>
                <a:lnTo>
                  <a:pt x="0" y="30861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574"/>
          <p:cNvSpPr/>
          <p:nvPr/>
        </p:nvSpPr>
        <p:spPr>
          <a:xfrm>
            <a:off x="3980497" y="4920615"/>
            <a:ext cx="222886" cy="17146"/>
          </a:xfrm>
          <a:custGeom>
            <a:avLst/>
            <a:gdLst/>
            <a:ahLst/>
            <a:cxnLst/>
            <a:rect l="0" t="0" r="0" b="0"/>
            <a:pathLst>
              <a:path w="222886" h="17146">
                <a:moveTo>
                  <a:pt x="0" y="0"/>
                </a:moveTo>
                <a:lnTo>
                  <a:pt x="135526" y="0"/>
                </a:lnTo>
                <a:lnTo>
                  <a:pt x="140833" y="952"/>
                </a:lnTo>
                <a:lnTo>
                  <a:pt x="146277" y="2540"/>
                </a:lnTo>
                <a:lnTo>
                  <a:pt x="151810" y="4551"/>
                </a:lnTo>
                <a:lnTo>
                  <a:pt x="157405" y="5891"/>
                </a:lnTo>
                <a:lnTo>
                  <a:pt x="163039" y="6785"/>
                </a:lnTo>
                <a:lnTo>
                  <a:pt x="168700" y="7381"/>
                </a:lnTo>
                <a:lnTo>
                  <a:pt x="173427" y="7778"/>
                </a:lnTo>
                <a:lnTo>
                  <a:pt x="177530" y="8043"/>
                </a:lnTo>
                <a:lnTo>
                  <a:pt x="184630" y="8337"/>
                </a:lnTo>
                <a:lnTo>
                  <a:pt x="193982" y="8503"/>
                </a:lnTo>
                <a:lnTo>
                  <a:pt x="199880" y="8541"/>
                </a:lnTo>
                <a:lnTo>
                  <a:pt x="202785" y="9504"/>
                </a:lnTo>
                <a:lnTo>
                  <a:pt x="205675" y="11098"/>
                </a:lnTo>
                <a:lnTo>
                  <a:pt x="208555" y="13114"/>
                </a:lnTo>
                <a:lnTo>
                  <a:pt x="211426" y="14457"/>
                </a:lnTo>
                <a:lnTo>
                  <a:pt x="214294" y="15353"/>
                </a:lnTo>
                <a:lnTo>
                  <a:pt x="222885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575"/>
          <p:cNvSpPr/>
          <p:nvPr/>
        </p:nvSpPr>
        <p:spPr>
          <a:xfrm>
            <a:off x="3929062" y="4989195"/>
            <a:ext cx="265748" cy="25718"/>
          </a:xfrm>
          <a:custGeom>
            <a:avLst/>
            <a:gdLst/>
            <a:ahLst/>
            <a:cxnLst/>
            <a:rect l="0" t="0" r="0" b="0"/>
            <a:pathLst>
              <a:path w="265748" h="25718">
                <a:moveTo>
                  <a:pt x="0" y="0"/>
                </a:moveTo>
                <a:lnTo>
                  <a:pt x="37161" y="0"/>
                </a:lnTo>
                <a:lnTo>
                  <a:pt x="40966" y="952"/>
                </a:lnTo>
                <a:lnTo>
                  <a:pt x="45408" y="2540"/>
                </a:lnTo>
                <a:lnTo>
                  <a:pt x="50275" y="4550"/>
                </a:lnTo>
                <a:lnTo>
                  <a:pt x="56376" y="5891"/>
                </a:lnTo>
                <a:lnTo>
                  <a:pt x="63302" y="6785"/>
                </a:lnTo>
                <a:lnTo>
                  <a:pt x="76711" y="7778"/>
                </a:lnTo>
                <a:lnTo>
                  <a:pt x="85846" y="8219"/>
                </a:lnTo>
                <a:lnTo>
                  <a:pt x="105446" y="8467"/>
                </a:lnTo>
                <a:lnTo>
                  <a:pt x="185360" y="8571"/>
                </a:lnTo>
                <a:lnTo>
                  <a:pt x="191201" y="9524"/>
                </a:lnTo>
                <a:lnTo>
                  <a:pt x="197000" y="11112"/>
                </a:lnTo>
                <a:lnTo>
                  <a:pt x="202771" y="13123"/>
                </a:lnTo>
                <a:lnTo>
                  <a:pt x="207570" y="14463"/>
                </a:lnTo>
                <a:lnTo>
                  <a:pt x="211723" y="15357"/>
                </a:lnTo>
                <a:lnTo>
                  <a:pt x="215444" y="15953"/>
                </a:lnTo>
                <a:lnTo>
                  <a:pt x="219829" y="16351"/>
                </a:lnTo>
                <a:lnTo>
                  <a:pt x="224658" y="16615"/>
                </a:lnTo>
                <a:lnTo>
                  <a:pt x="238016" y="16988"/>
                </a:lnTo>
                <a:lnTo>
                  <a:pt x="241544" y="17040"/>
                </a:lnTo>
                <a:lnTo>
                  <a:pt x="244849" y="18027"/>
                </a:lnTo>
                <a:lnTo>
                  <a:pt x="248005" y="19638"/>
                </a:lnTo>
                <a:lnTo>
                  <a:pt x="251062" y="21665"/>
                </a:lnTo>
                <a:lnTo>
                  <a:pt x="254052" y="23016"/>
                </a:lnTo>
                <a:lnTo>
                  <a:pt x="256998" y="23916"/>
                </a:lnTo>
                <a:lnTo>
                  <a:pt x="265747" y="2571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576"/>
          <p:cNvSpPr/>
          <p:nvPr/>
        </p:nvSpPr>
        <p:spPr>
          <a:xfrm>
            <a:off x="3217544" y="4997767"/>
            <a:ext cx="42864" cy="325756"/>
          </a:xfrm>
          <a:custGeom>
            <a:avLst/>
            <a:gdLst/>
            <a:ahLst/>
            <a:cxnLst/>
            <a:rect l="0" t="0" r="0" b="0"/>
            <a:pathLst>
              <a:path w="42864" h="325756">
                <a:moveTo>
                  <a:pt x="0" y="0"/>
                </a:moveTo>
                <a:lnTo>
                  <a:pt x="0" y="7381"/>
                </a:lnTo>
                <a:lnTo>
                  <a:pt x="953" y="8731"/>
                </a:lnTo>
                <a:lnTo>
                  <a:pt x="2540" y="10583"/>
                </a:lnTo>
                <a:lnTo>
                  <a:pt x="4551" y="12770"/>
                </a:lnTo>
                <a:lnTo>
                  <a:pt x="5892" y="16134"/>
                </a:lnTo>
                <a:lnTo>
                  <a:pt x="6786" y="20281"/>
                </a:lnTo>
                <a:lnTo>
                  <a:pt x="7779" y="29016"/>
                </a:lnTo>
                <a:lnTo>
                  <a:pt x="8220" y="36074"/>
                </a:lnTo>
                <a:lnTo>
                  <a:pt x="8416" y="44925"/>
                </a:lnTo>
                <a:lnTo>
                  <a:pt x="8564" y="82988"/>
                </a:lnTo>
                <a:lnTo>
                  <a:pt x="9519" y="88663"/>
                </a:lnTo>
                <a:lnTo>
                  <a:pt x="11109" y="94352"/>
                </a:lnTo>
                <a:lnTo>
                  <a:pt x="13121" y="100048"/>
                </a:lnTo>
                <a:lnTo>
                  <a:pt x="14463" y="106704"/>
                </a:lnTo>
                <a:lnTo>
                  <a:pt x="15357" y="113998"/>
                </a:lnTo>
                <a:lnTo>
                  <a:pt x="15953" y="121719"/>
                </a:lnTo>
                <a:lnTo>
                  <a:pt x="16350" y="128771"/>
                </a:lnTo>
                <a:lnTo>
                  <a:pt x="16792" y="141687"/>
                </a:lnTo>
                <a:lnTo>
                  <a:pt x="17076" y="165501"/>
                </a:lnTo>
                <a:lnTo>
                  <a:pt x="17145" y="228597"/>
                </a:lnTo>
                <a:lnTo>
                  <a:pt x="18098" y="234314"/>
                </a:lnTo>
                <a:lnTo>
                  <a:pt x="19685" y="240029"/>
                </a:lnTo>
                <a:lnTo>
                  <a:pt x="21696" y="245744"/>
                </a:lnTo>
                <a:lnTo>
                  <a:pt x="23037" y="251459"/>
                </a:lnTo>
                <a:lnTo>
                  <a:pt x="23931" y="257175"/>
                </a:lnTo>
                <a:lnTo>
                  <a:pt x="24526" y="262890"/>
                </a:lnTo>
                <a:lnTo>
                  <a:pt x="24924" y="268605"/>
                </a:lnTo>
                <a:lnTo>
                  <a:pt x="25188" y="274320"/>
                </a:lnTo>
                <a:lnTo>
                  <a:pt x="25561" y="288925"/>
                </a:lnTo>
                <a:lnTo>
                  <a:pt x="25687" y="302393"/>
                </a:lnTo>
                <a:lnTo>
                  <a:pt x="26650" y="305418"/>
                </a:lnTo>
                <a:lnTo>
                  <a:pt x="28244" y="308387"/>
                </a:lnTo>
                <a:lnTo>
                  <a:pt x="30260" y="311319"/>
                </a:lnTo>
                <a:lnTo>
                  <a:pt x="31603" y="314226"/>
                </a:lnTo>
                <a:lnTo>
                  <a:pt x="32499" y="317117"/>
                </a:lnTo>
                <a:lnTo>
                  <a:pt x="33096" y="319996"/>
                </a:lnTo>
                <a:lnTo>
                  <a:pt x="34447" y="321916"/>
                </a:lnTo>
                <a:lnTo>
                  <a:pt x="36300" y="323195"/>
                </a:lnTo>
                <a:lnTo>
                  <a:pt x="42863" y="325755"/>
                </a:ln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816170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MARTPenAnnotation407"/>
          <p:cNvSpPr/>
          <p:nvPr/>
        </p:nvSpPr>
        <p:spPr>
          <a:xfrm>
            <a:off x="1245869" y="994410"/>
            <a:ext cx="274321" cy="291456"/>
          </a:xfrm>
          <a:custGeom>
            <a:avLst/>
            <a:gdLst/>
            <a:ahLst/>
            <a:cxnLst/>
            <a:rect l="0" t="0" r="0" b="0"/>
            <a:pathLst>
              <a:path w="274321" h="291456">
                <a:moveTo>
                  <a:pt x="0" y="0"/>
                </a:moveTo>
                <a:lnTo>
                  <a:pt x="0" y="4550"/>
                </a:lnTo>
                <a:lnTo>
                  <a:pt x="953" y="5891"/>
                </a:lnTo>
                <a:lnTo>
                  <a:pt x="2540" y="6785"/>
                </a:lnTo>
                <a:lnTo>
                  <a:pt x="4551" y="7380"/>
                </a:lnTo>
                <a:lnTo>
                  <a:pt x="5892" y="8730"/>
                </a:lnTo>
                <a:lnTo>
                  <a:pt x="6786" y="10582"/>
                </a:lnTo>
                <a:lnTo>
                  <a:pt x="7381" y="12770"/>
                </a:lnTo>
                <a:lnTo>
                  <a:pt x="8731" y="14228"/>
                </a:lnTo>
                <a:lnTo>
                  <a:pt x="10583" y="15200"/>
                </a:lnTo>
                <a:lnTo>
                  <a:pt x="15849" y="16760"/>
                </a:lnTo>
                <a:lnTo>
                  <a:pt x="21312" y="21582"/>
                </a:lnTo>
                <a:lnTo>
                  <a:pt x="22781" y="23913"/>
                </a:lnTo>
                <a:lnTo>
                  <a:pt x="24413" y="29043"/>
                </a:lnTo>
                <a:lnTo>
                  <a:pt x="25800" y="30792"/>
                </a:lnTo>
                <a:lnTo>
                  <a:pt x="27678" y="31958"/>
                </a:lnTo>
                <a:lnTo>
                  <a:pt x="29882" y="32735"/>
                </a:lnTo>
                <a:lnTo>
                  <a:pt x="34871" y="36139"/>
                </a:lnTo>
                <a:lnTo>
                  <a:pt x="43035" y="43410"/>
                </a:lnTo>
                <a:lnTo>
                  <a:pt x="45835" y="46085"/>
                </a:lnTo>
                <a:lnTo>
                  <a:pt x="47702" y="48821"/>
                </a:lnTo>
                <a:lnTo>
                  <a:pt x="51282" y="57222"/>
                </a:lnTo>
                <a:lnTo>
                  <a:pt x="55495" y="62897"/>
                </a:lnTo>
                <a:lnTo>
                  <a:pt x="60542" y="71134"/>
                </a:lnTo>
                <a:lnTo>
                  <a:pt x="65960" y="80192"/>
                </a:lnTo>
                <a:lnTo>
                  <a:pt x="71543" y="87393"/>
                </a:lnTo>
                <a:lnTo>
                  <a:pt x="79740" y="93769"/>
                </a:lnTo>
                <a:lnTo>
                  <a:pt x="84593" y="96802"/>
                </a:lnTo>
                <a:lnTo>
                  <a:pt x="92524" y="105253"/>
                </a:lnTo>
                <a:lnTo>
                  <a:pt x="95973" y="110173"/>
                </a:lnTo>
                <a:lnTo>
                  <a:pt x="102345" y="118181"/>
                </a:lnTo>
                <a:lnTo>
                  <a:pt x="108352" y="125867"/>
                </a:lnTo>
                <a:lnTo>
                  <a:pt x="111287" y="130584"/>
                </a:lnTo>
                <a:lnTo>
                  <a:pt x="114197" y="135633"/>
                </a:lnTo>
                <a:lnTo>
                  <a:pt x="122509" y="143784"/>
                </a:lnTo>
                <a:lnTo>
                  <a:pt x="127393" y="147291"/>
                </a:lnTo>
                <a:lnTo>
                  <a:pt x="135359" y="156267"/>
                </a:lnTo>
                <a:lnTo>
                  <a:pt x="138817" y="161328"/>
                </a:lnTo>
                <a:lnTo>
                  <a:pt x="145199" y="169491"/>
                </a:lnTo>
                <a:lnTo>
                  <a:pt x="151211" y="177247"/>
                </a:lnTo>
                <a:lnTo>
                  <a:pt x="154147" y="181982"/>
                </a:lnTo>
                <a:lnTo>
                  <a:pt x="157058" y="187044"/>
                </a:lnTo>
                <a:lnTo>
                  <a:pt x="162831" y="195208"/>
                </a:lnTo>
                <a:lnTo>
                  <a:pt x="168572" y="202011"/>
                </a:lnTo>
                <a:lnTo>
                  <a:pt x="174299" y="208210"/>
                </a:lnTo>
                <a:lnTo>
                  <a:pt x="180019" y="216680"/>
                </a:lnTo>
                <a:lnTo>
                  <a:pt x="182878" y="221606"/>
                </a:lnTo>
                <a:lnTo>
                  <a:pt x="191134" y="229619"/>
                </a:lnTo>
                <a:lnTo>
                  <a:pt x="196003" y="233089"/>
                </a:lnTo>
                <a:lnTo>
                  <a:pt x="199249" y="236355"/>
                </a:lnTo>
                <a:lnTo>
                  <a:pt x="201413" y="239485"/>
                </a:lnTo>
                <a:lnTo>
                  <a:pt x="202855" y="242524"/>
                </a:lnTo>
                <a:lnTo>
                  <a:pt x="205722" y="245502"/>
                </a:lnTo>
                <a:lnTo>
                  <a:pt x="213987" y="251352"/>
                </a:lnTo>
                <a:lnTo>
                  <a:pt x="221471" y="257127"/>
                </a:lnTo>
                <a:lnTo>
                  <a:pt x="224800" y="260000"/>
                </a:lnTo>
                <a:lnTo>
                  <a:pt x="227019" y="262868"/>
                </a:lnTo>
                <a:lnTo>
                  <a:pt x="231095" y="271456"/>
                </a:lnTo>
                <a:lnTo>
                  <a:pt x="235424" y="277174"/>
                </a:lnTo>
                <a:lnTo>
                  <a:pt x="237912" y="279080"/>
                </a:lnTo>
                <a:lnTo>
                  <a:pt x="240523" y="280351"/>
                </a:lnTo>
                <a:lnTo>
                  <a:pt x="247007" y="282390"/>
                </a:lnTo>
                <a:lnTo>
                  <a:pt x="255178" y="289611"/>
                </a:lnTo>
                <a:lnTo>
                  <a:pt x="255844" y="290229"/>
                </a:lnTo>
                <a:lnTo>
                  <a:pt x="259124" y="290915"/>
                </a:lnTo>
                <a:lnTo>
                  <a:pt x="266325" y="291302"/>
                </a:lnTo>
                <a:lnTo>
                  <a:pt x="273853" y="291455"/>
                </a:lnTo>
                <a:lnTo>
                  <a:pt x="274320" y="28289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MARTPenAnnotation408"/>
          <p:cNvSpPr/>
          <p:nvPr/>
        </p:nvSpPr>
        <p:spPr>
          <a:xfrm>
            <a:off x="1297304" y="977265"/>
            <a:ext cx="205741" cy="282893"/>
          </a:xfrm>
          <a:custGeom>
            <a:avLst/>
            <a:gdLst/>
            <a:ahLst/>
            <a:cxnLst/>
            <a:rect l="0" t="0" r="0" b="0"/>
            <a:pathLst>
              <a:path w="205741" h="282893">
                <a:moveTo>
                  <a:pt x="205740" y="0"/>
                </a:moveTo>
                <a:lnTo>
                  <a:pt x="197521" y="0"/>
                </a:lnTo>
                <a:lnTo>
                  <a:pt x="197177" y="8219"/>
                </a:lnTo>
                <a:lnTo>
                  <a:pt x="197171" y="13018"/>
                </a:lnTo>
                <a:lnTo>
                  <a:pt x="196217" y="14394"/>
                </a:lnTo>
                <a:lnTo>
                  <a:pt x="194629" y="15311"/>
                </a:lnTo>
                <a:lnTo>
                  <a:pt x="192618" y="15922"/>
                </a:lnTo>
                <a:lnTo>
                  <a:pt x="191277" y="17282"/>
                </a:lnTo>
                <a:lnTo>
                  <a:pt x="190383" y="19141"/>
                </a:lnTo>
                <a:lnTo>
                  <a:pt x="188949" y="24418"/>
                </a:lnTo>
                <a:lnTo>
                  <a:pt x="188665" y="32304"/>
                </a:lnTo>
                <a:lnTo>
                  <a:pt x="188627" y="37535"/>
                </a:lnTo>
                <a:lnTo>
                  <a:pt x="187664" y="40263"/>
                </a:lnTo>
                <a:lnTo>
                  <a:pt x="184054" y="45834"/>
                </a:lnTo>
                <a:lnTo>
                  <a:pt x="179274" y="51486"/>
                </a:lnTo>
                <a:lnTo>
                  <a:pt x="173975" y="57172"/>
                </a:lnTo>
                <a:lnTo>
                  <a:pt x="162812" y="68584"/>
                </a:lnTo>
                <a:lnTo>
                  <a:pt x="151435" y="80010"/>
                </a:lnTo>
                <a:lnTo>
                  <a:pt x="149534" y="82868"/>
                </a:lnTo>
                <a:lnTo>
                  <a:pt x="145907" y="91440"/>
                </a:lnTo>
                <a:lnTo>
                  <a:pt x="141683" y="97155"/>
                </a:lnTo>
                <a:lnTo>
                  <a:pt x="136630" y="102870"/>
                </a:lnTo>
                <a:lnTo>
                  <a:pt x="131210" y="108585"/>
                </a:lnTo>
                <a:lnTo>
                  <a:pt x="125626" y="114300"/>
                </a:lnTo>
                <a:lnTo>
                  <a:pt x="123756" y="117157"/>
                </a:lnTo>
                <a:lnTo>
                  <a:pt x="120171" y="125730"/>
                </a:lnTo>
                <a:lnTo>
                  <a:pt x="115957" y="131444"/>
                </a:lnTo>
                <a:lnTo>
                  <a:pt x="110909" y="139700"/>
                </a:lnTo>
                <a:lnTo>
                  <a:pt x="108230" y="144568"/>
                </a:lnTo>
                <a:lnTo>
                  <a:pt x="102712" y="152517"/>
                </a:lnTo>
                <a:lnTo>
                  <a:pt x="97085" y="159225"/>
                </a:lnTo>
                <a:lnTo>
                  <a:pt x="91409" y="165381"/>
                </a:lnTo>
                <a:lnTo>
                  <a:pt x="85712" y="173833"/>
                </a:lnTo>
                <a:lnTo>
                  <a:pt x="82859" y="178753"/>
                </a:lnTo>
                <a:lnTo>
                  <a:pt x="77149" y="186761"/>
                </a:lnTo>
                <a:lnTo>
                  <a:pt x="71436" y="194447"/>
                </a:lnTo>
                <a:lnTo>
                  <a:pt x="68579" y="199164"/>
                </a:lnTo>
                <a:lnTo>
                  <a:pt x="65722" y="204213"/>
                </a:lnTo>
                <a:lnTo>
                  <a:pt x="60008" y="212364"/>
                </a:lnTo>
                <a:lnTo>
                  <a:pt x="54293" y="219161"/>
                </a:lnTo>
                <a:lnTo>
                  <a:pt x="48578" y="225357"/>
                </a:lnTo>
                <a:lnTo>
                  <a:pt x="42863" y="233826"/>
                </a:lnTo>
                <a:lnTo>
                  <a:pt x="40005" y="238751"/>
                </a:lnTo>
                <a:lnTo>
                  <a:pt x="34290" y="246764"/>
                </a:lnTo>
                <a:lnTo>
                  <a:pt x="28576" y="253500"/>
                </a:lnTo>
                <a:lnTo>
                  <a:pt x="22860" y="259669"/>
                </a:lnTo>
                <a:lnTo>
                  <a:pt x="20956" y="262647"/>
                </a:lnTo>
                <a:lnTo>
                  <a:pt x="18839" y="268497"/>
                </a:lnTo>
                <a:lnTo>
                  <a:pt x="17322" y="270438"/>
                </a:lnTo>
                <a:lnTo>
                  <a:pt x="15358" y="271732"/>
                </a:lnTo>
                <a:lnTo>
                  <a:pt x="13096" y="272594"/>
                </a:lnTo>
                <a:lnTo>
                  <a:pt x="11588" y="274122"/>
                </a:lnTo>
                <a:lnTo>
                  <a:pt x="10583" y="276093"/>
                </a:lnTo>
                <a:lnTo>
                  <a:pt x="8970" y="281549"/>
                </a:lnTo>
                <a:lnTo>
                  <a:pt x="7885" y="281997"/>
                </a:lnTo>
                <a:lnTo>
                  <a:pt x="1840" y="282715"/>
                </a:lnTo>
                <a:lnTo>
                  <a:pt x="108" y="282882"/>
                </a:lnTo>
                <a:lnTo>
                  <a:pt x="8542" y="282892"/>
                </a:lnTo>
                <a:lnTo>
                  <a:pt x="4013" y="282892"/>
                </a:lnTo>
                <a:lnTo>
                  <a:pt x="2675" y="281940"/>
                </a:lnTo>
                <a:lnTo>
                  <a:pt x="1784" y="280352"/>
                </a:lnTo>
                <a:lnTo>
                  <a:pt x="0" y="27432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409"/>
          <p:cNvSpPr/>
          <p:nvPr/>
        </p:nvSpPr>
        <p:spPr>
          <a:xfrm>
            <a:off x="1803082" y="1080135"/>
            <a:ext cx="248603" cy="8573"/>
          </a:xfrm>
          <a:custGeom>
            <a:avLst/>
            <a:gdLst/>
            <a:ahLst/>
            <a:cxnLst/>
            <a:rect l="0" t="0" r="0" b="0"/>
            <a:pathLst>
              <a:path w="248603" h="8573">
                <a:moveTo>
                  <a:pt x="0" y="0"/>
                </a:moveTo>
                <a:lnTo>
                  <a:pt x="4939" y="0"/>
                </a:lnTo>
                <a:lnTo>
                  <a:pt x="2830" y="0"/>
                </a:lnTo>
                <a:lnTo>
                  <a:pt x="12844" y="0"/>
                </a:lnTo>
                <a:lnTo>
                  <a:pt x="15230" y="952"/>
                </a:lnTo>
                <a:lnTo>
                  <a:pt x="17773" y="2540"/>
                </a:lnTo>
                <a:lnTo>
                  <a:pt x="20421" y="4550"/>
                </a:lnTo>
                <a:lnTo>
                  <a:pt x="24092" y="5891"/>
                </a:lnTo>
                <a:lnTo>
                  <a:pt x="28444" y="6785"/>
                </a:lnTo>
                <a:lnTo>
                  <a:pt x="33250" y="7380"/>
                </a:lnTo>
                <a:lnTo>
                  <a:pt x="37407" y="7778"/>
                </a:lnTo>
                <a:lnTo>
                  <a:pt x="41130" y="8042"/>
                </a:lnTo>
                <a:lnTo>
                  <a:pt x="44565" y="8219"/>
                </a:lnTo>
                <a:lnTo>
                  <a:pt x="53462" y="8415"/>
                </a:lnTo>
                <a:lnTo>
                  <a:pt x="185013" y="8572"/>
                </a:lnTo>
                <a:lnTo>
                  <a:pt x="190017" y="7620"/>
                </a:lnTo>
                <a:lnTo>
                  <a:pt x="194305" y="6032"/>
                </a:lnTo>
                <a:lnTo>
                  <a:pt x="198117" y="4021"/>
                </a:lnTo>
                <a:lnTo>
                  <a:pt x="201610" y="2681"/>
                </a:lnTo>
                <a:lnTo>
                  <a:pt x="204892" y="1787"/>
                </a:lnTo>
                <a:lnTo>
                  <a:pt x="208032" y="1191"/>
                </a:lnTo>
                <a:lnTo>
                  <a:pt x="211078" y="794"/>
                </a:lnTo>
                <a:lnTo>
                  <a:pt x="214061" y="529"/>
                </a:lnTo>
                <a:lnTo>
                  <a:pt x="217003" y="353"/>
                </a:lnTo>
                <a:lnTo>
                  <a:pt x="225351" y="157"/>
                </a:lnTo>
                <a:lnTo>
                  <a:pt x="24860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410"/>
          <p:cNvSpPr/>
          <p:nvPr/>
        </p:nvSpPr>
        <p:spPr>
          <a:xfrm>
            <a:off x="1837372" y="1174432"/>
            <a:ext cx="248604" cy="17146"/>
          </a:xfrm>
          <a:custGeom>
            <a:avLst/>
            <a:gdLst/>
            <a:ahLst/>
            <a:cxnLst/>
            <a:rect l="0" t="0" r="0" b="0"/>
            <a:pathLst>
              <a:path w="248604" h="17146">
                <a:moveTo>
                  <a:pt x="0" y="0"/>
                </a:moveTo>
                <a:lnTo>
                  <a:pt x="0" y="8219"/>
                </a:lnTo>
                <a:lnTo>
                  <a:pt x="6844" y="8503"/>
                </a:lnTo>
                <a:lnTo>
                  <a:pt x="62865" y="8573"/>
                </a:lnTo>
                <a:lnTo>
                  <a:pt x="65723" y="9525"/>
                </a:lnTo>
                <a:lnTo>
                  <a:pt x="68580" y="11112"/>
                </a:lnTo>
                <a:lnTo>
                  <a:pt x="71438" y="13123"/>
                </a:lnTo>
                <a:lnTo>
                  <a:pt x="74295" y="14464"/>
                </a:lnTo>
                <a:lnTo>
                  <a:pt x="77153" y="15358"/>
                </a:lnTo>
                <a:lnTo>
                  <a:pt x="80010" y="15953"/>
                </a:lnTo>
                <a:lnTo>
                  <a:pt x="83820" y="16351"/>
                </a:lnTo>
                <a:lnTo>
                  <a:pt x="88265" y="16615"/>
                </a:lnTo>
                <a:lnTo>
                  <a:pt x="97331" y="16910"/>
                </a:lnTo>
                <a:lnTo>
                  <a:pt x="110913" y="17099"/>
                </a:lnTo>
                <a:lnTo>
                  <a:pt x="248603" y="17145"/>
                </a:lnTo>
                <a:lnTo>
                  <a:pt x="241222" y="17145"/>
                </a:lnTo>
                <a:lnTo>
                  <a:pt x="248603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411"/>
          <p:cNvSpPr/>
          <p:nvPr/>
        </p:nvSpPr>
        <p:spPr>
          <a:xfrm>
            <a:off x="2326122" y="926226"/>
            <a:ext cx="257058" cy="333932"/>
          </a:xfrm>
          <a:custGeom>
            <a:avLst/>
            <a:gdLst/>
            <a:ahLst/>
            <a:cxnLst/>
            <a:rect l="0" t="0" r="0" b="0"/>
            <a:pathLst>
              <a:path w="257058" h="333932">
                <a:moveTo>
                  <a:pt x="25600" y="76756"/>
                </a:moveTo>
                <a:lnTo>
                  <a:pt x="25600" y="72205"/>
                </a:lnTo>
                <a:lnTo>
                  <a:pt x="24647" y="70865"/>
                </a:lnTo>
                <a:lnTo>
                  <a:pt x="23060" y="69971"/>
                </a:lnTo>
                <a:lnTo>
                  <a:pt x="17380" y="68288"/>
                </a:lnTo>
                <a:lnTo>
                  <a:pt x="17048" y="59459"/>
                </a:lnTo>
                <a:lnTo>
                  <a:pt x="17028" y="44042"/>
                </a:lnTo>
                <a:lnTo>
                  <a:pt x="19568" y="40626"/>
                </a:lnTo>
                <a:lnTo>
                  <a:pt x="26353" y="33348"/>
                </a:lnTo>
                <a:lnTo>
                  <a:pt x="28959" y="30673"/>
                </a:lnTo>
                <a:lnTo>
                  <a:pt x="36936" y="25160"/>
                </a:lnTo>
                <a:lnTo>
                  <a:pt x="41730" y="22356"/>
                </a:lnTo>
                <a:lnTo>
                  <a:pt x="49596" y="16701"/>
                </a:lnTo>
                <a:lnTo>
                  <a:pt x="53027" y="13859"/>
                </a:lnTo>
                <a:lnTo>
                  <a:pt x="58172" y="11965"/>
                </a:lnTo>
                <a:lnTo>
                  <a:pt x="64460" y="10702"/>
                </a:lnTo>
                <a:lnTo>
                  <a:pt x="71509" y="9860"/>
                </a:lnTo>
                <a:lnTo>
                  <a:pt x="78114" y="8346"/>
                </a:lnTo>
                <a:lnTo>
                  <a:pt x="84422" y="6384"/>
                </a:lnTo>
                <a:lnTo>
                  <a:pt x="90532" y="4124"/>
                </a:lnTo>
                <a:lnTo>
                  <a:pt x="97463" y="2617"/>
                </a:lnTo>
                <a:lnTo>
                  <a:pt x="104941" y="1613"/>
                </a:lnTo>
                <a:lnTo>
                  <a:pt x="112784" y="943"/>
                </a:lnTo>
                <a:lnTo>
                  <a:pt x="119918" y="496"/>
                </a:lnTo>
                <a:lnTo>
                  <a:pt x="132924" y="0"/>
                </a:lnTo>
                <a:lnTo>
                  <a:pt x="138107" y="821"/>
                </a:lnTo>
                <a:lnTo>
                  <a:pt x="142515" y="2320"/>
                </a:lnTo>
                <a:lnTo>
                  <a:pt x="146405" y="4272"/>
                </a:lnTo>
                <a:lnTo>
                  <a:pt x="150904" y="5573"/>
                </a:lnTo>
                <a:lnTo>
                  <a:pt x="155809" y="6441"/>
                </a:lnTo>
                <a:lnTo>
                  <a:pt x="160983" y="7019"/>
                </a:lnTo>
                <a:lnTo>
                  <a:pt x="165385" y="8357"/>
                </a:lnTo>
                <a:lnTo>
                  <a:pt x="172817" y="12384"/>
                </a:lnTo>
                <a:lnTo>
                  <a:pt x="177085" y="13839"/>
                </a:lnTo>
                <a:lnTo>
                  <a:pt x="181835" y="14809"/>
                </a:lnTo>
                <a:lnTo>
                  <a:pt x="186906" y="15455"/>
                </a:lnTo>
                <a:lnTo>
                  <a:pt x="191240" y="16839"/>
                </a:lnTo>
                <a:lnTo>
                  <a:pt x="198595" y="20916"/>
                </a:lnTo>
                <a:lnTo>
                  <a:pt x="200938" y="23337"/>
                </a:lnTo>
                <a:lnTo>
                  <a:pt x="202499" y="25903"/>
                </a:lnTo>
                <a:lnTo>
                  <a:pt x="205187" y="32247"/>
                </a:lnTo>
                <a:lnTo>
                  <a:pt x="209557" y="41417"/>
                </a:lnTo>
                <a:lnTo>
                  <a:pt x="212133" y="51842"/>
                </a:lnTo>
                <a:lnTo>
                  <a:pt x="212821" y="57289"/>
                </a:lnTo>
                <a:lnTo>
                  <a:pt x="216124" y="65882"/>
                </a:lnTo>
                <a:lnTo>
                  <a:pt x="220767" y="73828"/>
                </a:lnTo>
                <a:lnTo>
                  <a:pt x="226006" y="83710"/>
                </a:lnTo>
                <a:lnTo>
                  <a:pt x="227784" y="89012"/>
                </a:lnTo>
                <a:lnTo>
                  <a:pt x="228969" y="94452"/>
                </a:lnTo>
                <a:lnTo>
                  <a:pt x="229759" y="99983"/>
                </a:lnTo>
                <a:lnTo>
                  <a:pt x="230286" y="105576"/>
                </a:lnTo>
                <a:lnTo>
                  <a:pt x="230638" y="111209"/>
                </a:lnTo>
                <a:lnTo>
                  <a:pt x="231028" y="122549"/>
                </a:lnTo>
                <a:lnTo>
                  <a:pt x="231278" y="145350"/>
                </a:lnTo>
                <a:lnTo>
                  <a:pt x="231328" y="168199"/>
                </a:lnTo>
                <a:lnTo>
                  <a:pt x="230379" y="172960"/>
                </a:lnTo>
                <a:lnTo>
                  <a:pt x="226786" y="180791"/>
                </a:lnTo>
                <a:lnTo>
                  <a:pt x="219407" y="195105"/>
                </a:lnTo>
                <a:lnTo>
                  <a:pt x="211189" y="211412"/>
                </a:lnTo>
                <a:lnTo>
                  <a:pt x="205556" y="220105"/>
                </a:lnTo>
                <a:lnTo>
                  <a:pt x="199878" y="228097"/>
                </a:lnTo>
                <a:lnTo>
                  <a:pt x="194179" y="237999"/>
                </a:lnTo>
                <a:lnTo>
                  <a:pt x="188472" y="246209"/>
                </a:lnTo>
                <a:lnTo>
                  <a:pt x="182760" y="253034"/>
                </a:lnTo>
                <a:lnTo>
                  <a:pt x="177046" y="259242"/>
                </a:lnTo>
                <a:lnTo>
                  <a:pt x="168475" y="268092"/>
                </a:lnTo>
                <a:lnTo>
                  <a:pt x="164665" y="270988"/>
                </a:lnTo>
                <a:lnTo>
                  <a:pt x="160220" y="273872"/>
                </a:lnTo>
                <a:lnTo>
                  <a:pt x="155352" y="276746"/>
                </a:lnTo>
                <a:lnTo>
                  <a:pt x="147402" y="282481"/>
                </a:lnTo>
                <a:lnTo>
                  <a:pt x="143949" y="285343"/>
                </a:lnTo>
                <a:lnTo>
                  <a:pt x="137572" y="288524"/>
                </a:lnTo>
                <a:lnTo>
                  <a:pt x="134538" y="289372"/>
                </a:lnTo>
                <a:lnTo>
                  <a:pt x="128627" y="292855"/>
                </a:lnTo>
                <a:lnTo>
                  <a:pt x="125717" y="295117"/>
                </a:lnTo>
                <a:lnTo>
                  <a:pt x="121872" y="296625"/>
                </a:lnTo>
                <a:lnTo>
                  <a:pt x="117404" y="297630"/>
                </a:lnTo>
                <a:lnTo>
                  <a:pt x="112520" y="298301"/>
                </a:lnTo>
                <a:lnTo>
                  <a:pt x="104554" y="299045"/>
                </a:lnTo>
                <a:lnTo>
                  <a:pt x="96886" y="299376"/>
                </a:lnTo>
                <a:lnTo>
                  <a:pt x="76441" y="299589"/>
                </a:lnTo>
                <a:lnTo>
                  <a:pt x="48927" y="299638"/>
                </a:lnTo>
                <a:lnTo>
                  <a:pt x="45914" y="298687"/>
                </a:lnTo>
                <a:lnTo>
                  <a:pt x="40026" y="295089"/>
                </a:lnTo>
                <a:lnTo>
                  <a:pt x="34234" y="292856"/>
                </a:lnTo>
                <a:lnTo>
                  <a:pt x="31356" y="292260"/>
                </a:lnTo>
                <a:lnTo>
                  <a:pt x="25618" y="289058"/>
                </a:lnTo>
                <a:lnTo>
                  <a:pt x="19893" y="284460"/>
                </a:lnTo>
                <a:lnTo>
                  <a:pt x="12267" y="277469"/>
                </a:lnTo>
                <a:lnTo>
                  <a:pt x="4406" y="269840"/>
                </a:lnTo>
                <a:lnTo>
                  <a:pt x="2898" y="267391"/>
                </a:lnTo>
                <a:lnTo>
                  <a:pt x="279" y="258364"/>
                </a:lnTo>
                <a:lnTo>
                  <a:pt x="0" y="252697"/>
                </a:lnTo>
                <a:lnTo>
                  <a:pt x="913" y="251200"/>
                </a:lnTo>
                <a:lnTo>
                  <a:pt x="2475" y="250202"/>
                </a:lnTo>
                <a:lnTo>
                  <a:pt x="4468" y="249537"/>
                </a:lnTo>
                <a:lnTo>
                  <a:pt x="9223" y="246258"/>
                </a:lnTo>
                <a:lnTo>
                  <a:pt x="11825" y="244050"/>
                </a:lnTo>
                <a:lnTo>
                  <a:pt x="14511" y="242578"/>
                </a:lnTo>
                <a:lnTo>
                  <a:pt x="20037" y="240942"/>
                </a:lnTo>
                <a:lnTo>
                  <a:pt x="25667" y="240215"/>
                </a:lnTo>
                <a:lnTo>
                  <a:pt x="32297" y="239892"/>
                </a:lnTo>
                <a:lnTo>
                  <a:pt x="49536" y="239685"/>
                </a:lnTo>
                <a:lnTo>
                  <a:pt x="52987" y="239668"/>
                </a:lnTo>
                <a:lnTo>
                  <a:pt x="58146" y="240609"/>
                </a:lnTo>
                <a:lnTo>
                  <a:pt x="64442" y="242189"/>
                </a:lnTo>
                <a:lnTo>
                  <a:pt x="71497" y="244195"/>
                </a:lnTo>
                <a:lnTo>
                  <a:pt x="77153" y="245532"/>
                </a:lnTo>
                <a:lnTo>
                  <a:pt x="81876" y="246423"/>
                </a:lnTo>
                <a:lnTo>
                  <a:pt x="85978" y="247017"/>
                </a:lnTo>
                <a:lnTo>
                  <a:pt x="90617" y="248366"/>
                </a:lnTo>
                <a:lnTo>
                  <a:pt x="95614" y="250218"/>
                </a:lnTo>
                <a:lnTo>
                  <a:pt x="100851" y="252405"/>
                </a:lnTo>
                <a:lnTo>
                  <a:pt x="106248" y="254815"/>
                </a:lnTo>
                <a:lnTo>
                  <a:pt x="117324" y="260033"/>
                </a:lnTo>
                <a:lnTo>
                  <a:pt x="122944" y="261806"/>
                </a:lnTo>
                <a:lnTo>
                  <a:pt x="128596" y="262988"/>
                </a:lnTo>
                <a:lnTo>
                  <a:pt x="134269" y="263775"/>
                </a:lnTo>
                <a:lnTo>
                  <a:pt x="140909" y="265253"/>
                </a:lnTo>
                <a:lnTo>
                  <a:pt x="148192" y="267191"/>
                </a:lnTo>
                <a:lnTo>
                  <a:pt x="155906" y="269435"/>
                </a:lnTo>
                <a:lnTo>
                  <a:pt x="162953" y="271884"/>
                </a:lnTo>
                <a:lnTo>
                  <a:pt x="169556" y="274469"/>
                </a:lnTo>
                <a:lnTo>
                  <a:pt x="175863" y="277144"/>
                </a:lnTo>
                <a:lnTo>
                  <a:pt x="181020" y="279881"/>
                </a:lnTo>
                <a:lnTo>
                  <a:pt x="185411" y="282658"/>
                </a:lnTo>
                <a:lnTo>
                  <a:pt x="189291" y="285461"/>
                </a:lnTo>
                <a:lnTo>
                  <a:pt x="193782" y="288283"/>
                </a:lnTo>
                <a:lnTo>
                  <a:pt x="198681" y="291116"/>
                </a:lnTo>
                <a:lnTo>
                  <a:pt x="203853" y="293958"/>
                </a:lnTo>
                <a:lnTo>
                  <a:pt x="208253" y="296805"/>
                </a:lnTo>
                <a:lnTo>
                  <a:pt x="215681" y="302508"/>
                </a:lnTo>
                <a:lnTo>
                  <a:pt x="222158" y="308218"/>
                </a:lnTo>
                <a:lnTo>
                  <a:pt x="225219" y="311074"/>
                </a:lnTo>
                <a:lnTo>
                  <a:pt x="228212" y="312978"/>
                </a:lnTo>
                <a:lnTo>
                  <a:pt x="234077" y="315094"/>
                </a:lnTo>
                <a:lnTo>
                  <a:pt x="236022" y="316610"/>
                </a:lnTo>
                <a:lnTo>
                  <a:pt x="237319" y="318574"/>
                </a:lnTo>
                <a:lnTo>
                  <a:pt x="238184" y="320835"/>
                </a:lnTo>
                <a:lnTo>
                  <a:pt x="239712" y="322343"/>
                </a:lnTo>
                <a:lnTo>
                  <a:pt x="241684" y="323348"/>
                </a:lnTo>
                <a:lnTo>
                  <a:pt x="247142" y="324961"/>
                </a:lnTo>
                <a:lnTo>
                  <a:pt x="255093" y="332091"/>
                </a:lnTo>
                <a:lnTo>
                  <a:pt x="257057" y="33393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412"/>
          <p:cNvSpPr/>
          <p:nvPr/>
        </p:nvSpPr>
        <p:spPr>
          <a:xfrm>
            <a:off x="2663965" y="1088742"/>
            <a:ext cx="304944" cy="317147"/>
          </a:xfrm>
          <a:custGeom>
            <a:avLst/>
            <a:gdLst/>
            <a:ahLst/>
            <a:cxnLst/>
            <a:rect l="0" t="0" r="0" b="0"/>
            <a:pathLst>
              <a:path w="304944" h="317147">
                <a:moveTo>
                  <a:pt x="4939" y="25683"/>
                </a:moveTo>
                <a:lnTo>
                  <a:pt x="389" y="21132"/>
                </a:lnTo>
                <a:lnTo>
                  <a:pt x="0" y="19791"/>
                </a:lnTo>
                <a:lnTo>
                  <a:pt x="694" y="18897"/>
                </a:lnTo>
                <a:lnTo>
                  <a:pt x="4101" y="17463"/>
                </a:lnTo>
                <a:lnTo>
                  <a:pt x="4567" y="14727"/>
                </a:lnTo>
                <a:lnTo>
                  <a:pt x="4691" y="12664"/>
                </a:lnTo>
                <a:lnTo>
                  <a:pt x="5726" y="11288"/>
                </a:lnTo>
                <a:lnTo>
                  <a:pt x="7369" y="10371"/>
                </a:lnTo>
                <a:lnTo>
                  <a:pt x="12299" y="8900"/>
                </a:lnTo>
                <a:lnTo>
                  <a:pt x="12703" y="9732"/>
                </a:lnTo>
                <a:lnTo>
                  <a:pt x="13152" y="13196"/>
                </a:lnTo>
                <a:lnTo>
                  <a:pt x="14225" y="14500"/>
                </a:lnTo>
                <a:lnTo>
                  <a:pt x="15892" y="15370"/>
                </a:lnTo>
                <a:lnTo>
                  <a:pt x="17956" y="15950"/>
                </a:lnTo>
                <a:lnTo>
                  <a:pt x="19332" y="17289"/>
                </a:lnTo>
                <a:lnTo>
                  <a:pt x="20250" y="19135"/>
                </a:lnTo>
                <a:lnTo>
                  <a:pt x="21269" y="23725"/>
                </a:lnTo>
                <a:lnTo>
                  <a:pt x="21722" y="28940"/>
                </a:lnTo>
                <a:lnTo>
                  <a:pt x="22795" y="31664"/>
                </a:lnTo>
                <a:lnTo>
                  <a:pt x="27904" y="40049"/>
                </a:lnTo>
                <a:lnTo>
                  <a:pt x="29434" y="45720"/>
                </a:lnTo>
                <a:lnTo>
                  <a:pt x="30295" y="54268"/>
                </a:lnTo>
                <a:lnTo>
                  <a:pt x="33036" y="62517"/>
                </a:lnTo>
                <a:lnTo>
                  <a:pt x="36477" y="71581"/>
                </a:lnTo>
                <a:lnTo>
                  <a:pt x="38006" y="78784"/>
                </a:lnTo>
                <a:lnTo>
                  <a:pt x="38867" y="88195"/>
                </a:lnTo>
                <a:lnTo>
                  <a:pt x="39068" y="96646"/>
                </a:lnTo>
                <a:lnTo>
                  <a:pt x="39122" y="101566"/>
                </a:lnTo>
                <a:lnTo>
                  <a:pt x="40110" y="105799"/>
                </a:lnTo>
                <a:lnTo>
                  <a:pt x="45100" y="116307"/>
                </a:lnTo>
                <a:lnTo>
                  <a:pt x="47954" y="125454"/>
                </a:lnTo>
                <a:lnTo>
                  <a:pt x="54409" y="134196"/>
                </a:lnTo>
                <a:lnTo>
                  <a:pt x="62354" y="142819"/>
                </a:lnTo>
                <a:lnTo>
                  <a:pt x="67922" y="148546"/>
                </a:lnTo>
                <a:lnTo>
                  <a:pt x="70740" y="150454"/>
                </a:lnTo>
                <a:lnTo>
                  <a:pt x="79258" y="154092"/>
                </a:lnTo>
                <a:lnTo>
                  <a:pt x="87814" y="159826"/>
                </a:lnTo>
                <a:lnTo>
                  <a:pt x="93525" y="161502"/>
                </a:lnTo>
                <a:lnTo>
                  <a:pt x="101778" y="162247"/>
                </a:lnTo>
                <a:lnTo>
                  <a:pt x="110844" y="162578"/>
                </a:lnTo>
                <a:lnTo>
                  <a:pt x="118048" y="162725"/>
                </a:lnTo>
                <a:lnTo>
                  <a:pt x="121303" y="161812"/>
                </a:lnTo>
                <a:lnTo>
                  <a:pt x="130434" y="156928"/>
                </a:lnTo>
                <a:lnTo>
                  <a:pt x="136280" y="155451"/>
                </a:lnTo>
                <a:lnTo>
                  <a:pt x="144593" y="152255"/>
                </a:lnTo>
                <a:lnTo>
                  <a:pt x="153685" y="147659"/>
                </a:lnTo>
                <a:lnTo>
                  <a:pt x="160901" y="142442"/>
                </a:lnTo>
                <a:lnTo>
                  <a:pt x="167283" y="134408"/>
                </a:lnTo>
                <a:lnTo>
                  <a:pt x="172342" y="125440"/>
                </a:lnTo>
                <a:lnTo>
                  <a:pt x="174591" y="118279"/>
                </a:lnTo>
                <a:lnTo>
                  <a:pt x="178130" y="111922"/>
                </a:lnTo>
                <a:lnTo>
                  <a:pt x="182878" y="104968"/>
                </a:lnTo>
                <a:lnTo>
                  <a:pt x="188163" y="95528"/>
                </a:lnTo>
                <a:lnTo>
                  <a:pt x="191147" y="87523"/>
                </a:lnTo>
                <a:lnTo>
                  <a:pt x="191943" y="84054"/>
                </a:lnTo>
                <a:lnTo>
                  <a:pt x="195367" y="77661"/>
                </a:lnTo>
                <a:lnTo>
                  <a:pt x="197614" y="74622"/>
                </a:lnTo>
                <a:lnTo>
                  <a:pt x="200110" y="66166"/>
                </a:lnTo>
                <a:lnTo>
                  <a:pt x="200776" y="61244"/>
                </a:lnTo>
                <a:lnTo>
                  <a:pt x="204055" y="53235"/>
                </a:lnTo>
                <a:lnTo>
                  <a:pt x="207735" y="46501"/>
                </a:lnTo>
                <a:lnTo>
                  <a:pt x="209371" y="40333"/>
                </a:lnTo>
                <a:lnTo>
                  <a:pt x="210292" y="31505"/>
                </a:lnTo>
                <a:lnTo>
                  <a:pt x="211374" y="28612"/>
                </a:lnTo>
                <a:lnTo>
                  <a:pt x="216494" y="19989"/>
                </a:lnTo>
                <a:lnTo>
                  <a:pt x="218889" y="10234"/>
                </a:lnTo>
                <a:lnTo>
                  <a:pt x="219243" y="362"/>
                </a:lnTo>
                <a:lnTo>
                  <a:pt x="226632" y="0"/>
                </a:lnTo>
                <a:lnTo>
                  <a:pt x="227030" y="941"/>
                </a:lnTo>
                <a:lnTo>
                  <a:pt x="227667" y="9295"/>
                </a:lnTo>
                <a:lnTo>
                  <a:pt x="227778" y="17334"/>
                </a:lnTo>
                <a:lnTo>
                  <a:pt x="227815" y="28584"/>
                </a:lnTo>
                <a:lnTo>
                  <a:pt x="228771" y="31427"/>
                </a:lnTo>
                <a:lnTo>
                  <a:pt x="233714" y="39979"/>
                </a:lnTo>
                <a:lnTo>
                  <a:pt x="235204" y="45689"/>
                </a:lnTo>
                <a:lnTo>
                  <a:pt x="235867" y="53942"/>
                </a:lnTo>
                <a:lnTo>
                  <a:pt x="236162" y="63007"/>
                </a:lnTo>
                <a:lnTo>
                  <a:pt x="236292" y="70211"/>
                </a:lnTo>
                <a:lnTo>
                  <a:pt x="238890" y="79128"/>
                </a:lnTo>
                <a:lnTo>
                  <a:pt x="243220" y="88489"/>
                </a:lnTo>
                <a:lnTo>
                  <a:pt x="251013" y="100066"/>
                </a:lnTo>
                <a:lnTo>
                  <a:pt x="256545" y="109859"/>
                </a:lnTo>
                <a:lnTo>
                  <a:pt x="258402" y="115138"/>
                </a:lnTo>
                <a:lnTo>
                  <a:pt x="259639" y="120562"/>
                </a:lnTo>
                <a:lnTo>
                  <a:pt x="260465" y="126083"/>
                </a:lnTo>
                <a:lnTo>
                  <a:pt x="263921" y="134757"/>
                </a:lnTo>
                <a:lnTo>
                  <a:pt x="268632" y="142740"/>
                </a:lnTo>
                <a:lnTo>
                  <a:pt x="273901" y="152638"/>
                </a:lnTo>
                <a:lnTo>
                  <a:pt x="282223" y="168921"/>
                </a:lnTo>
                <a:lnTo>
                  <a:pt x="285339" y="177609"/>
                </a:lnTo>
                <a:lnTo>
                  <a:pt x="286170" y="181259"/>
                </a:lnTo>
                <a:lnTo>
                  <a:pt x="289633" y="187855"/>
                </a:lnTo>
                <a:lnTo>
                  <a:pt x="291890" y="190948"/>
                </a:lnTo>
                <a:lnTo>
                  <a:pt x="294398" y="199464"/>
                </a:lnTo>
                <a:lnTo>
                  <a:pt x="295067" y="204402"/>
                </a:lnTo>
                <a:lnTo>
                  <a:pt x="298350" y="212428"/>
                </a:lnTo>
                <a:lnTo>
                  <a:pt x="300559" y="215902"/>
                </a:lnTo>
                <a:lnTo>
                  <a:pt x="303013" y="224842"/>
                </a:lnTo>
                <a:lnTo>
                  <a:pt x="304104" y="234213"/>
                </a:lnTo>
                <a:lnTo>
                  <a:pt x="304589" y="241553"/>
                </a:lnTo>
                <a:lnTo>
                  <a:pt x="304862" y="251040"/>
                </a:lnTo>
                <a:lnTo>
                  <a:pt x="304943" y="259883"/>
                </a:lnTo>
                <a:lnTo>
                  <a:pt x="304002" y="262779"/>
                </a:lnTo>
                <a:lnTo>
                  <a:pt x="300416" y="268536"/>
                </a:lnTo>
                <a:lnTo>
                  <a:pt x="293042" y="277133"/>
                </a:lnTo>
                <a:lnTo>
                  <a:pt x="284825" y="285712"/>
                </a:lnTo>
                <a:lnTo>
                  <a:pt x="276358" y="294287"/>
                </a:lnTo>
                <a:lnTo>
                  <a:pt x="272562" y="296192"/>
                </a:lnTo>
                <a:lnTo>
                  <a:pt x="258119" y="299826"/>
                </a:lnTo>
                <a:lnTo>
                  <a:pt x="252784" y="301790"/>
                </a:lnTo>
                <a:lnTo>
                  <a:pt x="247321" y="304052"/>
                </a:lnTo>
                <a:lnTo>
                  <a:pt x="241775" y="306512"/>
                </a:lnTo>
                <a:lnTo>
                  <a:pt x="230532" y="311786"/>
                </a:lnTo>
                <a:lnTo>
                  <a:pt x="224867" y="313573"/>
                </a:lnTo>
                <a:lnTo>
                  <a:pt x="219185" y="314764"/>
                </a:lnTo>
                <a:lnTo>
                  <a:pt x="213493" y="315559"/>
                </a:lnTo>
                <a:lnTo>
                  <a:pt x="204627" y="316441"/>
                </a:lnTo>
                <a:lnTo>
                  <a:pt x="196560" y="316834"/>
                </a:lnTo>
                <a:lnTo>
                  <a:pt x="181308" y="317055"/>
                </a:lnTo>
                <a:lnTo>
                  <a:pt x="139382" y="317146"/>
                </a:lnTo>
                <a:lnTo>
                  <a:pt x="136477" y="316194"/>
                </a:lnTo>
                <a:lnTo>
                  <a:pt x="130711" y="312596"/>
                </a:lnTo>
                <a:lnTo>
                  <a:pt x="122433" y="310362"/>
                </a:lnTo>
                <a:lnTo>
                  <a:pt x="110698" y="308928"/>
                </a:lnTo>
                <a:lnTo>
                  <a:pt x="104114" y="308680"/>
                </a:lnTo>
                <a:lnTo>
                  <a:pt x="101536" y="307692"/>
                </a:lnTo>
                <a:lnTo>
                  <a:pt x="96131" y="304055"/>
                </a:lnTo>
                <a:lnTo>
                  <a:pt x="95261" y="302704"/>
                </a:lnTo>
                <a:lnTo>
                  <a:pt x="95634" y="301804"/>
                </a:lnTo>
                <a:lnTo>
                  <a:pt x="96835" y="301203"/>
                </a:lnTo>
                <a:lnTo>
                  <a:pt x="96683" y="300803"/>
                </a:lnTo>
                <a:lnTo>
                  <a:pt x="90676" y="300004"/>
                </a:lnTo>
                <a:lnTo>
                  <a:pt x="85726" y="300002"/>
                </a:lnTo>
                <a:lnTo>
                  <a:pt x="90664" y="30000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413"/>
          <p:cNvSpPr/>
          <p:nvPr/>
        </p:nvSpPr>
        <p:spPr>
          <a:xfrm>
            <a:off x="1057274" y="1603057"/>
            <a:ext cx="291466" cy="325724"/>
          </a:xfrm>
          <a:custGeom>
            <a:avLst/>
            <a:gdLst/>
            <a:ahLst/>
            <a:cxnLst/>
            <a:rect l="0" t="0" r="0" b="0"/>
            <a:pathLst>
              <a:path w="291466" h="325724">
                <a:moveTo>
                  <a:pt x="0" y="0"/>
                </a:moveTo>
                <a:lnTo>
                  <a:pt x="0" y="12770"/>
                </a:lnTo>
                <a:lnTo>
                  <a:pt x="953" y="15181"/>
                </a:lnTo>
                <a:lnTo>
                  <a:pt x="7381" y="24142"/>
                </a:lnTo>
                <a:lnTo>
                  <a:pt x="12771" y="29802"/>
                </a:lnTo>
                <a:lnTo>
                  <a:pt x="15181" y="31298"/>
                </a:lnTo>
                <a:lnTo>
                  <a:pt x="23125" y="34356"/>
                </a:lnTo>
                <a:lnTo>
                  <a:pt x="31511" y="40871"/>
                </a:lnTo>
                <a:lnTo>
                  <a:pt x="37183" y="46105"/>
                </a:lnTo>
                <a:lnTo>
                  <a:pt x="39076" y="48834"/>
                </a:lnTo>
                <a:lnTo>
                  <a:pt x="41180" y="54407"/>
                </a:lnTo>
                <a:lnTo>
                  <a:pt x="42364" y="62899"/>
                </a:lnTo>
                <a:lnTo>
                  <a:pt x="43483" y="65745"/>
                </a:lnTo>
                <a:lnTo>
                  <a:pt x="49608" y="75254"/>
                </a:lnTo>
                <a:lnTo>
                  <a:pt x="54751" y="84564"/>
                </a:lnTo>
                <a:lnTo>
                  <a:pt x="60211" y="92511"/>
                </a:lnTo>
                <a:lnTo>
                  <a:pt x="63001" y="95964"/>
                </a:lnTo>
                <a:lnTo>
                  <a:pt x="71181" y="102341"/>
                </a:lnTo>
                <a:lnTo>
                  <a:pt x="80214" y="108350"/>
                </a:lnTo>
                <a:lnTo>
                  <a:pt x="87403" y="114196"/>
                </a:lnTo>
                <a:lnTo>
                  <a:pt x="96314" y="122508"/>
                </a:lnTo>
                <a:lnTo>
                  <a:pt x="121980" y="147739"/>
                </a:lnTo>
                <a:lnTo>
                  <a:pt x="127040" y="152785"/>
                </a:lnTo>
                <a:lnTo>
                  <a:pt x="131366" y="158054"/>
                </a:lnTo>
                <a:lnTo>
                  <a:pt x="135203" y="163472"/>
                </a:lnTo>
                <a:lnTo>
                  <a:pt x="138713" y="168989"/>
                </a:lnTo>
                <a:lnTo>
                  <a:pt x="147693" y="177659"/>
                </a:lnTo>
                <a:lnTo>
                  <a:pt x="152755" y="181304"/>
                </a:lnTo>
                <a:lnTo>
                  <a:pt x="160919" y="190435"/>
                </a:lnTo>
                <a:lnTo>
                  <a:pt x="164429" y="195537"/>
                </a:lnTo>
                <a:lnTo>
                  <a:pt x="168675" y="200843"/>
                </a:lnTo>
                <a:lnTo>
                  <a:pt x="173410" y="206285"/>
                </a:lnTo>
                <a:lnTo>
                  <a:pt x="182799" y="216460"/>
                </a:lnTo>
                <a:lnTo>
                  <a:pt x="190147" y="224157"/>
                </a:lnTo>
                <a:lnTo>
                  <a:pt x="196587" y="233293"/>
                </a:lnTo>
                <a:lnTo>
                  <a:pt x="202625" y="242751"/>
                </a:lnTo>
                <a:lnTo>
                  <a:pt x="208483" y="250129"/>
                </a:lnTo>
                <a:lnTo>
                  <a:pt x="216802" y="259124"/>
                </a:lnTo>
                <a:lnTo>
                  <a:pt x="221687" y="264189"/>
                </a:lnTo>
                <a:lnTo>
                  <a:pt x="226849" y="268519"/>
                </a:lnTo>
                <a:lnTo>
                  <a:pt x="232195" y="272357"/>
                </a:lnTo>
                <a:lnTo>
                  <a:pt x="237665" y="275869"/>
                </a:lnTo>
                <a:lnTo>
                  <a:pt x="246281" y="282311"/>
                </a:lnTo>
                <a:lnTo>
                  <a:pt x="253286" y="288349"/>
                </a:lnTo>
                <a:lnTo>
                  <a:pt x="259574" y="294208"/>
                </a:lnTo>
                <a:lnTo>
                  <a:pt x="268470" y="302861"/>
                </a:lnTo>
                <a:lnTo>
                  <a:pt x="270420" y="305730"/>
                </a:lnTo>
                <a:lnTo>
                  <a:pt x="272587" y="311457"/>
                </a:lnTo>
                <a:lnTo>
                  <a:pt x="274117" y="313366"/>
                </a:lnTo>
                <a:lnTo>
                  <a:pt x="276090" y="314638"/>
                </a:lnTo>
                <a:lnTo>
                  <a:pt x="281549" y="316680"/>
                </a:lnTo>
                <a:lnTo>
                  <a:pt x="281997" y="317800"/>
                </a:lnTo>
                <a:lnTo>
                  <a:pt x="282882" y="325647"/>
                </a:lnTo>
                <a:lnTo>
                  <a:pt x="287441" y="325723"/>
                </a:lnTo>
                <a:lnTo>
                  <a:pt x="288782" y="324781"/>
                </a:lnTo>
                <a:lnTo>
                  <a:pt x="289677" y="323201"/>
                </a:lnTo>
                <a:lnTo>
                  <a:pt x="291465" y="3171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414"/>
          <p:cNvSpPr/>
          <p:nvPr/>
        </p:nvSpPr>
        <p:spPr>
          <a:xfrm>
            <a:off x="1091706" y="1603057"/>
            <a:ext cx="197027" cy="282894"/>
          </a:xfrm>
          <a:custGeom>
            <a:avLst/>
            <a:gdLst/>
            <a:ahLst/>
            <a:cxnLst/>
            <a:rect l="0" t="0" r="0" b="0"/>
            <a:pathLst>
              <a:path w="197027" h="282894">
                <a:moveTo>
                  <a:pt x="197026" y="0"/>
                </a:moveTo>
                <a:lnTo>
                  <a:pt x="184007" y="13019"/>
                </a:lnTo>
                <a:lnTo>
                  <a:pt x="182632" y="15347"/>
                </a:lnTo>
                <a:lnTo>
                  <a:pt x="179743" y="23174"/>
                </a:lnTo>
                <a:lnTo>
                  <a:pt x="175692" y="28715"/>
                </a:lnTo>
                <a:lnTo>
                  <a:pt x="174231" y="32478"/>
                </a:lnTo>
                <a:lnTo>
                  <a:pt x="173257" y="36892"/>
                </a:lnTo>
                <a:lnTo>
                  <a:pt x="172607" y="41740"/>
                </a:lnTo>
                <a:lnTo>
                  <a:pt x="170269" y="46876"/>
                </a:lnTo>
                <a:lnTo>
                  <a:pt x="166806" y="52206"/>
                </a:lnTo>
                <a:lnTo>
                  <a:pt x="162592" y="57664"/>
                </a:lnTo>
                <a:lnTo>
                  <a:pt x="158830" y="62255"/>
                </a:lnTo>
                <a:lnTo>
                  <a:pt x="155369" y="66269"/>
                </a:lnTo>
                <a:lnTo>
                  <a:pt x="152110" y="69897"/>
                </a:lnTo>
                <a:lnTo>
                  <a:pt x="148984" y="74220"/>
                </a:lnTo>
                <a:lnTo>
                  <a:pt x="145948" y="79008"/>
                </a:lnTo>
                <a:lnTo>
                  <a:pt x="142972" y="84104"/>
                </a:lnTo>
                <a:lnTo>
                  <a:pt x="139082" y="89407"/>
                </a:lnTo>
                <a:lnTo>
                  <a:pt x="134584" y="94847"/>
                </a:lnTo>
                <a:lnTo>
                  <a:pt x="129681" y="100379"/>
                </a:lnTo>
                <a:lnTo>
                  <a:pt x="119152" y="111605"/>
                </a:lnTo>
                <a:lnTo>
                  <a:pt x="96871" y="134335"/>
                </a:lnTo>
                <a:lnTo>
                  <a:pt x="92156" y="140039"/>
                </a:lnTo>
                <a:lnTo>
                  <a:pt x="88060" y="145747"/>
                </a:lnTo>
                <a:lnTo>
                  <a:pt x="84377" y="151457"/>
                </a:lnTo>
                <a:lnTo>
                  <a:pt x="80969" y="157169"/>
                </a:lnTo>
                <a:lnTo>
                  <a:pt x="77745" y="162882"/>
                </a:lnTo>
                <a:lnTo>
                  <a:pt x="74643" y="168595"/>
                </a:lnTo>
                <a:lnTo>
                  <a:pt x="70670" y="174309"/>
                </a:lnTo>
                <a:lnTo>
                  <a:pt x="66116" y="180024"/>
                </a:lnTo>
                <a:lnTo>
                  <a:pt x="61175" y="185738"/>
                </a:lnTo>
                <a:lnTo>
                  <a:pt x="57881" y="191453"/>
                </a:lnTo>
                <a:lnTo>
                  <a:pt x="55685" y="197168"/>
                </a:lnTo>
                <a:lnTo>
                  <a:pt x="54221" y="202883"/>
                </a:lnTo>
                <a:lnTo>
                  <a:pt x="52293" y="207645"/>
                </a:lnTo>
                <a:lnTo>
                  <a:pt x="47610" y="215477"/>
                </a:lnTo>
                <a:lnTo>
                  <a:pt x="45028" y="219851"/>
                </a:lnTo>
                <a:lnTo>
                  <a:pt x="42354" y="224672"/>
                </a:lnTo>
                <a:lnTo>
                  <a:pt x="39619" y="229792"/>
                </a:lnTo>
                <a:lnTo>
                  <a:pt x="36580" y="238020"/>
                </a:lnTo>
                <a:lnTo>
                  <a:pt x="35769" y="241547"/>
                </a:lnTo>
                <a:lnTo>
                  <a:pt x="33324" y="244852"/>
                </a:lnTo>
                <a:lnTo>
                  <a:pt x="29789" y="248007"/>
                </a:lnTo>
                <a:lnTo>
                  <a:pt x="25527" y="251063"/>
                </a:lnTo>
                <a:lnTo>
                  <a:pt x="22686" y="254053"/>
                </a:lnTo>
                <a:lnTo>
                  <a:pt x="20792" y="256999"/>
                </a:lnTo>
                <a:lnTo>
                  <a:pt x="19529" y="259915"/>
                </a:lnTo>
                <a:lnTo>
                  <a:pt x="17735" y="261859"/>
                </a:lnTo>
                <a:lnTo>
                  <a:pt x="15586" y="263155"/>
                </a:lnTo>
                <a:lnTo>
                  <a:pt x="13201" y="264019"/>
                </a:lnTo>
                <a:lnTo>
                  <a:pt x="8011" y="267519"/>
                </a:lnTo>
                <a:lnTo>
                  <a:pt x="5293" y="269787"/>
                </a:lnTo>
                <a:lnTo>
                  <a:pt x="3482" y="272250"/>
                </a:lnTo>
                <a:lnTo>
                  <a:pt x="574" y="280508"/>
                </a:lnTo>
                <a:lnTo>
                  <a:pt x="0" y="282422"/>
                </a:lnTo>
                <a:lnTo>
                  <a:pt x="5778" y="282799"/>
                </a:lnTo>
                <a:lnTo>
                  <a:pt x="8431" y="28289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415"/>
          <p:cNvSpPr/>
          <p:nvPr/>
        </p:nvSpPr>
        <p:spPr>
          <a:xfrm>
            <a:off x="1468754" y="1748789"/>
            <a:ext cx="240031" cy="25719"/>
          </a:xfrm>
          <a:custGeom>
            <a:avLst/>
            <a:gdLst/>
            <a:ahLst/>
            <a:cxnLst/>
            <a:rect l="0" t="0" r="0" b="0"/>
            <a:pathLst>
              <a:path w="240031" h="25719">
                <a:moveTo>
                  <a:pt x="0" y="0"/>
                </a:moveTo>
                <a:lnTo>
                  <a:pt x="0" y="8468"/>
                </a:lnTo>
                <a:lnTo>
                  <a:pt x="2540" y="11067"/>
                </a:lnTo>
                <a:lnTo>
                  <a:pt x="4551" y="13093"/>
                </a:lnTo>
                <a:lnTo>
                  <a:pt x="6844" y="14444"/>
                </a:lnTo>
                <a:lnTo>
                  <a:pt x="9326" y="15344"/>
                </a:lnTo>
                <a:lnTo>
                  <a:pt x="15601" y="16790"/>
                </a:lnTo>
                <a:lnTo>
                  <a:pt x="17068" y="17861"/>
                </a:lnTo>
                <a:lnTo>
                  <a:pt x="18999" y="19527"/>
                </a:lnTo>
                <a:lnTo>
                  <a:pt x="21239" y="21591"/>
                </a:lnTo>
                <a:lnTo>
                  <a:pt x="23684" y="22967"/>
                </a:lnTo>
                <a:lnTo>
                  <a:pt x="26267" y="23884"/>
                </a:lnTo>
                <a:lnTo>
                  <a:pt x="28941" y="24495"/>
                </a:lnTo>
                <a:lnTo>
                  <a:pt x="34453" y="25175"/>
                </a:lnTo>
                <a:lnTo>
                  <a:pt x="41030" y="25477"/>
                </a:lnTo>
                <a:lnTo>
                  <a:pt x="61683" y="25686"/>
                </a:lnTo>
                <a:lnTo>
                  <a:pt x="240030" y="257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416"/>
          <p:cNvSpPr/>
          <p:nvPr/>
        </p:nvSpPr>
        <p:spPr>
          <a:xfrm>
            <a:off x="1794509" y="1611630"/>
            <a:ext cx="94299" cy="274319"/>
          </a:xfrm>
          <a:custGeom>
            <a:avLst/>
            <a:gdLst/>
            <a:ahLst/>
            <a:cxnLst/>
            <a:rect l="0" t="0" r="0" b="0"/>
            <a:pathLst>
              <a:path w="94299" h="274319">
                <a:moveTo>
                  <a:pt x="0" y="0"/>
                </a:moveTo>
                <a:lnTo>
                  <a:pt x="0" y="12770"/>
                </a:lnTo>
                <a:lnTo>
                  <a:pt x="953" y="14228"/>
                </a:lnTo>
                <a:lnTo>
                  <a:pt x="2541" y="15200"/>
                </a:lnTo>
                <a:lnTo>
                  <a:pt x="4551" y="15848"/>
                </a:lnTo>
                <a:lnTo>
                  <a:pt x="5892" y="17233"/>
                </a:lnTo>
                <a:lnTo>
                  <a:pt x="6786" y="19109"/>
                </a:lnTo>
                <a:lnTo>
                  <a:pt x="7381" y="21311"/>
                </a:lnTo>
                <a:lnTo>
                  <a:pt x="9683" y="24685"/>
                </a:lnTo>
                <a:lnTo>
                  <a:pt x="13123" y="28839"/>
                </a:lnTo>
                <a:lnTo>
                  <a:pt x="17322" y="33513"/>
                </a:lnTo>
                <a:lnTo>
                  <a:pt x="20120" y="37582"/>
                </a:lnTo>
                <a:lnTo>
                  <a:pt x="21986" y="41247"/>
                </a:lnTo>
                <a:lnTo>
                  <a:pt x="23230" y="44643"/>
                </a:lnTo>
                <a:lnTo>
                  <a:pt x="25012" y="48812"/>
                </a:lnTo>
                <a:lnTo>
                  <a:pt x="29532" y="58524"/>
                </a:lnTo>
                <a:lnTo>
                  <a:pt x="31118" y="63781"/>
                </a:lnTo>
                <a:lnTo>
                  <a:pt x="32176" y="69190"/>
                </a:lnTo>
                <a:lnTo>
                  <a:pt x="32880" y="74702"/>
                </a:lnTo>
                <a:lnTo>
                  <a:pt x="33350" y="80281"/>
                </a:lnTo>
                <a:lnTo>
                  <a:pt x="33664" y="85906"/>
                </a:lnTo>
                <a:lnTo>
                  <a:pt x="34012" y="96282"/>
                </a:lnTo>
                <a:lnTo>
                  <a:pt x="34167" y="104069"/>
                </a:lnTo>
                <a:lnTo>
                  <a:pt x="35161" y="108432"/>
                </a:lnTo>
                <a:lnTo>
                  <a:pt x="36775" y="113245"/>
                </a:lnTo>
                <a:lnTo>
                  <a:pt x="38805" y="118359"/>
                </a:lnTo>
                <a:lnTo>
                  <a:pt x="40157" y="123673"/>
                </a:lnTo>
                <a:lnTo>
                  <a:pt x="41059" y="129121"/>
                </a:lnTo>
                <a:lnTo>
                  <a:pt x="41661" y="134658"/>
                </a:lnTo>
                <a:lnTo>
                  <a:pt x="42061" y="140255"/>
                </a:lnTo>
                <a:lnTo>
                  <a:pt x="42328" y="145890"/>
                </a:lnTo>
                <a:lnTo>
                  <a:pt x="42507" y="151553"/>
                </a:lnTo>
                <a:lnTo>
                  <a:pt x="43578" y="157232"/>
                </a:lnTo>
                <a:lnTo>
                  <a:pt x="45245" y="162924"/>
                </a:lnTo>
                <a:lnTo>
                  <a:pt x="47308" y="168623"/>
                </a:lnTo>
                <a:lnTo>
                  <a:pt x="48684" y="174328"/>
                </a:lnTo>
                <a:lnTo>
                  <a:pt x="49601" y="180036"/>
                </a:lnTo>
                <a:lnTo>
                  <a:pt x="50213" y="185746"/>
                </a:lnTo>
                <a:lnTo>
                  <a:pt x="51573" y="190506"/>
                </a:lnTo>
                <a:lnTo>
                  <a:pt x="53432" y="194631"/>
                </a:lnTo>
                <a:lnTo>
                  <a:pt x="55624" y="198334"/>
                </a:lnTo>
                <a:lnTo>
                  <a:pt x="57085" y="202707"/>
                </a:lnTo>
                <a:lnTo>
                  <a:pt x="58059" y="207528"/>
                </a:lnTo>
                <a:lnTo>
                  <a:pt x="58709" y="212647"/>
                </a:lnTo>
                <a:lnTo>
                  <a:pt x="60095" y="217012"/>
                </a:lnTo>
                <a:lnTo>
                  <a:pt x="61971" y="220875"/>
                </a:lnTo>
                <a:lnTo>
                  <a:pt x="64174" y="224402"/>
                </a:lnTo>
                <a:lnTo>
                  <a:pt x="66622" y="230861"/>
                </a:lnTo>
                <a:lnTo>
                  <a:pt x="67275" y="233918"/>
                </a:lnTo>
                <a:lnTo>
                  <a:pt x="68663" y="236907"/>
                </a:lnTo>
                <a:lnTo>
                  <a:pt x="70540" y="239853"/>
                </a:lnTo>
                <a:lnTo>
                  <a:pt x="72745" y="242769"/>
                </a:lnTo>
                <a:lnTo>
                  <a:pt x="75194" y="248550"/>
                </a:lnTo>
                <a:lnTo>
                  <a:pt x="76282" y="254294"/>
                </a:lnTo>
                <a:lnTo>
                  <a:pt x="76766" y="260022"/>
                </a:lnTo>
                <a:lnTo>
                  <a:pt x="76981" y="265743"/>
                </a:lnTo>
                <a:lnTo>
                  <a:pt x="77119" y="272625"/>
                </a:lnTo>
                <a:lnTo>
                  <a:pt x="78083" y="273190"/>
                </a:lnTo>
                <a:lnTo>
                  <a:pt x="79678" y="273567"/>
                </a:lnTo>
                <a:lnTo>
                  <a:pt x="81694" y="273818"/>
                </a:lnTo>
                <a:lnTo>
                  <a:pt x="83990" y="273985"/>
                </a:lnTo>
                <a:lnTo>
                  <a:pt x="86474" y="274096"/>
                </a:lnTo>
                <a:lnTo>
                  <a:pt x="94258" y="274318"/>
                </a:lnTo>
                <a:lnTo>
                  <a:pt x="94298" y="26574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417"/>
          <p:cNvSpPr/>
          <p:nvPr/>
        </p:nvSpPr>
        <p:spPr>
          <a:xfrm>
            <a:off x="1965959" y="1628775"/>
            <a:ext cx="342901" cy="240031"/>
          </a:xfrm>
          <a:custGeom>
            <a:avLst/>
            <a:gdLst/>
            <a:ahLst/>
            <a:cxnLst/>
            <a:rect l="0" t="0" r="0" b="0"/>
            <a:pathLst>
              <a:path w="342901" h="240031">
                <a:moveTo>
                  <a:pt x="0" y="34289"/>
                </a:moveTo>
                <a:lnTo>
                  <a:pt x="0" y="29739"/>
                </a:lnTo>
                <a:lnTo>
                  <a:pt x="953" y="28398"/>
                </a:lnTo>
                <a:lnTo>
                  <a:pt x="2541" y="27504"/>
                </a:lnTo>
                <a:lnTo>
                  <a:pt x="4551" y="26909"/>
                </a:lnTo>
                <a:lnTo>
                  <a:pt x="5892" y="25559"/>
                </a:lnTo>
                <a:lnTo>
                  <a:pt x="6786" y="23707"/>
                </a:lnTo>
                <a:lnTo>
                  <a:pt x="7381" y="21519"/>
                </a:lnTo>
                <a:lnTo>
                  <a:pt x="8731" y="20061"/>
                </a:lnTo>
                <a:lnTo>
                  <a:pt x="10583" y="19089"/>
                </a:lnTo>
                <a:lnTo>
                  <a:pt x="12771" y="18441"/>
                </a:lnTo>
                <a:lnTo>
                  <a:pt x="14229" y="17056"/>
                </a:lnTo>
                <a:lnTo>
                  <a:pt x="15201" y="15181"/>
                </a:lnTo>
                <a:lnTo>
                  <a:pt x="16761" y="9877"/>
                </a:lnTo>
                <a:lnTo>
                  <a:pt x="21583" y="4408"/>
                </a:lnTo>
                <a:lnTo>
                  <a:pt x="23914" y="2938"/>
                </a:lnTo>
                <a:lnTo>
                  <a:pt x="29044" y="1306"/>
                </a:lnTo>
                <a:lnTo>
                  <a:pt x="37287" y="386"/>
                </a:lnTo>
                <a:lnTo>
                  <a:pt x="45762" y="114"/>
                </a:lnTo>
                <a:lnTo>
                  <a:pt x="92781" y="0"/>
                </a:lnTo>
                <a:lnTo>
                  <a:pt x="103466" y="2540"/>
                </a:lnTo>
                <a:lnTo>
                  <a:pt x="116747" y="7380"/>
                </a:lnTo>
                <a:lnTo>
                  <a:pt x="123643" y="8043"/>
                </a:lnTo>
                <a:lnTo>
                  <a:pt x="128149" y="8219"/>
                </a:lnTo>
                <a:lnTo>
                  <a:pt x="132105" y="9289"/>
                </a:lnTo>
                <a:lnTo>
                  <a:pt x="139041" y="13018"/>
                </a:lnTo>
                <a:lnTo>
                  <a:pt x="147839" y="15311"/>
                </a:lnTo>
                <a:lnTo>
                  <a:pt x="152852" y="15922"/>
                </a:lnTo>
                <a:lnTo>
                  <a:pt x="160962" y="19141"/>
                </a:lnTo>
                <a:lnTo>
                  <a:pt x="168694" y="23747"/>
                </a:lnTo>
                <a:lnTo>
                  <a:pt x="178481" y="28969"/>
                </a:lnTo>
                <a:lnTo>
                  <a:pt x="186640" y="31925"/>
                </a:lnTo>
                <a:lnTo>
                  <a:pt x="190149" y="32713"/>
                </a:lnTo>
                <a:lnTo>
                  <a:pt x="196589" y="36129"/>
                </a:lnTo>
                <a:lnTo>
                  <a:pt x="199639" y="38373"/>
                </a:lnTo>
                <a:lnTo>
                  <a:pt x="202625" y="41774"/>
                </a:lnTo>
                <a:lnTo>
                  <a:pt x="205569" y="45947"/>
                </a:lnTo>
                <a:lnTo>
                  <a:pt x="208483" y="50634"/>
                </a:lnTo>
                <a:lnTo>
                  <a:pt x="210427" y="54711"/>
                </a:lnTo>
                <a:lnTo>
                  <a:pt x="212586" y="61781"/>
                </a:lnTo>
                <a:lnTo>
                  <a:pt x="216085" y="68098"/>
                </a:lnTo>
                <a:lnTo>
                  <a:pt x="218352" y="71116"/>
                </a:lnTo>
                <a:lnTo>
                  <a:pt x="220871" y="77009"/>
                </a:lnTo>
                <a:lnTo>
                  <a:pt x="221990" y="83756"/>
                </a:lnTo>
                <a:lnTo>
                  <a:pt x="222289" y="88222"/>
                </a:lnTo>
                <a:lnTo>
                  <a:pt x="222620" y="97312"/>
                </a:lnTo>
                <a:lnTo>
                  <a:pt x="222807" y="107785"/>
                </a:lnTo>
                <a:lnTo>
                  <a:pt x="222882" y="138794"/>
                </a:lnTo>
                <a:lnTo>
                  <a:pt x="221931" y="143012"/>
                </a:lnTo>
                <a:lnTo>
                  <a:pt x="220344" y="147729"/>
                </a:lnTo>
                <a:lnTo>
                  <a:pt x="218334" y="152778"/>
                </a:lnTo>
                <a:lnTo>
                  <a:pt x="216041" y="157097"/>
                </a:lnTo>
                <a:lnTo>
                  <a:pt x="210954" y="164436"/>
                </a:lnTo>
                <a:lnTo>
                  <a:pt x="205517" y="170872"/>
                </a:lnTo>
                <a:lnTo>
                  <a:pt x="202734" y="173922"/>
                </a:lnTo>
                <a:lnTo>
                  <a:pt x="200879" y="176908"/>
                </a:lnTo>
                <a:lnTo>
                  <a:pt x="198817" y="182765"/>
                </a:lnTo>
                <a:lnTo>
                  <a:pt x="195361" y="188544"/>
                </a:lnTo>
                <a:lnTo>
                  <a:pt x="193106" y="191418"/>
                </a:lnTo>
                <a:lnTo>
                  <a:pt x="185520" y="197152"/>
                </a:lnTo>
                <a:lnTo>
                  <a:pt x="176751" y="202875"/>
                </a:lnTo>
                <a:lnTo>
                  <a:pt x="169679" y="208594"/>
                </a:lnTo>
                <a:lnTo>
                  <a:pt x="167412" y="211453"/>
                </a:lnTo>
                <a:lnTo>
                  <a:pt x="165901" y="214311"/>
                </a:lnTo>
                <a:lnTo>
                  <a:pt x="164893" y="217169"/>
                </a:lnTo>
                <a:lnTo>
                  <a:pt x="162316" y="219074"/>
                </a:lnTo>
                <a:lnTo>
                  <a:pt x="154373" y="221191"/>
                </a:lnTo>
                <a:lnTo>
                  <a:pt x="144331" y="222661"/>
                </a:lnTo>
                <a:lnTo>
                  <a:pt x="136200" y="222855"/>
                </a:lnTo>
                <a:lnTo>
                  <a:pt x="95967" y="222885"/>
                </a:lnTo>
                <a:lnTo>
                  <a:pt x="92500" y="220345"/>
                </a:lnTo>
                <a:lnTo>
                  <a:pt x="90241" y="218334"/>
                </a:lnTo>
                <a:lnTo>
                  <a:pt x="87784" y="216993"/>
                </a:lnTo>
                <a:lnTo>
                  <a:pt x="82513" y="215504"/>
                </a:lnTo>
                <a:lnTo>
                  <a:pt x="81678" y="214154"/>
                </a:lnTo>
                <a:lnTo>
                  <a:pt x="82075" y="212302"/>
                </a:lnTo>
                <a:lnTo>
                  <a:pt x="83292" y="210114"/>
                </a:lnTo>
                <a:lnTo>
                  <a:pt x="83151" y="208656"/>
                </a:lnTo>
                <a:lnTo>
                  <a:pt x="82104" y="207684"/>
                </a:lnTo>
                <a:lnTo>
                  <a:pt x="80453" y="207036"/>
                </a:lnTo>
                <a:lnTo>
                  <a:pt x="79353" y="205651"/>
                </a:lnTo>
                <a:lnTo>
                  <a:pt x="78620" y="203776"/>
                </a:lnTo>
                <a:lnTo>
                  <a:pt x="78131" y="201573"/>
                </a:lnTo>
                <a:lnTo>
                  <a:pt x="78757" y="200104"/>
                </a:lnTo>
                <a:lnTo>
                  <a:pt x="80128" y="199125"/>
                </a:lnTo>
                <a:lnTo>
                  <a:pt x="81994" y="198472"/>
                </a:lnTo>
                <a:lnTo>
                  <a:pt x="89171" y="193003"/>
                </a:lnTo>
                <a:lnTo>
                  <a:pt x="94559" y="188014"/>
                </a:lnTo>
                <a:lnTo>
                  <a:pt x="97329" y="185350"/>
                </a:lnTo>
                <a:lnTo>
                  <a:pt x="101082" y="183574"/>
                </a:lnTo>
                <a:lnTo>
                  <a:pt x="110331" y="181601"/>
                </a:lnTo>
                <a:lnTo>
                  <a:pt x="118251" y="178184"/>
                </a:lnTo>
                <a:lnTo>
                  <a:pt x="121697" y="175939"/>
                </a:lnTo>
                <a:lnTo>
                  <a:pt x="130605" y="173445"/>
                </a:lnTo>
                <a:lnTo>
                  <a:pt x="140915" y="171384"/>
                </a:lnTo>
                <a:lnTo>
                  <a:pt x="146331" y="169501"/>
                </a:lnTo>
                <a:lnTo>
                  <a:pt x="151846" y="167293"/>
                </a:lnTo>
                <a:lnTo>
                  <a:pt x="158381" y="166773"/>
                </a:lnTo>
                <a:lnTo>
                  <a:pt x="165595" y="167380"/>
                </a:lnTo>
                <a:lnTo>
                  <a:pt x="173262" y="168736"/>
                </a:lnTo>
                <a:lnTo>
                  <a:pt x="181231" y="169641"/>
                </a:lnTo>
                <a:lnTo>
                  <a:pt x="189400" y="170244"/>
                </a:lnTo>
                <a:lnTo>
                  <a:pt x="197705" y="170646"/>
                </a:lnTo>
                <a:lnTo>
                  <a:pt x="205146" y="171866"/>
                </a:lnTo>
                <a:lnTo>
                  <a:pt x="212011" y="173632"/>
                </a:lnTo>
                <a:lnTo>
                  <a:pt x="218494" y="175762"/>
                </a:lnTo>
                <a:lnTo>
                  <a:pt x="224720" y="177182"/>
                </a:lnTo>
                <a:lnTo>
                  <a:pt x="230776" y="178129"/>
                </a:lnTo>
                <a:lnTo>
                  <a:pt x="236718" y="178760"/>
                </a:lnTo>
                <a:lnTo>
                  <a:pt x="242585" y="180133"/>
                </a:lnTo>
                <a:lnTo>
                  <a:pt x="248401" y="182001"/>
                </a:lnTo>
                <a:lnTo>
                  <a:pt x="254183" y="184199"/>
                </a:lnTo>
                <a:lnTo>
                  <a:pt x="259943" y="186617"/>
                </a:lnTo>
                <a:lnTo>
                  <a:pt x="265688" y="189181"/>
                </a:lnTo>
                <a:lnTo>
                  <a:pt x="276199" y="194570"/>
                </a:lnTo>
                <a:lnTo>
                  <a:pt x="284045" y="200140"/>
                </a:lnTo>
                <a:lnTo>
                  <a:pt x="290708" y="205791"/>
                </a:lnTo>
                <a:lnTo>
                  <a:pt x="296844" y="211477"/>
                </a:lnTo>
                <a:lnTo>
                  <a:pt x="306873" y="221194"/>
                </a:lnTo>
                <a:lnTo>
                  <a:pt x="312647" y="226934"/>
                </a:lnTo>
                <a:lnTo>
                  <a:pt x="315111" y="228442"/>
                </a:lnTo>
                <a:lnTo>
                  <a:pt x="323131" y="231516"/>
                </a:lnTo>
                <a:lnTo>
                  <a:pt x="332665" y="238720"/>
                </a:lnTo>
                <a:lnTo>
                  <a:pt x="333835" y="239642"/>
                </a:lnTo>
                <a:lnTo>
                  <a:pt x="342900" y="2400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418"/>
          <p:cNvSpPr/>
          <p:nvPr/>
        </p:nvSpPr>
        <p:spPr>
          <a:xfrm>
            <a:off x="2506027" y="1688782"/>
            <a:ext cx="265749" cy="16790"/>
          </a:xfrm>
          <a:custGeom>
            <a:avLst/>
            <a:gdLst/>
            <a:ahLst/>
            <a:cxnLst/>
            <a:rect l="0" t="0" r="0" b="0"/>
            <a:pathLst>
              <a:path w="265749" h="16790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8220" y="7381"/>
                </a:lnTo>
                <a:lnTo>
                  <a:pt x="9290" y="7778"/>
                </a:lnTo>
                <a:lnTo>
                  <a:pt x="13019" y="8220"/>
                </a:lnTo>
                <a:lnTo>
                  <a:pt x="20473" y="8468"/>
                </a:lnTo>
                <a:lnTo>
                  <a:pt x="24126" y="9455"/>
                </a:lnTo>
                <a:lnTo>
                  <a:pt x="28467" y="11066"/>
                </a:lnTo>
                <a:lnTo>
                  <a:pt x="33265" y="13092"/>
                </a:lnTo>
                <a:lnTo>
                  <a:pt x="37417" y="14443"/>
                </a:lnTo>
                <a:lnTo>
                  <a:pt x="41137" y="15344"/>
                </a:lnTo>
                <a:lnTo>
                  <a:pt x="44570" y="15944"/>
                </a:lnTo>
                <a:lnTo>
                  <a:pt x="49716" y="16344"/>
                </a:lnTo>
                <a:lnTo>
                  <a:pt x="56004" y="16611"/>
                </a:lnTo>
                <a:lnTo>
                  <a:pt x="63053" y="16789"/>
                </a:lnTo>
                <a:lnTo>
                  <a:pt x="68705" y="15955"/>
                </a:lnTo>
                <a:lnTo>
                  <a:pt x="73426" y="14447"/>
                </a:lnTo>
                <a:lnTo>
                  <a:pt x="77526" y="12489"/>
                </a:lnTo>
                <a:lnTo>
                  <a:pt x="83116" y="11184"/>
                </a:lnTo>
                <a:lnTo>
                  <a:pt x="89701" y="10313"/>
                </a:lnTo>
                <a:lnTo>
                  <a:pt x="96948" y="9733"/>
                </a:lnTo>
                <a:lnTo>
                  <a:pt x="103685" y="9346"/>
                </a:lnTo>
                <a:lnTo>
                  <a:pt x="116250" y="8916"/>
                </a:lnTo>
                <a:lnTo>
                  <a:pt x="158749" y="8603"/>
                </a:lnTo>
                <a:lnTo>
                  <a:pt x="164887" y="7640"/>
                </a:lnTo>
                <a:lnTo>
                  <a:pt x="170885" y="6046"/>
                </a:lnTo>
                <a:lnTo>
                  <a:pt x="176788" y="4031"/>
                </a:lnTo>
                <a:lnTo>
                  <a:pt x="182629" y="2687"/>
                </a:lnTo>
                <a:lnTo>
                  <a:pt x="188427" y="1791"/>
                </a:lnTo>
                <a:lnTo>
                  <a:pt x="194198" y="1194"/>
                </a:lnTo>
                <a:lnTo>
                  <a:pt x="199951" y="796"/>
                </a:lnTo>
                <a:lnTo>
                  <a:pt x="205691" y="531"/>
                </a:lnTo>
                <a:lnTo>
                  <a:pt x="220330" y="157"/>
                </a:lnTo>
                <a:lnTo>
                  <a:pt x="26574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419"/>
          <p:cNvSpPr/>
          <p:nvPr/>
        </p:nvSpPr>
        <p:spPr>
          <a:xfrm>
            <a:off x="2578240" y="1757362"/>
            <a:ext cx="236388" cy="42508"/>
          </a:xfrm>
          <a:custGeom>
            <a:avLst/>
            <a:gdLst/>
            <a:ahLst/>
            <a:cxnLst/>
            <a:rect l="0" t="0" r="0" b="0"/>
            <a:pathLst>
              <a:path w="236388" h="42508">
                <a:moveTo>
                  <a:pt x="4939" y="25718"/>
                </a:moveTo>
                <a:lnTo>
                  <a:pt x="0" y="25718"/>
                </a:lnTo>
                <a:lnTo>
                  <a:pt x="4101" y="25718"/>
                </a:lnTo>
                <a:lnTo>
                  <a:pt x="4380" y="26670"/>
                </a:lnTo>
                <a:lnTo>
                  <a:pt x="4567" y="28258"/>
                </a:lnTo>
                <a:lnTo>
                  <a:pt x="4918" y="33937"/>
                </a:lnTo>
                <a:lnTo>
                  <a:pt x="9484" y="34185"/>
                </a:lnTo>
                <a:lnTo>
                  <a:pt x="10826" y="35173"/>
                </a:lnTo>
                <a:lnTo>
                  <a:pt x="11722" y="36784"/>
                </a:lnTo>
                <a:lnTo>
                  <a:pt x="12318" y="38810"/>
                </a:lnTo>
                <a:lnTo>
                  <a:pt x="13669" y="40161"/>
                </a:lnTo>
                <a:lnTo>
                  <a:pt x="15522" y="41061"/>
                </a:lnTo>
                <a:lnTo>
                  <a:pt x="20788" y="42507"/>
                </a:lnTo>
                <a:lnTo>
                  <a:pt x="22173" y="41673"/>
                </a:lnTo>
                <a:lnTo>
                  <a:pt x="24048" y="40164"/>
                </a:lnTo>
                <a:lnTo>
                  <a:pt x="26251" y="38206"/>
                </a:lnTo>
                <a:lnTo>
                  <a:pt x="28672" y="36901"/>
                </a:lnTo>
                <a:lnTo>
                  <a:pt x="31239" y="36031"/>
                </a:lnTo>
                <a:lnTo>
                  <a:pt x="37583" y="35064"/>
                </a:lnTo>
                <a:lnTo>
                  <a:pt x="41942" y="34806"/>
                </a:lnTo>
                <a:lnTo>
                  <a:pt x="46753" y="34634"/>
                </a:lnTo>
                <a:lnTo>
                  <a:pt x="51865" y="33567"/>
                </a:lnTo>
                <a:lnTo>
                  <a:pt x="57178" y="31903"/>
                </a:lnTo>
                <a:lnTo>
                  <a:pt x="62625" y="29841"/>
                </a:lnTo>
                <a:lnTo>
                  <a:pt x="69114" y="28466"/>
                </a:lnTo>
                <a:lnTo>
                  <a:pt x="76297" y="27550"/>
                </a:lnTo>
                <a:lnTo>
                  <a:pt x="89994" y="26532"/>
                </a:lnTo>
                <a:lnTo>
                  <a:pt x="99257" y="26080"/>
                </a:lnTo>
                <a:lnTo>
                  <a:pt x="118928" y="25825"/>
                </a:lnTo>
                <a:lnTo>
                  <a:pt x="138303" y="25749"/>
                </a:lnTo>
                <a:lnTo>
                  <a:pt x="144331" y="24786"/>
                </a:lnTo>
                <a:lnTo>
                  <a:pt x="150255" y="23192"/>
                </a:lnTo>
                <a:lnTo>
                  <a:pt x="156109" y="21176"/>
                </a:lnTo>
                <a:lnTo>
                  <a:pt x="161916" y="19833"/>
                </a:lnTo>
                <a:lnTo>
                  <a:pt x="167693" y="18937"/>
                </a:lnTo>
                <a:lnTo>
                  <a:pt x="173449" y="18339"/>
                </a:lnTo>
                <a:lnTo>
                  <a:pt x="178240" y="17941"/>
                </a:lnTo>
                <a:lnTo>
                  <a:pt x="182385" y="17676"/>
                </a:lnTo>
                <a:lnTo>
                  <a:pt x="186102" y="17499"/>
                </a:lnTo>
                <a:lnTo>
                  <a:pt x="195311" y="17302"/>
                </a:lnTo>
                <a:lnTo>
                  <a:pt x="236362" y="17145"/>
                </a:lnTo>
                <a:lnTo>
                  <a:pt x="236387" y="12594"/>
                </a:lnTo>
                <a:lnTo>
                  <a:pt x="235438" y="11254"/>
                </a:lnTo>
                <a:lnTo>
                  <a:pt x="233853" y="10360"/>
                </a:lnTo>
                <a:lnTo>
                  <a:pt x="228177" y="8677"/>
                </a:lnTo>
                <a:lnTo>
                  <a:pt x="228060" y="7690"/>
                </a:lnTo>
                <a:lnTo>
                  <a:pt x="227981" y="6079"/>
                </a:lnTo>
                <a:lnTo>
                  <a:pt x="22782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420"/>
          <p:cNvSpPr/>
          <p:nvPr/>
        </p:nvSpPr>
        <p:spPr>
          <a:xfrm>
            <a:off x="3046094" y="1508791"/>
            <a:ext cx="257177" cy="342856"/>
          </a:xfrm>
          <a:custGeom>
            <a:avLst/>
            <a:gdLst/>
            <a:ahLst/>
            <a:cxnLst/>
            <a:rect l="0" t="0" r="0" b="0"/>
            <a:pathLst>
              <a:path w="257177" h="342856">
                <a:moveTo>
                  <a:pt x="0" y="25686"/>
                </a:moveTo>
                <a:lnTo>
                  <a:pt x="82083" y="25686"/>
                </a:lnTo>
                <a:lnTo>
                  <a:pt x="88060" y="24734"/>
                </a:lnTo>
                <a:lnTo>
                  <a:pt x="93949" y="23146"/>
                </a:lnTo>
                <a:lnTo>
                  <a:pt x="99781" y="21135"/>
                </a:lnTo>
                <a:lnTo>
                  <a:pt x="106525" y="19795"/>
                </a:lnTo>
                <a:lnTo>
                  <a:pt x="113880" y="18901"/>
                </a:lnTo>
                <a:lnTo>
                  <a:pt x="121640" y="18305"/>
                </a:lnTo>
                <a:lnTo>
                  <a:pt x="128718" y="17908"/>
                </a:lnTo>
                <a:lnTo>
                  <a:pt x="141664" y="17467"/>
                </a:lnTo>
                <a:lnTo>
                  <a:pt x="147782" y="16396"/>
                </a:lnTo>
                <a:lnTo>
                  <a:pt x="153767" y="14731"/>
                </a:lnTo>
                <a:lnTo>
                  <a:pt x="159661" y="12667"/>
                </a:lnTo>
                <a:lnTo>
                  <a:pt x="165496" y="11292"/>
                </a:lnTo>
                <a:lnTo>
                  <a:pt x="171291" y="10375"/>
                </a:lnTo>
                <a:lnTo>
                  <a:pt x="177059" y="9764"/>
                </a:lnTo>
                <a:lnTo>
                  <a:pt x="182810" y="9356"/>
                </a:lnTo>
                <a:lnTo>
                  <a:pt x="188548" y="9084"/>
                </a:lnTo>
                <a:lnTo>
                  <a:pt x="194279" y="8903"/>
                </a:lnTo>
                <a:lnTo>
                  <a:pt x="199052" y="7830"/>
                </a:lnTo>
                <a:lnTo>
                  <a:pt x="206895" y="4098"/>
                </a:lnTo>
                <a:lnTo>
                  <a:pt x="211273" y="2721"/>
                </a:lnTo>
                <a:lnTo>
                  <a:pt x="216096" y="1804"/>
                </a:lnTo>
                <a:lnTo>
                  <a:pt x="221217" y="1192"/>
                </a:lnTo>
                <a:lnTo>
                  <a:pt x="225583" y="784"/>
                </a:lnTo>
                <a:lnTo>
                  <a:pt x="232974" y="331"/>
                </a:lnTo>
                <a:lnTo>
                  <a:pt x="239589" y="40"/>
                </a:lnTo>
                <a:lnTo>
                  <a:pt x="243962" y="0"/>
                </a:lnTo>
                <a:lnTo>
                  <a:pt x="245509" y="942"/>
                </a:lnTo>
                <a:lnTo>
                  <a:pt x="246540" y="2523"/>
                </a:lnTo>
                <a:lnTo>
                  <a:pt x="247228" y="4529"/>
                </a:lnTo>
                <a:lnTo>
                  <a:pt x="248639" y="5866"/>
                </a:lnTo>
                <a:lnTo>
                  <a:pt x="250532" y="6758"/>
                </a:lnTo>
                <a:lnTo>
                  <a:pt x="252746" y="7352"/>
                </a:lnTo>
                <a:lnTo>
                  <a:pt x="254223" y="8701"/>
                </a:lnTo>
                <a:lnTo>
                  <a:pt x="255207" y="10553"/>
                </a:lnTo>
                <a:lnTo>
                  <a:pt x="256787" y="15818"/>
                </a:lnTo>
                <a:lnTo>
                  <a:pt x="257124" y="26268"/>
                </a:lnTo>
                <a:lnTo>
                  <a:pt x="257176" y="91807"/>
                </a:lnTo>
                <a:lnTo>
                  <a:pt x="256223" y="97389"/>
                </a:lnTo>
                <a:lnTo>
                  <a:pt x="254635" y="103016"/>
                </a:lnTo>
                <a:lnTo>
                  <a:pt x="252625" y="108672"/>
                </a:lnTo>
                <a:lnTo>
                  <a:pt x="251284" y="114347"/>
                </a:lnTo>
                <a:lnTo>
                  <a:pt x="250391" y="120036"/>
                </a:lnTo>
                <a:lnTo>
                  <a:pt x="249795" y="125734"/>
                </a:lnTo>
                <a:lnTo>
                  <a:pt x="248445" y="132389"/>
                </a:lnTo>
                <a:lnTo>
                  <a:pt x="246593" y="139684"/>
                </a:lnTo>
                <a:lnTo>
                  <a:pt x="244405" y="147405"/>
                </a:lnTo>
                <a:lnTo>
                  <a:pt x="242947" y="155409"/>
                </a:lnTo>
                <a:lnTo>
                  <a:pt x="241975" y="163603"/>
                </a:lnTo>
                <a:lnTo>
                  <a:pt x="241327" y="171923"/>
                </a:lnTo>
                <a:lnTo>
                  <a:pt x="240895" y="179375"/>
                </a:lnTo>
                <a:lnTo>
                  <a:pt x="240415" y="192735"/>
                </a:lnTo>
                <a:lnTo>
                  <a:pt x="239334" y="199917"/>
                </a:lnTo>
                <a:lnTo>
                  <a:pt x="237661" y="207562"/>
                </a:lnTo>
                <a:lnTo>
                  <a:pt x="235594" y="215517"/>
                </a:lnTo>
                <a:lnTo>
                  <a:pt x="234215" y="222725"/>
                </a:lnTo>
                <a:lnTo>
                  <a:pt x="233296" y="229435"/>
                </a:lnTo>
                <a:lnTo>
                  <a:pt x="232683" y="235814"/>
                </a:lnTo>
                <a:lnTo>
                  <a:pt x="231323" y="242924"/>
                </a:lnTo>
                <a:lnTo>
                  <a:pt x="229463" y="250521"/>
                </a:lnTo>
                <a:lnTo>
                  <a:pt x="227270" y="258444"/>
                </a:lnTo>
                <a:lnTo>
                  <a:pt x="224856" y="265630"/>
                </a:lnTo>
                <a:lnTo>
                  <a:pt x="222294" y="272327"/>
                </a:lnTo>
                <a:lnTo>
                  <a:pt x="219634" y="278696"/>
                </a:lnTo>
                <a:lnTo>
                  <a:pt x="216678" y="288312"/>
                </a:lnTo>
                <a:lnTo>
                  <a:pt x="215364" y="296714"/>
                </a:lnTo>
                <a:lnTo>
                  <a:pt x="214780" y="306798"/>
                </a:lnTo>
                <a:lnTo>
                  <a:pt x="213672" y="311201"/>
                </a:lnTo>
                <a:lnTo>
                  <a:pt x="209901" y="318634"/>
                </a:lnTo>
                <a:lnTo>
                  <a:pt x="209466" y="321950"/>
                </a:lnTo>
                <a:lnTo>
                  <a:pt x="210130" y="325113"/>
                </a:lnTo>
                <a:lnTo>
                  <a:pt x="212454" y="331167"/>
                </a:lnTo>
                <a:lnTo>
                  <a:pt x="214150" y="341716"/>
                </a:lnTo>
                <a:lnTo>
                  <a:pt x="214311" y="342855"/>
                </a:lnTo>
                <a:lnTo>
                  <a:pt x="214313" y="33429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421"/>
          <p:cNvSpPr/>
          <p:nvPr/>
        </p:nvSpPr>
        <p:spPr>
          <a:xfrm>
            <a:off x="3157537" y="1671637"/>
            <a:ext cx="257176" cy="17041"/>
          </a:xfrm>
          <a:custGeom>
            <a:avLst/>
            <a:gdLst/>
            <a:ahLst/>
            <a:cxnLst/>
            <a:rect l="0" t="0" r="0" b="0"/>
            <a:pathLst>
              <a:path w="257176" h="17041">
                <a:moveTo>
                  <a:pt x="0" y="0"/>
                </a:moveTo>
                <a:lnTo>
                  <a:pt x="16482" y="0"/>
                </a:lnTo>
                <a:lnTo>
                  <a:pt x="20513" y="953"/>
                </a:lnTo>
                <a:lnTo>
                  <a:pt x="24153" y="2540"/>
                </a:lnTo>
                <a:lnTo>
                  <a:pt x="27532" y="4551"/>
                </a:lnTo>
                <a:lnTo>
                  <a:pt x="31690" y="5891"/>
                </a:lnTo>
                <a:lnTo>
                  <a:pt x="36366" y="6785"/>
                </a:lnTo>
                <a:lnTo>
                  <a:pt x="41389" y="7381"/>
                </a:lnTo>
                <a:lnTo>
                  <a:pt x="46643" y="7778"/>
                </a:lnTo>
                <a:lnTo>
                  <a:pt x="52050" y="8043"/>
                </a:lnTo>
                <a:lnTo>
                  <a:pt x="63138" y="8337"/>
                </a:lnTo>
                <a:lnTo>
                  <a:pt x="74417" y="8468"/>
                </a:lnTo>
                <a:lnTo>
                  <a:pt x="79139" y="9455"/>
                </a:lnTo>
                <a:lnTo>
                  <a:pt x="83239" y="11066"/>
                </a:lnTo>
                <a:lnTo>
                  <a:pt x="86925" y="13092"/>
                </a:lnTo>
                <a:lnTo>
                  <a:pt x="92240" y="14443"/>
                </a:lnTo>
                <a:lnTo>
                  <a:pt x="98641" y="15344"/>
                </a:lnTo>
                <a:lnTo>
                  <a:pt x="111468" y="16345"/>
                </a:lnTo>
                <a:lnTo>
                  <a:pt x="120344" y="16789"/>
                </a:lnTo>
                <a:lnTo>
                  <a:pt x="130004" y="16987"/>
                </a:lnTo>
                <a:lnTo>
                  <a:pt x="135246" y="17040"/>
                </a:lnTo>
                <a:lnTo>
                  <a:pt x="140647" y="16122"/>
                </a:lnTo>
                <a:lnTo>
                  <a:pt x="146152" y="14558"/>
                </a:lnTo>
                <a:lnTo>
                  <a:pt x="151727" y="12563"/>
                </a:lnTo>
                <a:lnTo>
                  <a:pt x="157349" y="11233"/>
                </a:lnTo>
                <a:lnTo>
                  <a:pt x="163002" y="10346"/>
                </a:lnTo>
                <a:lnTo>
                  <a:pt x="168675" y="9755"/>
                </a:lnTo>
                <a:lnTo>
                  <a:pt x="174363" y="9361"/>
                </a:lnTo>
                <a:lnTo>
                  <a:pt x="180059" y="9098"/>
                </a:lnTo>
                <a:lnTo>
                  <a:pt x="191469" y="8806"/>
                </a:lnTo>
                <a:lnTo>
                  <a:pt x="257175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422"/>
          <p:cNvSpPr/>
          <p:nvPr/>
        </p:nvSpPr>
        <p:spPr>
          <a:xfrm>
            <a:off x="3594734" y="1697355"/>
            <a:ext cx="240031" cy="8573"/>
          </a:xfrm>
          <a:custGeom>
            <a:avLst/>
            <a:gdLst/>
            <a:ahLst/>
            <a:cxnLst/>
            <a:rect l="0" t="0" r="0" b="0"/>
            <a:pathLst>
              <a:path w="240031" h="8573">
                <a:moveTo>
                  <a:pt x="0" y="8572"/>
                </a:moveTo>
                <a:lnTo>
                  <a:pt x="4552" y="8572"/>
                </a:lnTo>
                <a:lnTo>
                  <a:pt x="5892" y="7620"/>
                </a:lnTo>
                <a:lnTo>
                  <a:pt x="6786" y="6032"/>
                </a:lnTo>
                <a:lnTo>
                  <a:pt x="7382" y="4021"/>
                </a:lnTo>
                <a:lnTo>
                  <a:pt x="8731" y="2681"/>
                </a:lnTo>
                <a:lnTo>
                  <a:pt x="10583" y="1787"/>
                </a:lnTo>
                <a:lnTo>
                  <a:pt x="12771" y="1191"/>
                </a:lnTo>
                <a:lnTo>
                  <a:pt x="16134" y="794"/>
                </a:lnTo>
                <a:lnTo>
                  <a:pt x="20281" y="529"/>
                </a:lnTo>
                <a:lnTo>
                  <a:pt x="24951" y="353"/>
                </a:lnTo>
                <a:lnTo>
                  <a:pt x="29016" y="1187"/>
                </a:lnTo>
                <a:lnTo>
                  <a:pt x="32679" y="2697"/>
                </a:lnTo>
                <a:lnTo>
                  <a:pt x="36074" y="4655"/>
                </a:lnTo>
                <a:lnTo>
                  <a:pt x="39289" y="5961"/>
                </a:lnTo>
                <a:lnTo>
                  <a:pt x="42386" y="6831"/>
                </a:lnTo>
                <a:lnTo>
                  <a:pt x="45402" y="7411"/>
                </a:lnTo>
                <a:lnTo>
                  <a:pt x="49319" y="7798"/>
                </a:lnTo>
                <a:lnTo>
                  <a:pt x="53834" y="8056"/>
                </a:lnTo>
                <a:lnTo>
                  <a:pt x="63932" y="8343"/>
                </a:lnTo>
                <a:lnTo>
                  <a:pt x="132965" y="8570"/>
                </a:lnTo>
                <a:lnTo>
                  <a:pt x="225352" y="8572"/>
                </a:lnTo>
                <a:lnTo>
                  <a:pt x="227388" y="7620"/>
                </a:lnTo>
                <a:lnTo>
                  <a:pt x="228745" y="6032"/>
                </a:lnTo>
                <a:lnTo>
                  <a:pt x="229649" y="4021"/>
                </a:lnTo>
                <a:lnTo>
                  <a:pt x="231205" y="2681"/>
                </a:lnTo>
                <a:lnTo>
                  <a:pt x="233194" y="1787"/>
                </a:lnTo>
                <a:lnTo>
                  <a:pt x="24003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423"/>
          <p:cNvSpPr/>
          <p:nvPr/>
        </p:nvSpPr>
        <p:spPr>
          <a:xfrm>
            <a:off x="3697604" y="1585912"/>
            <a:ext cx="85726" cy="240031"/>
          </a:xfrm>
          <a:custGeom>
            <a:avLst/>
            <a:gdLst/>
            <a:ahLst/>
            <a:cxnLst/>
            <a:rect l="0" t="0" r="0" b="0"/>
            <a:pathLst>
              <a:path w="85726" h="240031">
                <a:moveTo>
                  <a:pt x="0" y="0"/>
                </a:moveTo>
                <a:lnTo>
                  <a:pt x="0" y="4551"/>
                </a:lnTo>
                <a:lnTo>
                  <a:pt x="953" y="6844"/>
                </a:lnTo>
                <a:lnTo>
                  <a:pt x="2541" y="9325"/>
                </a:lnTo>
                <a:lnTo>
                  <a:pt x="4551" y="11932"/>
                </a:lnTo>
                <a:lnTo>
                  <a:pt x="5892" y="14622"/>
                </a:lnTo>
                <a:lnTo>
                  <a:pt x="7382" y="20151"/>
                </a:lnTo>
                <a:lnTo>
                  <a:pt x="8731" y="22959"/>
                </a:lnTo>
                <a:lnTo>
                  <a:pt x="10584" y="25784"/>
                </a:lnTo>
                <a:lnTo>
                  <a:pt x="12771" y="28619"/>
                </a:lnTo>
                <a:lnTo>
                  <a:pt x="14229" y="32414"/>
                </a:lnTo>
                <a:lnTo>
                  <a:pt x="15201" y="36850"/>
                </a:lnTo>
                <a:lnTo>
                  <a:pt x="15849" y="41711"/>
                </a:lnTo>
                <a:lnTo>
                  <a:pt x="16282" y="45905"/>
                </a:lnTo>
                <a:lnTo>
                  <a:pt x="16761" y="53105"/>
                </a:lnTo>
                <a:lnTo>
                  <a:pt x="17842" y="57311"/>
                </a:lnTo>
                <a:lnTo>
                  <a:pt x="19515" y="62020"/>
                </a:lnTo>
                <a:lnTo>
                  <a:pt x="21583" y="67064"/>
                </a:lnTo>
                <a:lnTo>
                  <a:pt x="22961" y="72332"/>
                </a:lnTo>
                <a:lnTo>
                  <a:pt x="23880" y="77749"/>
                </a:lnTo>
                <a:lnTo>
                  <a:pt x="24493" y="83265"/>
                </a:lnTo>
                <a:lnTo>
                  <a:pt x="25853" y="88847"/>
                </a:lnTo>
                <a:lnTo>
                  <a:pt x="27713" y="94474"/>
                </a:lnTo>
                <a:lnTo>
                  <a:pt x="29906" y="100131"/>
                </a:lnTo>
                <a:lnTo>
                  <a:pt x="31367" y="105806"/>
                </a:lnTo>
                <a:lnTo>
                  <a:pt x="32341" y="111495"/>
                </a:lnTo>
                <a:lnTo>
                  <a:pt x="32991" y="117192"/>
                </a:lnTo>
                <a:lnTo>
                  <a:pt x="33424" y="122896"/>
                </a:lnTo>
                <a:lnTo>
                  <a:pt x="33713" y="128603"/>
                </a:lnTo>
                <a:lnTo>
                  <a:pt x="33906" y="134313"/>
                </a:lnTo>
                <a:lnTo>
                  <a:pt x="34986" y="140024"/>
                </a:lnTo>
                <a:lnTo>
                  <a:pt x="36659" y="145737"/>
                </a:lnTo>
                <a:lnTo>
                  <a:pt x="38728" y="151451"/>
                </a:lnTo>
                <a:lnTo>
                  <a:pt x="40106" y="157165"/>
                </a:lnTo>
                <a:lnTo>
                  <a:pt x="41025" y="162879"/>
                </a:lnTo>
                <a:lnTo>
                  <a:pt x="41637" y="168594"/>
                </a:lnTo>
                <a:lnTo>
                  <a:pt x="42999" y="173356"/>
                </a:lnTo>
                <a:lnTo>
                  <a:pt x="44859" y="177483"/>
                </a:lnTo>
                <a:lnTo>
                  <a:pt x="47051" y="181187"/>
                </a:lnTo>
                <a:lnTo>
                  <a:pt x="49465" y="184609"/>
                </a:lnTo>
                <a:lnTo>
                  <a:pt x="52027" y="187843"/>
                </a:lnTo>
                <a:lnTo>
                  <a:pt x="54687" y="190951"/>
                </a:lnTo>
                <a:lnTo>
                  <a:pt x="56461" y="194928"/>
                </a:lnTo>
                <a:lnTo>
                  <a:pt x="57643" y="199485"/>
                </a:lnTo>
                <a:lnTo>
                  <a:pt x="58431" y="204427"/>
                </a:lnTo>
                <a:lnTo>
                  <a:pt x="59910" y="208675"/>
                </a:lnTo>
                <a:lnTo>
                  <a:pt x="61847" y="212459"/>
                </a:lnTo>
                <a:lnTo>
                  <a:pt x="64092" y="215934"/>
                </a:lnTo>
                <a:lnTo>
                  <a:pt x="66586" y="222336"/>
                </a:lnTo>
                <a:lnTo>
                  <a:pt x="67251" y="225377"/>
                </a:lnTo>
                <a:lnTo>
                  <a:pt x="68646" y="227403"/>
                </a:lnTo>
                <a:lnTo>
                  <a:pt x="70529" y="228755"/>
                </a:lnTo>
                <a:lnTo>
                  <a:pt x="72737" y="229656"/>
                </a:lnTo>
                <a:lnTo>
                  <a:pt x="74209" y="231209"/>
                </a:lnTo>
                <a:lnTo>
                  <a:pt x="75190" y="233197"/>
                </a:lnTo>
                <a:lnTo>
                  <a:pt x="75845" y="235474"/>
                </a:lnTo>
                <a:lnTo>
                  <a:pt x="77234" y="236993"/>
                </a:lnTo>
                <a:lnTo>
                  <a:pt x="79111" y="238005"/>
                </a:lnTo>
                <a:lnTo>
                  <a:pt x="85725" y="2400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424"/>
          <p:cNvSpPr/>
          <p:nvPr/>
        </p:nvSpPr>
        <p:spPr>
          <a:xfrm>
            <a:off x="3971925" y="1615579"/>
            <a:ext cx="291421" cy="395226"/>
          </a:xfrm>
          <a:custGeom>
            <a:avLst/>
            <a:gdLst/>
            <a:ahLst/>
            <a:cxnLst/>
            <a:rect l="0" t="0" r="0" b="0"/>
            <a:pathLst>
              <a:path w="291421" h="395226">
                <a:moveTo>
                  <a:pt x="25717" y="13196"/>
                </a:moveTo>
                <a:lnTo>
                  <a:pt x="25717" y="20576"/>
                </a:lnTo>
                <a:lnTo>
                  <a:pt x="30268" y="30517"/>
                </a:lnTo>
                <a:lnTo>
                  <a:pt x="32502" y="37721"/>
                </a:lnTo>
                <a:lnTo>
                  <a:pt x="33760" y="47133"/>
                </a:lnTo>
                <a:lnTo>
                  <a:pt x="34133" y="58493"/>
                </a:lnTo>
                <a:lnTo>
                  <a:pt x="34288" y="114517"/>
                </a:lnTo>
                <a:lnTo>
                  <a:pt x="35241" y="118843"/>
                </a:lnTo>
                <a:lnTo>
                  <a:pt x="40181" y="130435"/>
                </a:lnTo>
                <a:lnTo>
                  <a:pt x="41671" y="140232"/>
                </a:lnTo>
                <a:lnTo>
                  <a:pt x="43020" y="143607"/>
                </a:lnTo>
                <a:lnTo>
                  <a:pt x="44873" y="145856"/>
                </a:lnTo>
                <a:lnTo>
                  <a:pt x="52030" y="151562"/>
                </a:lnTo>
                <a:lnTo>
                  <a:pt x="60184" y="159286"/>
                </a:lnTo>
                <a:lnTo>
                  <a:pt x="62982" y="162024"/>
                </a:lnTo>
                <a:lnTo>
                  <a:pt x="65801" y="163849"/>
                </a:lnTo>
                <a:lnTo>
                  <a:pt x="71472" y="165878"/>
                </a:lnTo>
                <a:lnTo>
                  <a:pt x="80020" y="167020"/>
                </a:lnTo>
                <a:lnTo>
                  <a:pt x="87514" y="167437"/>
                </a:lnTo>
                <a:lnTo>
                  <a:pt x="89775" y="167458"/>
                </a:lnTo>
                <a:lnTo>
                  <a:pt x="92235" y="166520"/>
                </a:lnTo>
                <a:lnTo>
                  <a:pt x="101200" y="160648"/>
                </a:lnTo>
                <a:lnTo>
                  <a:pt x="105567" y="158170"/>
                </a:lnTo>
                <a:lnTo>
                  <a:pt x="114546" y="152876"/>
                </a:lnTo>
                <a:lnTo>
                  <a:pt x="121711" y="147348"/>
                </a:lnTo>
                <a:lnTo>
                  <a:pt x="128071" y="141717"/>
                </a:lnTo>
                <a:lnTo>
                  <a:pt x="135025" y="136038"/>
                </a:lnTo>
                <a:lnTo>
                  <a:pt x="139547" y="133191"/>
                </a:lnTo>
                <a:lnTo>
                  <a:pt x="144466" y="130340"/>
                </a:lnTo>
                <a:lnTo>
                  <a:pt x="152472" y="122092"/>
                </a:lnTo>
                <a:lnTo>
                  <a:pt x="159205" y="113029"/>
                </a:lnTo>
                <a:lnTo>
                  <a:pt x="167398" y="102572"/>
                </a:lnTo>
                <a:lnTo>
                  <a:pt x="173189" y="87965"/>
                </a:lnTo>
                <a:lnTo>
                  <a:pt x="175467" y="83044"/>
                </a:lnTo>
                <a:lnTo>
                  <a:pt x="177998" y="72497"/>
                </a:lnTo>
                <a:lnTo>
                  <a:pt x="178673" y="67017"/>
                </a:lnTo>
                <a:lnTo>
                  <a:pt x="181962" y="58389"/>
                </a:lnTo>
                <a:lnTo>
                  <a:pt x="184173" y="54754"/>
                </a:lnTo>
                <a:lnTo>
                  <a:pt x="186629" y="45636"/>
                </a:lnTo>
                <a:lnTo>
                  <a:pt x="187284" y="40538"/>
                </a:lnTo>
                <a:lnTo>
                  <a:pt x="190552" y="32333"/>
                </a:lnTo>
                <a:lnTo>
                  <a:pt x="195860" y="23855"/>
                </a:lnTo>
                <a:lnTo>
                  <a:pt x="196586" y="20156"/>
                </a:lnTo>
                <a:lnTo>
                  <a:pt x="197091" y="8221"/>
                </a:lnTo>
                <a:lnTo>
                  <a:pt x="197157" y="546"/>
                </a:lnTo>
                <a:lnTo>
                  <a:pt x="198113" y="0"/>
                </a:lnTo>
                <a:lnTo>
                  <a:pt x="199702" y="589"/>
                </a:lnTo>
                <a:lnTo>
                  <a:pt x="201715" y="1933"/>
                </a:lnTo>
                <a:lnTo>
                  <a:pt x="202104" y="2830"/>
                </a:lnTo>
                <a:lnTo>
                  <a:pt x="201411" y="3428"/>
                </a:lnTo>
                <a:lnTo>
                  <a:pt x="198005" y="4387"/>
                </a:lnTo>
                <a:lnTo>
                  <a:pt x="197726" y="5418"/>
                </a:lnTo>
                <a:lnTo>
                  <a:pt x="197241" y="16534"/>
                </a:lnTo>
                <a:lnTo>
                  <a:pt x="197167" y="54898"/>
                </a:lnTo>
                <a:lnTo>
                  <a:pt x="198120" y="59094"/>
                </a:lnTo>
                <a:lnTo>
                  <a:pt x="204011" y="70504"/>
                </a:lnTo>
                <a:lnTo>
                  <a:pt x="209099" y="80259"/>
                </a:lnTo>
                <a:lnTo>
                  <a:pt x="211995" y="90944"/>
                </a:lnTo>
                <a:lnTo>
                  <a:pt x="212768" y="96460"/>
                </a:lnTo>
                <a:lnTo>
                  <a:pt x="216166" y="105130"/>
                </a:lnTo>
                <a:lnTo>
                  <a:pt x="221803" y="113110"/>
                </a:lnTo>
                <a:lnTo>
                  <a:pt x="230659" y="123007"/>
                </a:lnTo>
                <a:lnTo>
                  <a:pt x="238405" y="133756"/>
                </a:lnTo>
                <a:lnTo>
                  <a:pt x="245023" y="144883"/>
                </a:lnTo>
                <a:lnTo>
                  <a:pt x="251138" y="156178"/>
                </a:lnTo>
                <a:lnTo>
                  <a:pt x="259937" y="173248"/>
                </a:lnTo>
                <a:lnTo>
                  <a:pt x="262826" y="179904"/>
                </a:lnTo>
                <a:lnTo>
                  <a:pt x="265705" y="187200"/>
                </a:lnTo>
                <a:lnTo>
                  <a:pt x="268576" y="194921"/>
                </a:lnTo>
                <a:lnTo>
                  <a:pt x="274307" y="206040"/>
                </a:lnTo>
                <a:lnTo>
                  <a:pt x="280029" y="215109"/>
                </a:lnTo>
                <a:lnTo>
                  <a:pt x="285747" y="225490"/>
                </a:lnTo>
                <a:lnTo>
                  <a:pt x="287653" y="231878"/>
                </a:lnTo>
                <a:lnTo>
                  <a:pt x="288924" y="238994"/>
                </a:lnTo>
                <a:lnTo>
                  <a:pt x="289770" y="246595"/>
                </a:lnTo>
                <a:lnTo>
                  <a:pt x="290335" y="253568"/>
                </a:lnTo>
                <a:lnTo>
                  <a:pt x="290712" y="260121"/>
                </a:lnTo>
                <a:lnTo>
                  <a:pt x="291130" y="272483"/>
                </a:lnTo>
                <a:lnTo>
                  <a:pt x="291398" y="295941"/>
                </a:lnTo>
                <a:lnTo>
                  <a:pt x="291420" y="301705"/>
                </a:lnTo>
                <a:lnTo>
                  <a:pt x="288905" y="313189"/>
                </a:lnTo>
                <a:lnTo>
                  <a:pt x="286901" y="318919"/>
                </a:lnTo>
                <a:lnTo>
                  <a:pt x="283660" y="323691"/>
                </a:lnTo>
                <a:lnTo>
                  <a:pt x="274978" y="331534"/>
                </a:lnTo>
                <a:lnTo>
                  <a:pt x="267310" y="340734"/>
                </a:lnTo>
                <a:lnTo>
                  <a:pt x="263931" y="345855"/>
                </a:lnTo>
                <a:lnTo>
                  <a:pt x="255098" y="354084"/>
                </a:lnTo>
                <a:lnTo>
                  <a:pt x="250075" y="357612"/>
                </a:lnTo>
                <a:lnTo>
                  <a:pt x="241954" y="364072"/>
                </a:lnTo>
                <a:lnTo>
                  <a:pt x="234217" y="370118"/>
                </a:lnTo>
                <a:lnTo>
                  <a:pt x="229487" y="373064"/>
                </a:lnTo>
                <a:lnTo>
                  <a:pt x="224429" y="375980"/>
                </a:lnTo>
                <a:lnTo>
                  <a:pt x="216268" y="381761"/>
                </a:lnTo>
                <a:lnTo>
                  <a:pt x="212759" y="384636"/>
                </a:lnTo>
                <a:lnTo>
                  <a:pt x="208514" y="386552"/>
                </a:lnTo>
                <a:lnTo>
                  <a:pt x="203779" y="387830"/>
                </a:lnTo>
                <a:lnTo>
                  <a:pt x="198718" y="388682"/>
                </a:lnTo>
                <a:lnTo>
                  <a:pt x="193438" y="389250"/>
                </a:lnTo>
                <a:lnTo>
                  <a:pt x="188014" y="389628"/>
                </a:lnTo>
                <a:lnTo>
                  <a:pt x="182492" y="389881"/>
                </a:lnTo>
                <a:lnTo>
                  <a:pt x="176906" y="391002"/>
                </a:lnTo>
                <a:lnTo>
                  <a:pt x="171277" y="392701"/>
                </a:lnTo>
                <a:lnTo>
                  <a:pt x="165620" y="394787"/>
                </a:lnTo>
                <a:lnTo>
                  <a:pt x="159943" y="395225"/>
                </a:lnTo>
                <a:lnTo>
                  <a:pt x="154254" y="394564"/>
                </a:lnTo>
                <a:lnTo>
                  <a:pt x="148555" y="393171"/>
                </a:lnTo>
                <a:lnTo>
                  <a:pt x="142852" y="392243"/>
                </a:lnTo>
                <a:lnTo>
                  <a:pt x="137144" y="391624"/>
                </a:lnTo>
                <a:lnTo>
                  <a:pt x="131435" y="391211"/>
                </a:lnTo>
                <a:lnTo>
                  <a:pt x="124770" y="390936"/>
                </a:lnTo>
                <a:lnTo>
                  <a:pt x="102691" y="390549"/>
                </a:lnTo>
                <a:lnTo>
                  <a:pt x="89773" y="390458"/>
                </a:lnTo>
                <a:lnTo>
                  <a:pt x="83661" y="389481"/>
                </a:lnTo>
                <a:lnTo>
                  <a:pt x="77681" y="387878"/>
                </a:lnTo>
                <a:lnTo>
                  <a:pt x="71790" y="385856"/>
                </a:lnTo>
                <a:lnTo>
                  <a:pt x="65957" y="384508"/>
                </a:lnTo>
                <a:lnTo>
                  <a:pt x="60164" y="383610"/>
                </a:lnTo>
                <a:lnTo>
                  <a:pt x="54397" y="383011"/>
                </a:lnTo>
                <a:lnTo>
                  <a:pt x="45448" y="379805"/>
                </a:lnTo>
                <a:lnTo>
                  <a:pt x="38296" y="375206"/>
                </a:lnTo>
                <a:lnTo>
                  <a:pt x="31943" y="369987"/>
                </a:lnTo>
                <a:lnTo>
                  <a:pt x="28915" y="368214"/>
                </a:lnTo>
                <a:lnTo>
                  <a:pt x="23011" y="366244"/>
                </a:lnTo>
                <a:lnTo>
                  <a:pt x="14332" y="365135"/>
                </a:lnTo>
                <a:lnTo>
                  <a:pt x="11460" y="364027"/>
                </a:lnTo>
                <a:lnTo>
                  <a:pt x="2545" y="357944"/>
                </a:lnTo>
                <a:lnTo>
                  <a:pt x="0" y="35609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425"/>
          <p:cNvSpPr/>
          <p:nvPr/>
        </p:nvSpPr>
        <p:spPr>
          <a:xfrm>
            <a:off x="1609548" y="2151697"/>
            <a:ext cx="262115" cy="15945"/>
          </a:xfrm>
          <a:custGeom>
            <a:avLst/>
            <a:gdLst/>
            <a:ahLst/>
            <a:cxnLst/>
            <a:rect l="0" t="0" r="0" b="0"/>
            <a:pathLst>
              <a:path w="262115" h="15945">
                <a:moveTo>
                  <a:pt x="4939" y="8573"/>
                </a:moveTo>
                <a:lnTo>
                  <a:pt x="4939" y="4022"/>
                </a:lnTo>
                <a:lnTo>
                  <a:pt x="3986" y="2681"/>
                </a:lnTo>
                <a:lnTo>
                  <a:pt x="2399" y="1788"/>
                </a:lnTo>
                <a:lnTo>
                  <a:pt x="388" y="1192"/>
                </a:lnTo>
                <a:lnTo>
                  <a:pt x="0" y="794"/>
                </a:lnTo>
                <a:lnTo>
                  <a:pt x="694" y="530"/>
                </a:lnTo>
                <a:lnTo>
                  <a:pt x="7106" y="47"/>
                </a:lnTo>
                <a:lnTo>
                  <a:pt x="83735" y="0"/>
                </a:lnTo>
                <a:lnTo>
                  <a:pt x="91760" y="953"/>
                </a:lnTo>
                <a:lnTo>
                  <a:pt x="99967" y="2540"/>
                </a:lnTo>
                <a:lnTo>
                  <a:pt x="108296" y="4551"/>
                </a:lnTo>
                <a:lnTo>
                  <a:pt x="116706" y="5892"/>
                </a:lnTo>
                <a:lnTo>
                  <a:pt x="125171" y="6785"/>
                </a:lnTo>
                <a:lnTo>
                  <a:pt x="133671" y="7381"/>
                </a:lnTo>
                <a:lnTo>
                  <a:pt x="142195" y="7778"/>
                </a:lnTo>
                <a:lnTo>
                  <a:pt x="159287" y="8219"/>
                </a:lnTo>
                <a:lnTo>
                  <a:pt x="180423" y="8468"/>
                </a:lnTo>
                <a:lnTo>
                  <a:pt x="187651" y="9455"/>
                </a:lnTo>
                <a:lnTo>
                  <a:pt x="195327" y="11066"/>
                </a:lnTo>
                <a:lnTo>
                  <a:pt x="203302" y="13092"/>
                </a:lnTo>
                <a:lnTo>
                  <a:pt x="209571" y="14443"/>
                </a:lnTo>
                <a:lnTo>
                  <a:pt x="214703" y="15344"/>
                </a:lnTo>
                <a:lnTo>
                  <a:pt x="219076" y="15944"/>
                </a:lnTo>
                <a:lnTo>
                  <a:pt x="223897" y="15392"/>
                </a:lnTo>
                <a:lnTo>
                  <a:pt x="229016" y="14071"/>
                </a:lnTo>
                <a:lnTo>
                  <a:pt x="234334" y="12238"/>
                </a:lnTo>
                <a:lnTo>
                  <a:pt x="238831" y="11016"/>
                </a:lnTo>
                <a:lnTo>
                  <a:pt x="242782" y="10202"/>
                </a:lnTo>
                <a:lnTo>
                  <a:pt x="246369" y="9659"/>
                </a:lnTo>
                <a:lnTo>
                  <a:pt x="249712" y="9297"/>
                </a:lnTo>
                <a:lnTo>
                  <a:pt x="255967" y="8894"/>
                </a:lnTo>
                <a:lnTo>
                  <a:pt x="262114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426"/>
          <p:cNvSpPr/>
          <p:nvPr/>
        </p:nvSpPr>
        <p:spPr>
          <a:xfrm>
            <a:off x="1751678" y="2023110"/>
            <a:ext cx="119985" cy="240030"/>
          </a:xfrm>
          <a:custGeom>
            <a:avLst/>
            <a:gdLst/>
            <a:ahLst/>
            <a:cxnLst/>
            <a:rect l="0" t="0" r="0" b="0"/>
            <a:pathLst>
              <a:path w="119985" h="240030">
                <a:moveTo>
                  <a:pt x="8541" y="0"/>
                </a:moveTo>
                <a:lnTo>
                  <a:pt x="3991" y="0"/>
                </a:lnTo>
                <a:lnTo>
                  <a:pt x="2650" y="952"/>
                </a:lnTo>
                <a:lnTo>
                  <a:pt x="1756" y="2540"/>
                </a:lnTo>
                <a:lnTo>
                  <a:pt x="73" y="8219"/>
                </a:lnTo>
                <a:lnTo>
                  <a:pt x="0" y="13018"/>
                </a:lnTo>
                <a:lnTo>
                  <a:pt x="1895" y="15346"/>
                </a:lnTo>
                <a:lnTo>
                  <a:pt x="5063" y="17851"/>
                </a:lnTo>
                <a:lnTo>
                  <a:pt x="9080" y="20473"/>
                </a:lnTo>
                <a:lnTo>
                  <a:pt x="12711" y="24126"/>
                </a:lnTo>
                <a:lnTo>
                  <a:pt x="16083" y="28466"/>
                </a:lnTo>
                <a:lnTo>
                  <a:pt x="19284" y="33265"/>
                </a:lnTo>
                <a:lnTo>
                  <a:pt x="22371" y="37416"/>
                </a:lnTo>
                <a:lnTo>
                  <a:pt x="25381" y="41137"/>
                </a:lnTo>
                <a:lnTo>
                  <a:pt x="28341" y="44569"/>
                </a:lnTo>
                <a:lnTo>
                  <a:pt x="31266" y="48763"/>
                </a:lnTo>
                <a:lnTo>
                  <a:pt x="34169" y="53463"/>
                </a:lnTo>
                <a:lnTo>
                  <a:pt x="37056" y="58502"/>
                </a:lnTo>
                <a:lnTo>
                  <a:pt x="42805" y="69181"/>
                </a:lnTo>
                <a:lnTo>
                  <a:pt x="45671" y="74695"/>
                </a:lnTo>
                <a:lnTo>
                  <a:pt x="48534" y="81229"/>
                </a:lnTo>
                <a:lnTo>
                  <a:pt x="51396" y="88443"/>
                </a:lnTo>
                <a:lnTo>
                  <a:pt x="54256" y="96109"/>
                </a:lnTo>
                <a:lnTo>
                  <a:pt x="56163" y="103125"/>
                </a:lnTo>
                <a:lnTo>
                  <a:pt x="57434" y="109707"/>
                </a:lnTo>
                <a:lnTo>
                  <a:pt x="58281" y="116001"/>
                </a:lnTo>
                <a:lnTo>
                  <a:pt x="58846" y="122101"/>
                </a:lnTo>
                <a:lnTo>
                  <a:pt x="59223" y="128073"/>
                </a:lnTo>
                <a:lnTo>
                  <a:pt x="59474" y="133960"/>
                </a:lnTo>
                <a:lnTo>
                  <a:pt x="60594" y="139789"/>
                </a:lnTo>
                <a:lnTo>
                  <a:pt x="62293" y="145580"/>
                </a:lnTo>
                <a:lnTo>
                  <a:pt x="64378" y="151346"/>
                </a:lnTo>
                <a:lnTo>
                  <a:pt x="66721" y="157094"/>
                </a:lnTo>
                <a:lnTo>
                  <a:pt x="69235" y="162832"/>
                </a:lnTo>
                <a:lnTo>
                  <a:pt x="71864" y="168562"/>
                </a:lnTo>
                <a:lnTo>
                  <a:pt x="73617" y="173335"/>
                </a:lnTo>
                <a:lnTo>
                  <a:pt x="74785" y="177469"/>
                </a:lnTo>
                <a:lnTo>
                  <a:pt x="75564" y="181177"/>
                </a:lnTo>
                <a:lnTo>
                  <a:pt x="77035" y="185555"/>
                </a:lnTo>
                <a:lnTo>
                  <a:pt x="78969" y="190378"/>
                </a:lnTo>
                <a:lnTo>
                  <a:pt x="81211" y="195498"/>
                </a:lnTo>
                <a:lnTo>
                  <a:pt x="82705" y="199865"/>
                </a:lnTo>
                <a:lnTo>
                  <a:pt x="84366" y="207256"/>
                </a:lnTo>
                <a:lnTo>
                  <a:pt x="87644" y="213716"/>
                </a:lnTo>
                <a:lnTo>
                  <a:pt x="92958" y="221073"/>
                </a:lnTo>
                <a:lnTo>
                  <a:pt x="96225" y="224620"/>
                </a:lnTo>
                <a:lnTo>
                  <a:pt x="104798" y="233397"/>
                </a:lnTo>
                <a:lnTo>
                  <a:pt x="107003" y="235608"/>
                </a:lnTo>
                <a:lnTo>
                  <a:pt x="109425" y="237082"/>
                </a:lnTo>
                <a:lnTo>
                  <a:pt x="111992" y="238064"/>
                </a:lnTo>
                <a:lnTo>
                  <a:pt x="119984" y="24002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427"/>
          <p:cNvSpPr/>
          <p:nvPr/>
        </p:nvSpPr>
        <p:spPr>
          <a:xfrm>
            <a:off x="2000250" y="2048827"/>
            <a:ext cx="120015" cy="188596"/>
          </a:xfrm>
          <a:custGeom>
            <a:avLst/>
            <a:gdLst/>
            <a:ahLst/>
            <a:cxnLst/>
            <a:rect l="0" t="0" r="0" b="0"/>
            <a:pathLst>
              <a:path w="120015" h="188596">
                <a:moveTo>
                  <a:pt x="0" y="0"/>
                </a:moveTo>
                <a:lnTo>
                  <a:pt x="4550" y="0"/>
                </a:lnTo>
                <a:lnTo>
                  <a:pt x="5891" y="953"/>
                </a:lnTo>
                <a:lnTo>
                  <a:pt x="6785" y="2540"/>
                </a:lnTo>
                <a:lnTo>
                  <a:pt x="8219" y="7381"/>
                </a:lnTo>
                <a:lnTo>
                  <a:pt x="10955" y="13123"/>
                </a:lnTo>
                <a:lnTo>
                  <a:pt x="13018" y="17321"/>
                </a:lnTo>
                <a:lnTo>
                  <a:pt x="14394" y="21073"/>
                </a:lnTo>
                <a:lnTo>
                  <a:pt x="15311" y="24526"/>
                </a:lnTo>
                <a:lnTo>
                  <a:pt x="15922" y="27780"/>
                </a:lnTo>
                <a:lnTo>
                  <a:pt x="17282" y="31855"/>
                </a:lnTo>
                <a:lnTo>
                  <a:pt x="19141" y="36477"/>
                </a:lnTo>
                <a:lnTo>
                  <a:pt x="21333" y="41463"/>
                </a:lnTo>
                <a:lnTo>
                  <a:pt x="23747" y="47645"/>
                </a:lnTo>
                <a:lnTo>
                  <a:pt x="28969" y="62133"/>
                </a:lnTo>
                <a:lnTo>
                  <a:pt x="31695" y="69044"/>
                </a:lnTo>
                <a:lnTo>
                  <a:pt x="34465" y="75557"/>
                </a:lnTo>
                <a:lnTo>
                  <a:pt x="40082" y="87873"/>
                </a:lnTo>
                <a:lnTo>
                  <a:pt x="51450" y="111302"/>
                </a:lnTo>
                <a:lnTo>
                  <a:pt x="62868" y="134275"/>
                </a:lnTo>
                <a:lnTo>
                  <a:pt x="65724" y="139047"/>
                </a:lnTo>
                <a:lnTo>
                  <a:pt x="68581" y="143180"/>
                </a:lnTo>
                <a:lnTo>
                  <a:pt x="71438" y="146889"/>
                </a:lnTo>
                <a:lnTo>
                  <a:pt x="74295" y="150313"/>
                </a:lnTo>
                <a:lnTo>
                  <a:pt x="77153" y="153549"/>
                </a:lnTo>
                <a:lnTo>
                  <a:pt x="82867" y="159684"/>
                </a:lnTo>
                <a:lnTo>
                  <a:pt x="88582" y="165586"/>
                </a:lnTo>
                <a:lnTo>
                  <a:pt x="92392" y="168493"/>
                </a:lnTo>
                <a:lnTo>
                  <a:pt x="96837" y="171384"/>
                </a:lnTo>
                <a:lnTo>
                  <a:pt x="101705" y="174263"/>
                </a:lnTo>
                <a:lnTo>
                  <a:pt x="105903" y="177136"/>
                </a:lnTo>
                <a:lnTo>
                  <a:pt x="109655" y="180003"/>
                </a:lnTo>
                <a:lnTo>
                  <a:pt x="120014" y="18859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428"/>
          <p:cNvSpPr/>
          <p:nvPr/>
        </p:nvSpPr>
        <p:spPr>
          <a:xfrm>
            <a:off x="2171700" y="2032152"/>
            <a:ext cx="274320" cy="170977"/>
          </a:xfrm>
          <a:custGeom>
            <a:avLst/>
            <a:gdLst/>
            <a:ahLst/>
            <a:cxnLst/>
            <a:rect l="0" t="0" r="0" b="0"/>
            <a:pathLst>
              <a:path w="274320" h="170977">
                <a:moveTo>
                  <a:pt x="0" y="33820"/>
                </a:moveTo>
                <a:lnTo>
                  <a:pt x="4550" y="29269"/>
                </a:lnTo>
                <a:lnTo>
                  <a:pt x="5891" y="26976"/>
                </a:lnTo>
                <a:lnTo>
                  <a:pt x="7380" y="21888"/>
                </a:lnTo>
                <a:lnTo>
                  <a:pt x="8730" y="20151"/>
                </a:lnTo>
                <a:lnTo>
                  <a:pt x="10582" y="18992"/>
                </a:lnTo>
                <a:lnTo>
                  <a:pt x="16133" y="16752"/>
                </a:lnTo>
                <a:lnTo>
                  <a:pt x="24950" y="12582"/>
                </a:lnTo>
                <a:lnTo>
                  <a:pt x="40624" y="4879"/>
                </a:lnTo>
                <a:lnTo>
                  <a:pt x="46132" y="3096"/>
                </a:lnTo>
                <a:lnTo>
                  <a:pt x="51710" y="1907"/>
                </a:lnTo>
                <a:lnTo>
                  <a:pt x="57333" y="1115"/>
                </a:lnTo>
                <a:lnTo>
                  <a:pt x="62987" y="587"/>
                </a:lnTo>
                <a:lnTo>
                  <a:pt x="68661" y="234"/>
                </a:lnTo>
                <a:lnTo>
                  <a:pt x="74349" y="0"/>
                </a:lnTo>
                <a:lnTo>
                  <a:pt x="80046" y="796"/>
                </a:lnTo>
                <a:lnTo>
                  <a:pt x="85749" y="2279"/>
                </a:lnTo>
                <a:lnTo>
                  <a:pt x="91456" y="4220"/>
                </a:lnTo>
                <a:lnTo>
                  <a:pt x="97165" y="6467"/>
                </a:lnTo>
                <a:lnTo>
                  <a:pt x="102877" y="8917"/>
                </a:lnTo>
                <a:lnTo>
                  <a:pt x="108589" y="11503"/>
                </a:lnTo>
                <a:lnTo>
                  <a:pt x="113350" y="14180"/>
                </a:lnTo>
                <a:lnTo>
                  <a:pt x="117476" y="16916"/>
                </a:lnTo>
                <a:lnTo>
                  <a:pt x="121180" y="19694"/>
                </a:lnTo>
                <a:lnTo>
                  <a:pt x="124602" y="22497"/>
                </a:lnTo>
                <a:lnTo>
                  <a:pt x="127835" y="25319"/>
                </a:lnTo>
                <a:lnTo>
                  <a:pt x="130943" y="28153"/>
                </a:lnTo>
                <a:lnTo>
                  <a:pt x="133015" y="31947"/>
                </a:lnTo>
                <a:lnTo>
                  <a:pt x="134397" y="36381"/>
                </a:lnTo>
                <a:lnTo>
                  <a:pt x="135318" y="41242"/>
                </a:lnTo>
                <a:lnTo>
                  <a:pt x="134979" y="45436"/>
                </a:lnTo>
                <a:lnTo>
                  <a:pt x="133801" y="49184"/>
                </a:lnTo>
                <a:lnTo>
                  <a:pt x="132063" y="52635"/>
                </a:lnTo>
                <a:lnTo>
                  <a:pt x="130904" y="56841"/>
                </a:lnTo>
                <a:lnTo>
                  <a:pt x="130132" y="61550"/>
                </a:lnTo>
                <a:lnTo>
                  <a:pt x="129617" y="66594"/>
                </a:lnTo>
                <a:lnTo>
                  <a:pt x="128321" y="71862"/>
                </a:lnTo>
                <a:lnTo>
                  <a:pt x="126505" y="77279"/>
                </a:lnTo>
                <a:lnTo>
                  <a:pt x="124341" y="82795"/>
                </a:lnTo>
                <a:lnTo>
                  <a:pt x="121947" y="87425"/>
                </a:lnTo>
                <a:lnTo>
                  <a:pt x="119398" y="91464"/>
                </a:lnTo>
                <a:lnTo>
                  <a:pt x="116746" y="95110"/>
                </a:lnTo>
                <a:lnTo>
                  <a:pt x="113073" y="99445"/>
                </a:lnTo>
                <a:lnTo>
                  <a:pt x="108719" y="104240"/>
                </a:lnTo>
                <a:lnTo>
                  <a:pt x="96030" y="117550"/>
                </a:lnTo>
                <a:lnTo>
                  <a:pt x="92595" y="121073"/>
                </a:lnTo>
                <a:lnTo>
                  <a:pt x="90305" y="124373"/>
                </a:lnTo>
                <a:lnTo>
                  <a:pt x="88778" y="127526"/>
                </a:lnTo>
                <a:lnTo>
                  <a:pt x="87760" y="130581"/>
                </a:lnTo>
                <a:lnTo>
                  <a:pt x="86129" y="133570"/>
                </a:lnTo>
                <a:lnTo>
                  <a:pt x="84089" y="136515"/>
                </a:lnTo>
                <a:lnTo>
                  <a:pt x="81777" y="139431"/>
                </a:lnTo>
                <a:lnTo>
                  <a:pt x="80235" y="142327"/>
                </a:lnTo>
                <a:lnTo>
                  <a:pt x="79207" y="145211"/>
                </a:lnTo>
                <a:lnTo>
                  <a:pt x="78522" y="148086"/>
                </a:lnTo>
                <a:lnTo>
                  <a:pt x="77113" y="150955"/>
                </a:lnTo>
                <a:lnTo>
                  <a:pt x="75221" y="153820"/>
                </a:lnTo>
                <a:lnTo>
                  <a:pt x="73007" y="156682"/>
                </a:lnTo>
                <a:lnTo>
                  <a:pt x="73436" y="159543"/>
                </a:lnTo>
                <a:lnTo>
                  <a:pt x="75627" y="162403"/>
                </a:lnTo>
                <a:lnTo>
                  <a:pt x="85133" y="170478"/>
                </a:lnTo>
                <a:lnTo>
                  <a:pt x="90542" y="170757"/>
                </a:lnTo>
                <a:lnTo>
                  <a:pt x="104985" y="170936"/>
                </a:lnTo>
                <a:lnTo>
                  <a:pt x="139289" y="170976"/>
                </a:lnTo>
                <a:lnTo>
                  <a:pt x="146199" y="170025"/>
                </a:lnTo>
                <a:lnTo>
                  <a:pt x="152711" y="168439"/>
                </a:lnTo>
                <a:lnTo>
                  <a:pt x="158957" y="166428"/>
                </a:lnTo>
                <a:lnTo>
                  <a:pt x="166931" y="165088"/>
                </a:lnTo>
                <a:lnTo>
                  <a:pt x="176058" y="164194"/>
                </a:lnTo>
                <a:lnTo>
                  <a:pt x="185951" y="163599"/>
                </a:lnTo>
                <a:lnTo>
                  <a:pt x="195405" y="162249"/>
                </a:lnTo>
                <a:lnTo>
                  <a:pt x="204565" y="160397"/>
                </a:lnTo>
                <a:lnTo>
                  <a:pt x="213529" y="158210"/>
                </a:lnTo>
                <a:lnTo>
                  <a:pt x="222362" y="156751"/>
                </a:lnTo>
                <a:lnTo>
                  <a:pt x="231109" y="155779"/>
                </a:lnTo>
                <a:lnTo>
                  <a:pt x="239798" y="155131"/>
                </a:lnTo>
                <a:lnTo>
                  <a:pt x="247495" y="154699"/>
                </a:lnTo>
                <a:lnTo>
                  <a:pt x="274319" y="15383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429"/>
          <p:cNvSpPr/>
          <p:nvPr/>
        </p:nvSpPr>
        <p:spPr>
          <a:xfrm>
            <a:off x="3011804" y="1997392"/>
            <a:ext cx="128589" cy="197169"/>
          </a:xfrm>
          <a:custGeom>
            <a:avLst/>
            <a:gdLst/>
            <a:ahLst/>
            <a:cxnLst/>
            <a:rect l="0" t="0" r="0" b="0"/>
            <a:pathLst>
              <a:path w="128589" h="197169">
                <a:moveTo>
                  <a:pt x="0" y="0"/>
                </a:moveTo>
                <a:lnTo>
                  <a:pt x="11932" y="11932"/>
                </a:lnTo>
                <a:lnTo>
                  <a:pt x="14622" y="15575"/>
                </a:lnTo>
                <a:lnTo>
                  <a:pt x="17369" y="19908"/>
                </a:lnTo>
                <a:lnTo>
                  <a:pt x="20151" y="24702"/>
                </a:lnTo>
                <a:lnTo>
                  <a:pt x="22959" y="28851"/>
                </a:lnTo>
                <a:lnTo>
                  <a:pt x="25784" y="32569"/>
                </a:lnTo>
                <a:lnTo>
                  <a:pt x="28619" y="36000"/>
                </a:lnTo>
                <a:lnTo>
                  <a:pt x="31462" y="40192"/>
                </a:lnTo>
                <a:lnTo>
                  <a:pt x="34310" y="44893"/>
                </a:lnTo>
                <a:lnTo>
                  <a:pt x="37161" y="49931"/>
                </a:lnTo>
                <a:lnTo>
                  <a:pt x="42869" y="60609"/>
                </a:lnTo>
                <a:lnTo>
                  <a:pt x="80010" y="134306"/>
                </a:lnTo>
                <a:lnTo>
                  <a:pt x="82868" y="139067"/>
                </a:lnTo>
                <a:lnTo>
                  <a:pt x="85725" y="143194"/>
                </a:lnTo>
                <a:lnTo>
                  <a:pt x="88583" y="146898"/>
                </a:lnTo>
                <a:lnTo>
                  <a:pt x="91440" y="150319"/>
                </a:lnTo>
                <a:lnTo>
                  <a:pt x="94298" y="153553"/>
                </a:lnTo>
                <a:lnTo>
                  <a:pt x="100013" y="159686"/>
                </a:lnTo>
                <a:lnTo>
                  <a:pt x="111443" y="171384"/>
                </a:lnTo>
                <a:lnTo>
                  <a:pt x="114301" y="174264"/>
                </a:lnTo>
                <a:lnTo>
                  <a:pt x="116206" y="177136"/>
                </a:lnTo>
                <a:lnTo>
                  <a:pt x="118322" y="182867"/>
                </a:lnTo>
                <a:lnTo>
                  <a:pt x="119514" y="186898"/>
                </a:lnTo>
                <a:lnTo>
                  <a:pt x="122332" y="190381"/>
                </a:lnTo>
                <a:lnTo>
                  <a:pt x="128588" y="1971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430"/>
          <p:cNvSpPr/>
          <p:nvPr/>
        </p:nvSpPr>
        <p:spPr>
          <a:xfrm>
            <a:off x="2968942" y="1930518"/>
            <a:ext cx="564444" cy="289760"/>
          </a:xfrm>
          <a:custGeom>
            <a:avLst/>
            <a:gdLst/>
            <a:ahLst/>
            <a:cxnLst/>
            <a:rect l="0" t="0" r="0" b="0"/>
            <a:pathLst>
              <a:path w="564444" h="289760">
                <a:moveTo>
                  <a:pt x="0" y="152599"/>
                </a:moveTo>
                <a:lnTo>
                  <a:pt x="16483" y="152599"/>
                </a:lnTo>
                <a:lnTo>
                  <a:pt x="26693" y="150059"/>
                </a:lnTo>
                <a:lnTo>
                  <a:pt x="37581" y="146708"/>
                </a:lnTo>
                <a:lnTo>
                  <a:pt x="48770" y="145218"/>
                </a:lnTo>
                <a:lnTo>
                  <a:pt x="65173" y="144556"/>
                </a:lnTo>
                <a:lnTo>
                  <a:pt x="106055" y="144096"/>
                </a:lnTo>
                <a:lnTo>
                  <a:pt x="125558" y="144058"/>
                </a:lnTo>
                <a:lnTo>
                  <a:pt x="135140" y="143095"/>
                </a:lnTo>
                <a:lnTo>
                  <a:pt x="144386" y="141500"/>
                </a:lnTo>
                <a:lnTo>
                  <a:pt x="153407" y="139485"/>
                </a:lnTo>
                <a:lnTo>
                  <a:pt x="162279" y="137189"/>
                </a:lnTo>
                <a:lnTo>
                  <a:pt x="179756" y="132097"/>
                </a:lnTo>
                <a:lnTo>
                  <a:pt x="194509" y="126660"/>
                </a:lnTo>
                <a:lnTo>
                  <a:pt x="207416" y="121068"/>
                </a:lnTo>
                <a:lnTo>
                  <a:pt x="219503" y="115408"/>
                </a:lnTo>
                <a:lnTo>
                  <a:pt x="233764" y="107177"/>
                </a:lnTo>
                <a:lnTo>
                  <a:pt x="241568" y="102315"/>
                </a:lnTo>
                <a:lnTo>
                  <a:pt x="252778" y="94373"/>
                </a:lnTo>
                <a:lnTo>
                  <a:pt x="261888" y="86716"/>
                </a:lnTo>
                <a:lnTo>
                  <a:pt x="266985" y="82007"/>
                </a:lnTo>
                <a:lnTo>
                  <a:pt x="272288" y="76963"/>
                </a:lnTo>
                <a:lnTo>
                  <a:pt x="275823" y="71695"/>
                </a:lnTo>
                <a:lnTo>
                  <a:pt x="278179" y="66278"/>
                </a:lnTo>
                <a:lnTo>
                  <a:pt x="279750" y="60762"/>
                </a:lnTo>
                <a:lnTo>
                  <a:pt x="280798" y="55179"/>
                </a:lnTo>
                <a:lnTo>
                  <a:pt x="281496" y="49552"/>
                </a:lnTo>
                <a:lnTo>
                  <a:pt x="281961" y="43896"/>
                </a:lnTo>
                <a:lnTo>
                  <a:pt x="282478" y="35072"/>
                </a:lnTo>
                <a:lnTo>
                  <a:pt x="282709" y="27975"/>
                </a:lnTo>
                <a:lnTo>
                  <a:pt x="282856" y="15657"/>
                </a:lnTo>
                <a:lnTo>
                  <a:pt x="282890" y="0"/>
                </a:lnTo>
                <a:lnTo>
                  <a:pt x="282892" y="10376"/>
                </a:lnTo>
                <a:lnTo>
                  <a:pt x="283845" y="13016"/>
                </a:lnTo>
                <a:lnTo>
                  <a:pt x="287443" y="18489"/>
                </a:lnTo>
                <a:lnTo>
                  <a:pt x="289678" y="26637"/>
                </a:lnTo>
                <a:lnTo>
                  <a:pt x="290273" y="31477"/>
                </a:lnTo>
                <a:lnTo>
                  <a:pt x="290671" y="36609"/>
                </a:lnTo>
                <a:lnTo>
                  <a:pt x="290935" y="41935"/>
                </a:lnTo>
                <a:lnTo>
                  <a:pt x="291229" y="52932"/>
                </a:lnTo>
                <a:lnTo>
                  <a:pt x="291360" y="64170"/>
                </a:lnTo>
                <a:lnTo>
                  <a:pt x="292348" y="69834"/>
                </a:lnTo>
                <a:lnTo>
                  <a:pt x="293959" y="75515"/>
                </a:lnTo>
                <a:lnTo>
                  <a:pt x="300777" y="95152"/>
                </a:lnTo>
                <a:lnTo>
                  <a:pt x="303388" y="102871"/>
                </a:lnTo>
                <a:lnTo>
                  <a:pt x="305129" y="109922"/>
                </a:lnTo>
                <a:lnTo>
                  <a:pt x="306289" y="116528"/>
                </a:lnTo>
                <a:lnTo>
                  <a:pt x="307063" y="122836"/>
                </a:lnTo>
                <a:lnTo>
                  <a:pt x="308531" y="128947"/>
                </a:lnTo>
                <a:lnTo>
                  <a:pt x="310462" y="134926"/>
                </a:lnTo>
                <a:lnTo>
                  <a:pt x="312702" y="140817"/>
                </a:lnTo>
                <a:lnTo>
                  <a:pt x="315149" y="146649"/>
                </a:lnTo>
                <a:lnTo>
                  <a:pt x="317731" y="152443"/>
                </a:lnTo>
                <a:lnTo>
                  <a:pt x="323141" y="163959"/>
                </a:lnTo>
                <a:lnTo>
                  <a:pt x="328721" y="175428"/>
                </a:lnTo>
                <a:lnTo>
                  <a:pt x="334376" y="184335"/>
                </a:lnTo>
                <a:lnTo>
                  <a:pt x="337217" y="188044"/>
                </a:lnTo>
                <a:lnTo>
                  <a:pt x="339111" y="192421"/>
                </a:lnTo>
                <a:lnTo>
                  <a:pt x="340374" y="197245"/>
                </a:lnTo>
                <a:lnTo>
                  <a:pt x="341216" y="202365"/>
                </a:lnTo>
                <a:lnTo>
                  <a:pt x="342730" y="205779"/>
                </a:lnTo>
                <a:lnTo>
                  <a:pt x="344692" y="208055"/>
                </a:lnTo>
                <a:lnTo>
                  <a:pt x="346952" y="209572"/>
                </a:lnTo>
                <a:lnTo>
                  <a:pt x="348459" y="211536"/>
                </a:lnTo>
                <a:lnTo>
                  <a:pt x="349463" y="213798"/>
                </a:lnTo>
                <a:lnTo>
                  <a:pt x="351355" y="220747"/>
                </a:lnTo>
                <a:lnTo>
                  <a:pt x="355988" y="221051"/>
                </a:lnTo>
                <a:lnTo>
                  <a:pt x="357341" y="220141"/>
                </a:lnTo>
                <a:lnTo>
                  <a:pt x="358242" y="218582"/>
                </a:lnTo>
                <a:lnTo>
                  <a:pt x="359244" y="214310"/>
                </a:lnTo>
                <a:lnTo>
                  <a:pt x="359689" y="209236"/>
                </a:lnTo>
                <a:lnTo>
                  <a:pt x="364967" y="201266"/>
                </a:lnTo>
                <a:lnTo>
                  <a:pt x="372710" y="192326"/>
                </a:lnTo>
                <a:lnTo>
                  <a:pt x="379326" y="185178"/>
                </a:lnTo>
                <a:lnTo>
                  <a:pt x="401025" y="163110"/>
                </a:lnTo>
                <a:lnTo>
                  <a:pt x="408739" y="156318"/>
                </a:lnTo>
                <a:lnTo>
                  <a:pt x="418517" y="150124"/>
                </a:lnTo>
                <a:lnTo>
                  <a:pt x="429212" y="146737"/>
                </a:lnTo>
                <a:lnTo>
                  <a:pt x="443404" y="144830"/>
                </a:lnTo>
                <a:lnTo>
                  <a:pt x="456182" y="144265"/>
                </a:lnTo>
                <a:lnTo>
                  <a:pt x="461283" y="144185"/>
                </a:lnTo>
                <a:lnTo>
                  <a:pt x="472032" y="146637"/>
                </a:lnTo>
                <a:lnTo>
                  <a:pt x="482207" y="150902"/>
                </a:lnTo>
                <a:lnTo>
                  <a:pt x="495196" y="158658"/>
                </a:lnTo>
                <a:lnTo>
                  <a:pt x="508694" y="164182"/>
                </a:lnTo>
                <a:lnTo>
                  <a:pt x="514390" y="167941"/>
                </a:lnTo>
                <a:lnTo>
                  <a:pt x="519139" y="172352"/>
                </a:lnTo>
                <a:lnTo>
                  <a:pt x="523258" y="177198"/>
                </a:lnTo>
                <a:lnTo>
                  <a:pt x="526956" y="182333"/>
                </a:lnTo>
                <a:lnTo>
                  <a:pt x="530374" y="187662"/>
                </a:lnTo>
                <a:lnTo>
                  <a:pt x="533605" y="193119"/>
                </a:lnTo>
                <a:lnTo>
                  <a:pt x="536712" y="198663"/>
                </a:lnTo>
                <a:lnTo>
                  <a:pt x="542704" y="209902"/>
                </a:lnTo>
                <a:lnTo>
                  <a:pt x="548542" y="218707"/>
                </a:lnTo>
                <a:lnTo>
                  <a:pt x="551432" y="222388"/>
                </a:lnTo>
                <a:lnTo>
                  <a:pt x="553359" y="226748"/>
                </a:lnTo>
                <a:lnTo>
                  <a:pt x="554644" y="231559"/>
                </a:lnTo>
                <a:lnTo>
                  <a:pt x="555500" y="236672"/>
                </a:lnTo>
                <a:lnTo>
                  <a:pt x="557023" y="241985"/>
                </a:lnTo>
                <a:lnTo>
                  <a:pt x="558991" y="247432"/>
                </a:lnTo>
                <a:lnTo>
                  <a:pt x="561256" y="252969"/>
                </a:lnTo>
                <a:lnTo>
                  <a:pt x="562766" y="258565"/>
                </a:lnTo>
                <a:lnTo>
                  <a:pt x="563772" y="264200"/>
                </a:lnTo>
                <a:lnTo>
                  <a:pt x="564443" y="269863"/>
                </a:lnTo>
                <a:lnTo>
                  <a:pt x="563938" y="273637"/>
                </a:lnTo>
                <a:lnTo>
                  <a:pt x="562649" y="276154"/>
                </a:lnTo>
                <a:lnTo>
                  <a:pt x="560836" y="277831"/>
                </a:lnTo>
                <a:lnTo>
                  <a:pt x="559629" y="279902"/>
                </a:lnTo>
                <a:lnTo>
                  <a:pt x="558823" y="282235"/>
                </a:lnTo>
                <a:lnTo>
                  <a:pt x="557212" y="28975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431"/>
          <p:cNvSpPr/>
          <p:nvPr/>
        </p:nvSpPr>
        <p:spPr>
          <a:xfrm>
            <a:off x="3414712" y="1903488"/>
            <a:ext cx="248603" cy="239637"/>
          </a:xfrm>
          <a:custGeom>
            <a:avLst/>
            <a:gdLst/>
            <a:ahLst/>
            <a:cxnLst/>
            <a:rect l="0" t="0" r="0" b="0"/>
            <a:pathLst>
              <a:path w="248603" h="239637">
                <a:moveTo>
                  <a:pt x="0" y="33897"/>
                </a:moveTo>
                <a:lnTo>
                  <a:pt x="0" y="25429"/>
                </a:lnTo>
                <a:lnTo>
                  <a:pt x="6844" y="18501"/>
                </a:lnTo>
                <a:lnTo>
                  <a:pt x="11931" y="13401"/>
                </a:lnTo>
                <a:lnTo>
                  <a:pt x="15575" y="11661"/>
                </a:lnTo>
                <a:lnTo>
                  <a:pt x="19908" y="10500"/>
                </a:lnTo>
                <a:lnTo>
                  <a:pt x="24702" y="9727"/>
                </a:lnTo>
                <a:lnTo>
                  <a:pt x="28851" y="8258"/>
                </a:lnTo>
                <a:lnTo>
                  <a:pt x="36000" y="4087"/>
                </a:lnTo>
                <a:lnTo>
                  <a:pt x="40193" y="2593"/>
                </a:lnTo>
                <a:lnTo>
                  <a:pt x="44893" y="1598"/>
                </a:lnTo>
                <a:lnTo>
                  <a:pt x="49931" y="934"/>
                </a:lnTo>
                <a:lnTo>
                  <a:pt x="54242" y="492"/>
                </a:lnTo>
                <a:lnTo>
                  <a:pt x="61573" y="0"/>
                </a:lnTo>
                <a:lnTo>
                  <a:pt x="64861" y="821"/>
                </a:lnTo>
                <a:lnTo>
                  <a:pt x="71055" y="4274"/>
                </a:lnTo>
                <a:lnTo>
                  <a:pt x="73087" y="6528"/>
                </a:lnTo>
                <a:lnTo>
                  <a:pt x="74442" y="8984"/>
                </a:lnTo>
                <a:lnTo>
                  <a:pt x="75346" y="11573"/>
                </a:lnTo>
                <a:lnTo>
                  <a:pt x="78889" y="16990"/>
                </a:lnTo>
                <a:lnTo>
                  <a:pt x="81168" y="19768"/>
                </a:lnTo>
                <a:lnTo>
                  <a:pt x="82687" y="22573"/>
                </a:lnTo>
                <a:lnTo>
                  <a:pt x="84375" y="28229"/>
                </a:lnTo>
                <a:lnTo>
                  <a:pt x="85125" y="33917"/>
                </a:lnTo>
                <a:lnTo>
                  <a:pt x="85325" y="36768"/>
                </a:lnTo>
                <a:lnTo>
                  <a:pt x="84506" y="40573"/>
                </a:lnTo>
                <a:lnTo>
                  <a:pt x="83007" y="45015"/>
                </a:lnTo>
                <a:lnTo>
                  <a:pt x="81056" y="49882"/>
                </a:lnTo>
                <a:lnTo>
                  <a:pt x="79754" y="55031"/>
                </a:lnTo>
                <a:lnTo>
                  <a:pt x="78887" y="60369"/>
                </a:lnTo>
                <a:lnTo>
                  <a:pt x="78309" y="65832"/>
                </a:lnTo>
                <a:lnTo>
                  <a:pt x="76971" y="71379"/>
                </a:lnTo>
                <a:lnTo>
                  <a:pt x="75126" y="76983"/>
                </a:lnTo>
                <a:lnTo>
                  <a:pt x="72944" y="82623"/>
                </a:lnTo>
                <a:lnTo>
                  <a:pt x="67980" y="96510"/>
                </a:lnTo>
                <a:lnTo>
                  <a:pt x="65322" y="104214"/>
                </a:lnTo>
                <a:lnTo>
                  <a:pt x="62598" y="111255"/>
                </a:lnTo>
                <a:lnTo>
                  <a:pt x="59830" y="117854"/>
                </a:lnTo>
                <a:lnTo>
                  <a:pt x="57032" y="124158"/>
                </a:lnTo>
                <a:lnTo>
                  <a:pt x="51383" y="136243"/>
                </a:lnTo>
                <a:lnTo>
                  <a:pt x="31429" y="176741"/>
                </a:lnTo>
                <a:lnTo>
                  <a:pt x="28573" y="181513"/>
                </a:lnTo>
                <a:lnTo>
                  <a:pt x="25716" y="185648"/>
                </a:lnTo>
                <a:lnTo>
                  <a:pt x="22859" y="189357"/>
                </a:lnTo>
                <a:lnTo>
                  <a:pt x="19685" y="196017"/>
                </a:lnTo>
                <a:lnTo>
                  <a:pt x="18274" y="202153"/>
                </a:lnTo>
                <a:lnTo>
                  <a:pt x="17647" y="208055"/>
                </a:lnTo>
                <a:lnTo>
                  <a:pt x="17368" y="213853"/>
                </a:lnTo>
                <a:lnTo>
                  <a:pt x="17189" y="220785"/>
                </a:lnTo>
                <a:lnTo>
                  <a:pt x="19705" y="224273"/>
                </a:lnTo>
                <a:lnTo>
                  <a:pt x="25878" y="231122"/>
                </a:lnTo>
                <a:lnTo>
                  <a:pt x="29916" y="235217"/>
                </a:lnTo>
                <a:lnTo>
                  <a:pt x="32327" y="236691"/>
                </a:lnTo>
                <a:lnTo>
                  <a:pt x="37545" y="238327"/>
                </a:lnTo>
                <a:lnTo>
                  <a:pt x="43039" y="239055"/>
                </a:lnTo>
                <a:lnTo>
                  <a:pt x="48656" y="239378"/>
                </a:lnTo>
                <a:lnTo>
                  <a:pt x="54328" y="239522"/>
                </a:lnTo>
                <a:lnTo>
                  <a:pt x="133050" y="239636"/>
                </a:lnTo>
                <a:lnTo>
                  <a:pt x="140136" y="238683"/>
                </a:lnTo>
                <a:lnTo>
                  <a:pt x="147716" y="237096"/>
                </a:lnTo>
                <a:lnTo>
                  <a:pt x="155627" y="235086"/>
                </a:lnTo>
                <a:lnTo>
                  <a:pt x="162807" y="233745"/>
                </a:lnTo>
                <a:lnTo>
                  <a:pt x="169498" y="232851"/>
                </a:lnTo>
                <a:lnTo>
                  <a:pt x="175863" y="232256"/>
                </a:lnTo>
                <a:lnTo>
                  <a:pt x="182012" y="231858"/>
                </a:lnTo>
                <a:lnTo>
                  <a:pt x="188016" y="231594"/>
                </a:lnTo>
                <a:lnTo>
                  <a:pt x="193925" y="231417"/>
                </a:lnTo>
                <a:lnTo>
                  <a:pt x="199768" y="230347"/>
                </a:lnTo>
                <a:lnTo>
                  <a:pt x="205568" y="228681"/>
                </a:lnTo>
                <a:lnTo>
                  <a:pt x="211341" y="226618"/>
                </a:lnTo>
                <a:lnTo>
                  <a:pt x="216141" y="225242"/>
                </a:lnTo>
                <a:lnTo>
                  <a:pt x="220294" y="224325"/>
                </a:lnTo>
                <a:lnTo>
                  <a:pt x="227449" y="223307"/>
                </a:lnTo>
                <a:lnTo>
                  <a:pt x="233803" y="222854"/>
                </a:lnTo>
                <a:lnTo>
                  <a:pt x="239753" y="222563"/>
                </a:lnTo>
                <a:lnTo>
                  <a:pt x="244034" y="222523"/>
                </a:lnTo>
                <a:lnTo>
                  <a:pt x="245557" y="223465"/>
                </a:lnTo>
                <a:lnTo>
                  <a:pt x="246572" y="225046"/>
                </a:lnTo>
                <a:lnTo>
                  <a:pt x="248602" y="23106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432"/>
          <p:cNvSpPr/>
          <p:nvPr/>
        </p:nvSpPr>
        <p:spPr>
          <a:xfrm>
            <a:off x="1271587" y="2571750"/>
            <a:ext cx="334328" cy="248603"/>
          </a:xfrm>
          <a:custGeom>
            <a:avLst/>
            <a:gdLst/>
            <a:ahLst/>
            <a:cxnLst/>
            <a:rect l="0" t="0" r="0" b="0"/>
            <a:pathLst>
              <a:path w="334328" h="248603">
                <a:moveTo>
                  <a:pt x="0" y="0"/>
                </a:moveTo>
                <a:lnTo>
                  <a:pt x="7381" y="7380"/>
                </a:lnTo>
                <a:lnTo>
                  <a:pt x="10583" y="8043"/>
                </a:lnTo>
                <a:lnTo>
                  <a:pt x="12770" y="8219"/>
                </a:lnTo>
                <a:lnTo>
                  <a:pt x="15181" y="9289"/>
                </a:lnTo>
                <a:lnTo>
                  <a:pt x="23125" y="15346"/>
                </a:lnTo>
                <a:lnTo>
                  <a:pt x="28693" y="20473"/>
                </a:lnTo>
                <a:lnTo>
                  <a:pt x="36882" y="25926"/>
                </a:lnTo>
                <a:lnTo>
                  <a:pt x="46872" y="32478"/>
                </a:lnTo>
                <a:lnTo>
                  <a:pt x="52203" y="36892"/>
                </a:lnTo>
                <a:lnTo>
                  <a:pt x="62254" y="45923"/>
                </a:lnTo>
                <a:lnTo>
                  <a:pt x="69896" y="53113"/>
                </a:lnTo>
                <a:lnTo>
                  <a:pt x="84104" y="67066"/>
                </a:lnTo>
                <a:lnTo>
                  <a:pt x="90359" y="72333"/>
                </a:lnTo>
                <a:lnTo>
                  <a:pt x="97387" y="77749"/>
                </a:lnTo>
                <a:lnTo>
                  <a:pt x="104930" y="83265"/>
                </a:lnTo>
                <a:lnTo>
                  <a:pt x="110911" y="88848"/>
                </a:lnTo>
                <a:lnTo>
                  <a:pt x="115850" y="94474"/>
                </a:lnTo>
                <a:lnTo>
                  <a:pt x="120096" y="100130"/>
                </a:lnTo>
                <a:lnTo>
                  <a:pt x="125784" y="105806"/>
                </a:lnTo>
                <a:lnTo>
                  <a:pt x="132433" y="111495"/>
                </a:lnTo>
                <a:lnTo>
                  <a:pt x="139724" y="117192"/>
                </a:lnTo>
                <a:lnTo>
                  <a:pt x="146489" y="122895"/>
                </a:lnTo>
                <a:lnTo>
                  <a:pt x="152905" y="128603"/>
                </a:lnTo>
                <a:lnTo>
                  <a:pt x="159086" y="134312"/>
                </a:lnTo>
                <a:lnTo>
                  <a:pt x="165113" y="139071"/>
                </a:lnTo>
                <a:lnTo>
                  <a:pt x="171035" y="143197"/>
                </a:lnTo>
                <a:lnTo>
                  <a:pt x="183648" y="151273"/>
                </a:lnTo>
                <a:lnTo>
                  <a:pt x="198779" y="161212"/>
                </a:lnTo>
                <a:lnTo>
                  <a:pt x="204909" y="165577"/>
                </a:lnTo>
                <a:lnTo>
                  <a:pt x="214261" y="172967"/>
                </a:lnTo>
                <a:lnTo>
                  <a:pt x="219041" y="177224"/>
                </a:lnTo>
                <a:lnTo>
                  <a:pt x="229431" y="187033"/>
                </a:lnTo>
                <a:lnTo>
                  <a:pt x="234869" y="191364"/>
                </a:lnTo>
                <a:lnTo>
                  <a:pt x="240399" y="195203"/>
                </a:lnTo>
                <a:lnTo>
                  <a:pt x="250672" y="202009"/>
                </a:lnTo>
                <a:lnTo>
                  <a:pt x="258412" y="208209"/>
                </a:lnTo>
                <a:lnTo>
                  <a:pt x="267567" y="214140"/>
                </a:lnTo>
                <a:lnTo>
                  <a:pt x="277986" y="219951"/>
                </a:lnTo>
                <a:lnTo>
                  <a:pt x="288967" y="225708"/>
                </a:lnTo>
                <a:lnTo>
                  <a:pt x="297657" y="231442"/>
                </a:lnTo>
                <a:lnTo>
                  <a:pt x="301308" y="234304"/>
                </a:lnTo>
                <a:lnTo>
                  <a:pt x="307905" y="237485"/>
                </a:lnTo>
                <a:lnTo>
                  <a:pt x="310997" y="238333"/>
                </a:lnTo>
                <a:lnTo>
                  <a:pt x="316973" y="241816"/>
                </a:lnTo>
                <a:lnTo>
                  <a:pt x="324020" y="247262"/>
                </a:lnTo>
                <a:lnTo>
                  <a:pt x="327524" y="248006"/>
                </a:lnTo>
                <a:lnTo>
                  <a:pt x="334327" y="24860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433"/>
          <p:cNvSpPr/>
          <p:nvPr/>
        </p:nvSpPr>
        <p:spPr>
          <a:xfrm>
            <a:off x="1348739" y="2554605"/>
            <a:ext cx="188596" cy="257176"/>
          </a:xfrm>
          <a:custGeom>
            <a:avLst/>
            <a:gdLst/>
            <a:ahLst/>
            <a:cxnLst/>
            <a:rect l="0" t="0" r="0" b="0"/>
            <a:pathLst>
              <a:path w="188596" h="257176">
                <a:moveTo>
                  <a:pt x="188595" y="0"/>
                </a:moveTo>
                <a:lnTo>
                  <a:pt x="188595" y="11931"/>
                </a:lnTo>
                <a:lnTo>
                  <a:pt x="187643" y="14622"/>
                </a:lnTo>
                <a:lnTo>
                  <a:pt x="184045" y="20151"/>
                </a:lnTo>
                <a:lnTo>
                  <a:pt x="182704" y="23911"/>
                </a:lnTo>
                <a:lnTo>
                  <a:pt x="181810" y="28323"/>
                </a:lnTo>
                <a:lnTo>
                  <a:pt x="181215" y="33169"/>
                </a:lnTo>
                <a:lnTo>
                  <a:pt x="178912" y="37353"/>
                </a:lnTo>
                <a:lnTo>
                  <a:pt x="175472" y="41094"/>
                </a:lnTo>
                <a:lnTo>
                  <a:pt x="171274" y="44541"/>
                </a:lnTo>
                <a:lnTo>
                  <a:pt x="167523" y="48744"/>
                </a:lnTo>
                <a:lnTo>
                  <a:pt x="164070" y="53451"/>
                </a:lnTo>
                <a:lnTo>
                  <a:pt x="160815" y="58494"/>
                </a:lnTo>
                <a:lnTo>
                  <a:pt x="157692" y="63761"/>
                </a:lnTo>
                <a:lnTo>
                  <a:pt x="154659" y="69177"/>
                </a:lnTo>
                <a:lnTo>
                  <a:pt x="151684" y="74693"/>
                </a:lnTo>
                <a:lnTo>
                  <a:pt x="147795" y="80275"/>
                </a:lnTo>
                <a:lnTo>
                  <a:pt x="143298" y="85902"/>
                </a:lnTo>
                <a:lnTo>
                  <a:pt x="138394" y="91557"/>
                </a:lnTo>
                <a:lnTo>
                  <a:pt x="134173" y="98186"/>
                </a:lnTo>
                <a:lnTo>
                  <a:pt x="130406" y="105462"/>
                </a:lnTo>
                <a:lnTo>
                  <a:pt x="126943" y="113170"/>
                </a:lnTo>
                <a:lnTo>
                  <a:pt x="122729" y="120214"/>
                </a:lnTo>
                <a:lnTo>
                  <a:pt x="118014" y="126815"/>
                </a:lnTo>
                <a:lnTo>
                  <a:pt x="112966" y="133121"/>
                </a:lnTo>
                <a:lnTo>
                  <a:pt x="108648" y="139230"/>
                </a:lnTo>
                <a:lnTo>
                  <a:pt x="104818" y="145207"/>
                </a:lnTo>
                <a:lnTo>
                  <a:pt x="101311" y="151097"/>
                </a:lnTo>
                <a:lnTo>
                  <a:pt x="97068" y="156929"/>
                </a:lnTo>
                <a:lnTo>
                  <a:pt x="92335" y="162722"/>
                </a:lnTo>
                <a:lnTo>
                  <a:pt x="87274" y="168488"/>
                </a:lnTo>
                <a:lnTo>
                  <a:pt x="82948" y="174238"/>
                </a:lnTo>
                <a:lnTo>
                  <a:pt x="79111" y="179976"/>
                </a:lnTo>
                <a:lnTo>
                  <a:pt x="75601" y="185706"/>
                </a:lnTo>
                <a:lnTo>
                  <a:pt x="71356" y="190479"/>
                </a:lnTo>
                <a:lnTo>
                  <a:pt x="66621" y="194614"/>
                </a:lnTo>
                <a:lnTo>
                  <a:pt x="61559" y="198322"/>
                </a:lnTo>
                <a:lnTo>
                  <a:pt x="56279" y="202700"/>
                </a:lnTo>
                <a:lnTo>
                  <a:pt x="50855" y="207523"/>
                </a:lnTo>
                <a:lnTo>
                  <a:pt x="40700" y="217010"/>
                </a:lnTo>
                <a:lnTo>
                  <a:pt x="33012" y="224401"/>
                </a:lnTo>
                <a:lnTo>
                  <a:pt x="28675" y="227705"/>
                </a:lnTo>
                <a:lnTo>
                  <a:pt x="23880" y="230861"/>
                </a:lnTo>
                <a:lnTo>
                  <a:pt x="18777" y="233917"/>
                </a:lnTo>
                <a:lnTo>
                  <a:pt x="15376" y="236907"/>
                </a:lnTo>
                <a:lnTo>
                  <a:pt x="13108" y="239853"/>
                </a:lnTo>
                <a:lnTo>
                  <a:pt x="8838" y="248090"/>
                </a:lnTo>
                <a:lnTo>
                  <a:pt x="4101" y="253001"/>
                </a:lnTo>
                <a:lnTo>
                  <a:pt x="0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434"/>
          <p:cNvSpPr/>
          <p:nvPr/>
        </p:nvSpPr>
        <p:spPr>
          <a:xfrm>
            <a:off x="1785937" y="2624376"/>
            <a:ext cx="240031" cy="15955"/>
          </a:xfrm>
          <a:custGeom>
            <a:avLst/>
            <a:gdLst/>
            <a:ahLst/>
            <a:cxnLst/>
            <a:rect l="0" t="0" r="0" b="0"/>
            <a:pathLst>
              <a:path w="240031" h="15955">
                <a:moveTo>
                  <a:pt x="0" y="7381"/>
                </a:moveTo>
                <a:lnTo>
                  <a:pt x="91206" y="7381"/>
                </a:lnTo>
                <a:lnTo>
                  <a:pt x="97951" y="6428"/>
                </a:lnTo>
                <a:lnTo>
                  <a:pt x="105306" y="4841"/>
                </a:lnTo>
                <a:lnTo>
                  <a:pt x="113066" y="2830"/>
                </a:lnTo>
                <a:lnTo>
                  <a:pt x="121097" y="1490"/>
                </a:lnTo>
                <a:lnTo>
                  <a:pt x="129309" y="596"/>
                </a:lnTo>
                <a:lnTo>
                  <a:pt x="137641" y="0"/>
                </a:lnTo>
                <a:lnTo>
                  <a:pt x="145101" y="555"/>
                </a:lnTo>
                <a:lnTo>
                  <a:pt x="151979" y="1878"/>
                </a:lnTo>
                <a:lnTo>
                  <a:pt x="158469" y="3713"/>
                </a:lnTo>
                <a:lnTo>
                  <a:pt x="165654" y="4935"/>
                </a:lnTo>
                <a:lnTo>
                  <a:pt x="173301" y="5751"/>
                </a:lnTo>
                <a:lnTo>
                  <a:pt x="187513" y="6656"/>
                </a:lnTo>
                <a:lnTo>
                  <a:pt x="197004" y="7059"/>
                </a:lnTo>
                <a:lnTo>
                  <a:pt x="212253" y="7286"/>
                </a:lnTo>
                <a:lnTo>
                  <a:pt x="224286" y="7353"/>
                </a:lnTo>
                <a:lnTo>
                  <a:pt x="227629" y="8315"/>
                </a:lnTo>
                <a:lnTo>
                  <a:pt x="230810" y="9908"/>
                </a:lnTo>
                <a:lnTo>
                  <a:pt x="240030" y="1595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435"/>
          <p:cNvSpPr/>
          <p:nvPr/>
        </p:nvSpPr>
        <p:spPr>
          <a:xfrm>
            <a:off x="1832433" y="2700337"/>
            <a:ext cx="262115" cy="8574"/>
          </a:xfrm>
          <a:custGeom>
            <a:avLst/>
            <a:gdLst/>
            <a:ahLst/>
            <a:cxnLst/>
            <a:rect l="0" t="0" r="0" b="0"/>
            <a:pathLst>
              <a:path w="262115" h="8574">
                <a:moveTo>
                  <a:pt x="4939" y="0"/>
                </a:moveTo>
                <a:lnTo>
                  <a:pt x="0" y="0"/>
                </a:lnTo>
                <a:lnTo>
                  <a:pt x="4101" y="0"/>
                </a:lnTo>
                <a:lnTo>
                  <a:pt x="5332" y="953"/>
                </a:lnTo>
                <a:lnTo>
                  <a:pt x="7106" y="2540"/>
                </a:lnTo>
                <a:lnTo>
                  <a:pt x="9241" y="4551"/>
                </a:lnTo>
                <a:lnTo>
                  <a:pt x="12570" y="5892"/>
                </a:lnTo>
                <a:lnTo>
                  <a:pt x="16694" y="6785"/>
                </a:lnTo>
                <a:lnTo>
                  <a:pt x="21348" y="7381"/>
                </a:lnTo>
                <a:lnTo>
                  <a:pt x="26356" y="7778"/>
                </a:lnTo>
                <a:lnTo>
                  <a:pt x="31599" y="8043"/>
                </a:lnTo>
                <a:lnTo>
                  <a:pt x="42506" y="8337"/>
                </a:lnTo>
                <a:lnTo>
                  <a:pt x="262114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436"/>
          <p:cNvSpPr/>
          <p:nvPr/>
        </p:nvSpPr>
        <p:spPr>
          <a:xfrm>
            <a:off x="2351722" y="2451735"/>
            <a:ext cx="68581" cy="265748"/>
          </a:xfrm>
          <a:custGeom>
            <a:avLst/>
            <a:gdLst/>
            <a:ahLst/>
            <a:cxnLst/>
            <a:rect l="0" t="0" r="0" b="0"/>
            <a:pathLst>
              <a:path w="68581" h="265748">
                <a:moveTo>
                  <a:pt x="0" y="0"/>
                </a:moveTo>
                <a:lnTo>
                  <a:pt x="0" y="65881"/>
                </a:lnTo>
                <a:lnTo>
                  <a:pt x="953" y="71543"/>
                </a:lnTo>
                <a:lnTo>
                  <a:pt x="2540" y="77223"/>
                </a:lnTo>
                <a:lnTo>
                  <a:pt x="4551" y="82914"/>
                </a:lnTo>
                <a:lnTo>
                  <a:pt x="5891" y="89566"/>
                </a:lnTo>
                <a:lnTo>
                  <a:pt x="6785" y="96858"/>
                </a:lnTo>
                <a:lnTo>
                  <a:pt x="7381" y="104577"/>
                </a:lnTo>
                <a:lnTo>
                  <a:pt x="8731" y="111628"/>
                </a:lnTo>
                <a:lnTo>
                  <a:pt x="10583" y="118233"/>
                </a:lnTo>
                <a:lnTo>
                  <a:pt x="20400" y="147074"/>
                </a:lnTo>
                <a:lnTo>
                  <a:pt x="23125" y="154247"/>
                </a:lnTo>
                <a:lnTo>
                  <a:pt x="25894" y="160933"/>
                </a:lnTo>
                <a:lnTo>
                  <a:pt x="28693" y="167296"/>
                </a:lnTo>
                <a:lnTo>
                  <a:pt x="30558" y="173443"/>
                </a:lnTo>
                <a:lnTo>
                  <a:pt x="31802" y="179446"/>
                </a:lnTo>
                <a:lnTo>
                  <a:pt x="32632" y="185353"/>
                </a:lnTo>
                <a:lnTo>
                  <a:pt x="33184" y="191196"/>
                </a:lnTo>
                <a:lnTo>
                  <a:pt x="33553" y="196996"/>
                </a:lnTo>
                <a:lnTo>
                  <a:pt x="33799" y="202768"/>
                </a:lnTo>
                <a:lnTo>
                  <a:pt x="34915" y="208521"/>
                </a:lnTo>
                <a:lnTo>
                  <a:pt x="36612" y="214261"/>
                </a:lnTo>
                <a:lnTo>
                  <a:pt x="38695" y="219993"/>
                </a:lnTo>
                <a:lnTo>
                  <a:pt x="41037" y="225720"/>
                </a:lnTo>
                <a:lnTo>
                  <a:pt x="43550" y="231442"/>
                </a:lnTo>
                <a:lnTo>
                  <a:pt x="46179" y="237162"/>
                </a:lnTo>
                <a:lnTo>
                  <a:pt x="47931" y="241928"/>
                </a:lnTo>
                <a:lnTo>
                  <a:pt x="49878" y="249763"/>
                </a:lnTo>
                <a:lnTo>
                  <a:pt x="51349" y="253186"/>
                </a:lnTo>
                <a:lnTo>
                  <a:pt x="53283" y="256421"/>
                </a:lnTo>
                <a:lnTo>
                  <a:pt x="59614" y="265201"/>
                </a:lnTo>
                <a:lnTo>
                  <a:pt x="60697" y="265383"/>
                </a:lnTo>
                <a:lnTo>
                  <a:pt x="62373" y="265504"/>
                </a:lnTo>
                <a:lnTo>
                  <a:pt x="68580" y="26574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437"/>
          <p:cNvSpPr/>
          <p:nvPr/>
        </p:nvSpPr>
        <p:spPr>
          <a:xfrm>
            <a:off x="2497969" y="2434961"/>
            <a:ext cx="239516" cy="316812"/>
          </a:xfrm>
          <a:custGeom>
            <a:avLst/>
            <a:gdLst/>
            <a:ahLst/>
            <a:cxnLst/>
            <a:rect l="0" t="0" r="0" b="0"/>
            <a:pathLst>
              <a:path w="239516" h="316812">
                <a:moveTo>
                  <a:pt x="136645" y="25346"/>
                </a:moveTo>
                <a:lnTo>
                  <a:pt x="136645" y="16245"/>
                </a:lnTo>
                <a:lnTo>
                  <a:pt x="135693" y="13563"/>
                </a:lnTo>
                <a:lnTo>
                  <a:pt x="134106" y="11776"/>
                </a:lnTo>
                <a:lnTo>
                  <a:pt x="132095" y="10584"/>
                </a:lnTo>
                <a:lnTo>
                  <a:pt x="127320" y="9260"/>
                </a:lnTo>
                <a:lnTo>
                  <a:pt x="124714" y="8907"/>
                </a:lnTo>
                <a:lnTo>
                  <a:pt x="122976" y="7719"/>
                </a:lnTo>
                <a:lnTo>
                  <a:pt x="121817" y="5975"/>
                </a:lnTo>
                <a:lnTo>
                  <a:pt x="121045" y="3860"/>
                </a:lnTo>
                <a:lnTo>
                  <a:pt x="118625" y="2449"/>
                </a:lnTo>
                <a:lnTo>
                  <a:pt x="115107" y="1509"/>
                </a:lnTo>
                <a:lnTo>
                  <a:pt x="104875" y="0"/>
                </a:lnTo>
                <a:lnTo>
                  <a:pt x="103082" y="829"/>
                </a:lnTo>
                <a:lnTo>
                  <a:pt x="98551" y="4289"/>
                </a:lnTo>
                <a:lnTo>
                  <a:pt x="95057" y="5593"/>
                </a:lnTo>
                <a:lnTo>
                  <a:pt x="90822" y="6463"/>
                </a:lnTo>
                <a:lnTo>
                  <a:pt x="86094" y="7042"/>
                </a:lnTo>
                <a:lnTo>
                  <a:pt x="81037" y="9333"/>
                </a:lnTo>
                <a:lnTo>
                  <a:pt x="75761" y="12766"/>
                </a:lnTo>
                <a:lnTo>
                  <a:pt x="70338" y="16959"/>
                </a:lnTo>
                <a:lnTo>
                  <a:pt x="64818" y="20707"/>
                </a:lnTo>
                <a:lnTo>
                  <a:pt x="59233" y="24159"/>
                </a:lnTo>
                <a:lnTo>
                  <a:pt x="53605" y="27412"/>
                </a:lnTo>
                <a:lnTo>
                  <a:pt x="47947" y="31486"/>
                </a:lnTo>
                <a:lnTo>
                  <a:pt x="42271" y="36107"/>
                </a:lnTo>
                <a:lnTo>
                  <a:pt x="36582" y="41092"/>
                </a:lnTo>
                <a:lnTo>
                  <a:pt x="31836" y="46321"/>
                </a:lnTo>
                <a:lnTo>
                  <a:pt x="27720" y="51712"/>
                </a:lnTo>
                <a:lnTo>
                  <a:pt x="24024" y="57211"/>
                </a:lnTo>
                <a:lnTo>
                  <a:pt x="20607" y="62782"/>
                </a:lnTo>
                <a:lnTo>
                  <a:pt x="17376" y="68401"/>
                </a:lnTo>
                <a:lnTo>
                  <a:pt x="11247" y="79724"/>
                </a:lnTo>
                <a:lnTo>
                  <a:pt x="5348" y="91107"/>
                </a:lnTo>
                <a:lnTo>
                  <a:pt x="3394" y="96809"/>
                </a:lnTo>
                <a:lnTo>
                  <a:pt x="2091" y="102516"/>
                </a:lnTo>
                <a:lnTo>
                  <a:pt x="1223" y="108225"/>
                </a:lnTo>
                <a:lnTo>
                  <a:pt x="644" y="113936"/>
                </a:lnTo>
                <a:lnTo>
                  <a:pt x="257" y="119648"/>
                </a:lnTo>
                <a:lnTo>
                  <a:pt x="0" y="125362"/>
                </a:lnTo>
                <a:lnTo>
                  <a:pt x="781" y="130123"/>
                </a:lnTo>
                <a:lnTo>
                  <a:pt x="4189" y="137954"/>
                </a:lnTo>
                <a:lnTo>
                  <a:pt x="11462" y="147717"/>
                </a:lnTo>
                <a:lnTo>
                  <a:pt x="14138" y="149789"/>
                </a:lnTo>
                <a:lnTo>
                  <a:pt x="16874" y="151171"/>
                </a:lnTo>
                <a:lnTo>
                  <a:pt x="22453" y="152706"/>
                </a:lnTo>
                <a:lnTo>
                  <a:pt x="28108" y="153388"/>
                </a:lnTo>
                <a:lnTo>
                  <a:pt x="31903" y="153570"/>
                </a:lnTo>
                <a:lnTo>
                  <a:pt x="41198" y="153772"/>
                </a:lnTo>
                <a:lnTo>
                  <a:pt x="45391" y="152873"/>
                </a:lnTo>
                <a:lnTo>
                  <a:pt x="52591" y="149335"/>
                </a:lnTo>
                <a:lnTo>
                  <a:pt x="61505" y="144587"/>
                </a:lnTo>
                <a:lnTo>
                  <a:pt x="82750" y="133778"/>
                </a:lnTo>
                <a:lnTo>
                  <a:pt x="88333" y="130019"/>
                </a:lnTo>
                <a:lnTo>
                  <a:pt x="93960" y="125608"/>
                </a:lnTo>
                <a:lnTo>
                  <a:pt x="99616" y="120763"/>
                </a:lnTo>
                <a:lnTo>
                  <a:pt x="105292" y="116579"/>
                </a:lnTo>
                <a:lnTo>
                  <a:pt x="110980" y="112838"/>
                </a:lnTo>
                <a:lnTo>
                  <a:pt x="116678" y="109392"/>
                </a:lnTo>
                <a:lnTo>
                  <a:pt x="121429" y="105189"/>
                </a:lnTo>
                <a:lnTo>
                  <a:pt x="125548" y="100482"/>
                </a:lnTo>
                <a:lnTo>
                  <a:pt x="129248" y="95439"/>
                </a:lnTo>
                <a:lnTo>
                  <a:pt x="132666" y="90172"/>
                </a:lnTo>
                <a:lnTo>
                  <a:pt x="135897" y="84756"/>
                </a:lnTo>
                <a:lnTo>
                  <a:pt x="139004" y="79240"/>
                </a:lnTo>
                <a:lnTo>
                  <a:pt x="142456" y="70572"/>
                </a:lnTo>
                <a:lnTo>
                  <a:pt x="143377" y="66926"/>
                </a:lnTo>
                <a:lnTo>
                  <a:pt x="146940" y="60336"/>
                </a:lnTo>
                <a:lnTo>
                  <a:pt x="149223" y="57245"/>
                </a:lnTo>
                <a:lnTo>
                  <a:pt x="151761" y="51271"/>
                </a:lnTo>
                <a:lnTo>
                  <a:pt x="153787" y="42504"/>
                </a:lnTo>
                <a:lnTo>
                  <a:pt x="153790" y="54424"/>
                </a:lnTo>
                <a:lnTo>
                  <a:pt x="156331" y="62400"/>
                </a:lnTo>
                <a:lnTo>
                  <a:pt x="159682" y="72294"/>
                </a:lnTo>
                <a:lnTo>
                  <a:pt x="160576" y="77600"/>
                </a:lnTo>
                <a:lnTo>
                  <a:pt x="161171" y="83042"/>
                </a:lnTo>
                <a:lnTo>
                  <a:pt x="162521" y="88575"/>
                </a:lnTo>
                <a:lnTo>
                  <a:pt x="164373" y="94169"/>
                </a:lnTo>
                <a:lnTo>
                  <a:pt x="166561" y="99803"/>
                </a:lnTo>
                <a:lnTo>
                  <a:pt x="168019" y="106417"/>
                </a:lnTo>
                <a:lnTo>
                  <a:pt x="168991" y="113683"/>
                </a:lnTo>
                <a:lnTo>
                  <a:pt x="169639" y="121385"/>
                </a:lnTo>
                <a:lnTo>
                  <a:pt x="171024" y="128424"/>
                </a:lnTo>
                <a:lnTo>
                  <a:pt x="172899" y="135022"/>
                </a:lnTo>
                <a:lnTo>
                  <a:pt x="191053" y="188622"/>
                </a:lnTo>
                <a:lnTo>
                  <a:pt x="192920" y="196109"/>
                </a:lnTo>
                <a:lnTo>
                  <a:pt x="194164" y="203006"/>
                </a:lnTo>
                <a:lnTo>
                  <a:pt x="194994" y="209508"/>
                </a:lnTo>
                <a:lnTo>
                  <a:pt x="195547" y="216701"/>
                </a:lnTo>
                <a:lnTo>
                  <a:pt x="195915" y="224354"/>
                </a:lnTo>
                <a:lnTo>
                  <a:pt x="196161" y="232313"/>
                </a:lnTo>
                <a:lnTo>
                  <a:pt x="197278" y="239524"/>
                </a:lnTo>
                <a:lnTo>
                  <a:pt x="198974" y="246236"/>
                </a:lnTo>
                <a:lnTo>
                  <a:pt x="201058" y="252616"/>
                </a:lnTo>
                <a:lnTo>
                  <a:pt x="205913" y="262245"/>
                </a:lnTo>
                <a:lnTo>
                  <a:pt x="211246" y="270652"/>
                </a:lnTo>
                <a:lnTo>
                  <a:pt x="214002" y="275561"/>
                </a:lnTo>
                <a:lnTo>
                  <a:pt x="219604" y="285143"/>
                </a:lnTo>
                <a:lnTo>
                  <a:pt x="225268" y="292576"/>
                </a:lnTo>
                <a:lnTo>
                  <a:pt x="228421" y="299055"/>
                </a:lnTo>
                <a:lnTo>
                  <a:pt x="229262" y="302116"/>
                </a:lnTo>
                <a:lnTo>
                  <a:pt x="232736" y="308058"/>
                </a:lnTo>
                <a:lnTo>
                  <a:pt x="239515" y="31681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438"/>
          <p:cNvSpPr/>
          <p:nvPr/>
        </p:nvSpPr>
        <p:spPr>
          <a:xfrm>
            <a:off x="2840354" y="2580322"/>
            <a:ext cx="231459" cy="8574"/>
          </a:xfrm>
          <a:custGeom>
            <a:avLst/>
            <a:gdLst/>
            <a:ahLst/>
            <a:cxnLst/>
            <a:rect l="0" t="0" r="0" b="0"/>
            <a:pathLst>
              <a:path w="231459" h="8574">
                <a:moveTo>
                  <a:pt x="0" y="8573"/>
                </a:moveTo>
                <a:lnTo>
                  <a:pt x="4552" y="8573"/>
                </a:lnTo>
                <a:lnTo>
                  <a:pt x="6844" y="7620"/>
                </a:lnTo>
                <a:lnTo>
                  <a:pt x="9326" y="6033"/>
                </a:lnTo>
                <a:lnTo>
                  <a:pt x="11932" y="4022"/>
                </a:lnTo>
                <a:lnTo>
                  <a:pt x="14622" y="2681"/>
                </a:lnTo>
                <a:lnTo>
                  <a:pt x="17369" y="1787"/>
                </a:lnTo>
                <a:lnTo>
                  <a:pt x="20152" y="1192"/>
                </a:lnTo>
                <a:lnTo>
                  <a:pt x="23912" y="795"/>
                </a:lnTo>
                <a:lnTo>
                  <a:pt x="28324" y="529"/>
                </a:lnTo>
                <a:lnTo>
                  <a:pt x="33170" y="353"/>
                </a:lnTo>
                <a:lnTo>
                  <a:pt x="53643" y="105"/>
                </a:lnTo>
                <a:lnTo>
                  <a:pt x="172647" y="0"/>
                </a:lnTo>
                <a:lnTo>
                  <a:pt x="178915" y="953"/>
                </a:lnTo>
                <a:lnTo>
                  <a:pt x="184047" y="2540"/>
                </a:lnTo>
                <a:lnTo>
                  <a:pt x="188421" y="4551"/>
                </a:lnTo>
                <a:lnTo>
                  <a:pt x="193242" y="5892"/>
                </a:lnTo>
                <a:lnTo>
                  <a:pt x="198360" y="6785"/>
                </a:lnTo>
                <a:lnTo>
                  <a:pt x="203678" y="7381"/>
                </a:lnTo>
                <a:lnTo>
                  <a:pt x="208176" y="6826"/>
                </a:lnTo>
                <a:lnTo>
                  <a:pt x="212126" y="5503"/>
                </a:lnTo>
                <a:lnTo>
                  <a:pt x="215713" y="3669"/>
                </a:lnTo>
                <a:lnTo>
                  <a:pt x="219056" y="2446"/>
                </a:lnTo>
                <a:lnTo>
                  <a:pt x="222237" y="1631"/>
                </a:lnTo>
                <a:lnTo>
                  <a:pt x="23145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439"/>
          <p:cNvSpPr/>
          <p:nvPr/>
        </p:nvSpPr>
        <p:spPr>
          <a:xfrm>
            <a:off x="2918803" y="2451735"/>
            <a:ext cx="93002" cy="274321"/>
          </a:xfrm>
          <a:custGeom>
            <a:avLst/>
            <a:gdLst/>
            <a:ahLst/>
            <a:cxnLst/>
            <a:rect l="0" t="0" r="0" b="0"/>
            <a:pathLst>
              <a:path w="93002" h="274321">
                <a:moveTo>
                  <a:pt x="15849" y="0"/>
                </a:moveTo>
                <a:lnTo>
                  <a:pt x="8468" y="7380"/>
                </a:lnTo>
                <a:lnTo>
                  <a:pt x="7118" y="9683"/>
                </a:lnTo>
                <a:lnTo>
                  <a:pt x="3079" y="17321"/>
                </a:lnTo>
                <a:lnTo>
                  <a:pt x="648" y="24525"/>
                </a:lnTo>
                <a:lnTo>
                  <a:pt x="0" y="27780"/>
                </a:lnTo>
                <a:lnTo>
                  <a:pt x="521" y="31855"/>
                </a:lnTo>
                <a:lnTo>
                  <a:pt x="1820" y="36476"/>
                </a:lnTo>
                <a:lnTo>
                  <a:pt x="3639" y="41463"/>
                </a:lnTo>
                <a:lnTo>
                  <a:pt x="4851" y="46691"/>
                </a:lnTo>
                <a:lnTo>
                  <a:pt x="5660" y="52083"/>
                </a:lnTo>
                <a:lnTo>
                  <a:pt x="6199" y="57581"/>
                </a:lnTo>
                <a:lnTo>
                  <a:pt x="6558" y="64105"/>
                </a:lnTo>
                <a:lnTo>
                  <a:pt x="6957" y="78973"/>
                </a:lnTo>
                <a:lnTo>
                  <a:pt x="7182" y="98858"/>
                </a:lnTo>
                <a:lnTo>
                  <a:pt x="8166" y="105911"/>
                </a:lnTo>
                <a:lnTo>
                  <a:pt x="9775" y="113469"/>
                </a:lnTo>
                <a:lnTo>
                  <a:pt x="11799" y="121366"/>
                </a:lnTo>
                <a:lnTo>
                  <a:pt x="14102" y="128535"/>
                </a:lnTo>
                <a:lnTo>
                  <a:pt x="16589" y="135220"/>
                </a:lnTo>
                <a:lnTo>
                  <a:pt x="19200" y="141582"/>
                </a:lnTo>
                <a:lnTo>
                  <a:pt x="20941" y="148680"/>
                </a:lnTo>
                <a:lnTo>
                  <a:pt x="22101" y="156270"/>
                </a:lnTo>
                <a:lnTo>
                  <a:pt x="22875" y="164187"/>
                </a:lnTo>
                <a:lnTo>
                  <a:pt x="24343" y="171370"/>
                </a:lnTo>
                <a:lnTo>
                  <a:pt x="26274" y="178064"/>
                </a:lnTo>
                <a:lnTo>
                  <a:pt x="28514" y="184432"/>
                </a:lnTo>
                <a:lnTo>
                  <a:pt x="31912" y="190582"/>
                </a:lnTo>
                <a:lnTo>
                  <a:pt x="36083" y="196587"/>
                </a:lnTo>
                <a:lnTo>
                  <a:pt x="40768" y="202495"/>
                </a:lnTo>
                <a:lnTo>
                  <a:pt x="44844" y="208339"/>
                </a:lnTo>
                <a:lnTo>
                  <a:pt x="48514" y="214140"/>
                </a:lnTo>
                <a:lnTo>
                  <a:pt x="51913" y="219912"/>
                </a:lnTo>
                <a:lnTo>
                  <a:pt x="55132" y="225666"/>
                </a:lnTo>
                <a:lnTo>
                  <a:pt x="61248" y="237138"/>
                </a:lnTo>
                <a:lnTo>
                  <a:pt x="64213" y="241912"/>
                </a:lnTo>
                <a:lnTo>
                  <a:pt x="67141" y="246047"/>
                </a:lnTo>
                <a:lnTo>
                  <a:pt x="70047" y="249756"/>
                </a:lnTo>
                <a:lnTo>
                  <a:pt x="71983" y="253182"/>
                </a:lnTo>
                <a:lnTo>
                  <a:pt x="74135" y="259527"/>
                </a:lnTo>
                <a:lnTo>
                  <a:pt x="75661" y="261601"/>
                </a:lnTo>
                <a:lnTo>
                  <a:pt x="77631" y="262983"/>
                </a:lnTo>
                <a:lnTo>
                  <a:pt x="79897" y="263904"/>
                </a:lnTo>
                <a:lnTo>
                  <a:pt x="82360" y="265471"/>
                </a:lnTo>
                <a:lnTo>
                  <a:pt x="84955" y="267468"/>
                </a:lnTo>
                <a:lnTo>
                  <a:pt x="93001" y="27432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440"/>
          <p:cNvSpPr/>
          <p:nvPr/>
        </p:nvSpPr>
        <p:spPr>
          <a:xfrm>
            <a:off x="3186888" y="2460813"/>
            <a:ext cx="223873" cy="462353"/>
          </a:xfrm>
          <a:custGeom>
            <a:avLst/>
            <a:gdLst/>
            <a:ahLst/>
            <a:cxnLst/>
            <a:rect l="0" t="0" r="0" b="0"/>
            <a:pathLst>
              <a:path w="223873" h="462353">
                <a:moveTo>
                  <a:pt x="4939" y="42357"/>
                </a:moveTo>
                <a:lnTo>
                  <a:pt x="4939" y="46907"/>
                </a:lnTo>
                <a:lnTo>
                  <a:pt x="3987" y="49201"/>
                </a:lnTo>
                <a:lnTo>
                  <a:pt x="388" y="54288"/>
                </a:lnTo>
                <a:lnTo>
                  <a:pt x="0" y="56026"/>
                </a:lnTo>
                <a:lnTo>
                  <a:pt x="694" y="57185"/>
                </a:lnTo>
                <a:lnTo>
                  <a:pt x="2109" y="57957"/>
                </a:lnTo>
                <a:lnTo>
                  <a:pt x="3052" y="60377"/>
                </a:lnTo>
                <a:lnTo>
                  <a:pt x="4380" y="72884"/>
                </a:lnTo>
                <a:lnTo>
                  <a:pt x="4691" y="83229"/>
                </a:lnTo>
                <a:lnTo>
                  <a:pt x="7368" y="94177"/>
                </a:lnTo>
                <a:lnTo>
                  <a:pt x="10781" y="105393"/>
                </a:lnTo>
                <a:lnTo>
                  <a:pt x="12298" y="116728"/>
                </a:lnTo>
                <a:lnTo>
                  <a:pt x="15512" y="128115"/>
                </a:lnTo>
                <a:lnTo>
                  <a:pt x="19163" y="138574"/>
                </a:lnTo>
                <a:lnTo>
                  <a:pt x="20786" y="146398"/>
                </a:lnTo>
                <a:lnTo>
                  <a:pt x="26587" y="155590"/>
                </a:lnTo>
                <a:lnTo>
                  <a:pt x="30801" y="160708"/>
                </a:lnTo>
                <a:lnTo>
                  <a:pt x="34563" y="165072"/>
                </a:lnTo>
                <a:lnTo>
                  <a:pt x="41283" y="172462"/>
                </a:lnTo>
                <a:lnTo>
                  <a:pt x="45870" y="177426"/>
                </a:lnTo>
                <a:lnTo>
                  <a:pt x="52023" y="181128"/>
                </a:lnTo>
                <a:lnTo>
                  <a:pt x="56331" y="183448"/>
                </a:lnTo>
                <a:lnTo>
                  <a:pt x="60155" y="184995"/>
                </a:lnTo>
                <a:lnTo>
                  <a:pt x="66944" y="186714"/>
                </a:lnTo>
                <a:lnTo>
                  <a:pt x="71041" y="186220"/>
                </a:lnTo>
                <a:lnTo>
                  <a:pt x="75677" y="184938"/>
                </a:lnTo>
                <a:lnTo>
                  <a:pt x="80673" y="183131"/>
                </a:lnTo>
                <a:lnTo>
                  <a:pt x="84956" y="181926"/>
                </a:lnTo>
                <a:lnTo>
                  <a:pt x="88763" y="181123"/>
                </a:lnTo>
                <a:lnTo>
                  <a:pt x="92254" y="180588"/>
                </a:lnTo>
                <a:lnTo>
                  <a:pt x="98673" y="177453"/>
                </a:lnTo>
                <a:lnTo>
                  <a:pt x="105654" y="172884"/>
                </a:lnTo>
                <a:lnTo>
                  <a:pt x="110182" y="170332"/>
                </a:lnTo>
                <a:lnTo>
                  <a:pt x="115106" y="167679"/>
                </a:lnTo>
                <a:lnTo>
                  <a:pt x="119341" y="164957"/>
                </a:lnTo>
                <a:lnTo>
                  <a:pt x="123117" y="162190"/>
                </a:lnTo>
                <a:lnTo>
                  <a:pt x="126587" y="159393"/>
                </a:lnTo>
                <a:lnTo>
                  <a:pt x="132982" y="151205"/>
                </a:lnTo>
                <a:lnTo>
                  <a:pt x="136021" y="146355"/>
                </a:lnTo>
                <a:lnTo>
                  <a:pt x="139398" y="135886"/>
                </a:lnTo>
                <a:lnTo>
                  <a:pt x="141851" y="124883"/>
                </a:lnTo>
                <a:lnTo>
                  <a:pt x="146117" y="113642"/>
                </a:lnTo>
                <a:lnTo>
                  <a:pt x="148647" y="102297"/>
                </a:lnTo>
                <a:lnTo>
                  <a:pt x="150724" y="90904"/>
                </a:lnTo>
                <a:lnTo>
                  <a:pt x="154822" y="79491"/>
                </a:lnTo>
                <a:lnTo>
                  <a:pt x="157279" y="68068"/>
                </a:lnTo>
                <a:lnTo>
                  <a:pt x="158371" y="56642"/>
                </a:lnTo>
                <a:lnTo>
                  <a:pt x="158856" y="45213"/>
                </a:lnTo>
                <a:lnTo>
                  <a:pt x="159129" y="32620"/>
                </a:lnTo>
                <a:lnTo>
                  <a:pt x="159244" y="0"/>
                </a:lnTo>
                <a:lnTo>
                  <a:pt x="154693" y="4195"/>
                </a:lnTo>
                <a:lnTo>
                  <a:pt x="154305" y="6438"/>
                </a:lnTo>
                <a:lnTo>
                  <a:pt x="154999" y="8886"/>
                </a:lnTo>
                <a:lnTo>
                  <a:pt x="156414" y="11470"/>
                </a:lnTo>
                <a:lnTo>
                  <a:pt x="157986" y="16882"/>
                </a:lnTo>
                <a:lnTo>
                  <a:pt x="158996" y="28117"/>
                </a:lnTo>
                <a:lnTo>
                  <a:pt x="159170" y="41206"/>
                </a:lnTo>
                <a:lnTo>
                  <a:pt x="161751" y="51688"/>
                </a:lnTo>
                <a:lnTo>
                  <a:pt x="163773" y="57150"/>
                </a:lnTo>
                <a:lnTo>
                  <a:pt x="166019" y="70839"/>
                </a:lnTo>
                <a:lnTo>
                  <a:pt x="166618" y="78490"/>
                </a:lnTo>
                <a:lnTo>
                  <a:pt x="169824" y="92071"/>
                </a:lnTo>
                <a:lnTo>
                  <a:pt x="174424" y="106362"/>
                </a:lnTo>
                <a:lnTo>
                  <a:pt x="179643" y="125413"/>
                </a:lnTo>
                <a:lnTo>
                  <a:pt x="181416" y="134875"/>
                </a:lnTo>
                <a:lnTo>
                  <a:pt x="182598" y="144041"/>
                </a:lnTo>
                <a:lnTo>
                  <a:pt x="183386" y="153009"/>
                </a:lnTo>
                <a:lnTo>
                  <a:pt x="185816" y="161845"/>
                </a:lnTo>
                <a:lnTo>
                  <a:pt x="189341" y="170593"/>
                </a:lnTo>
                <a:lnTo>
                  <a:pt x="193596" y="179282"/>
                </a:lnTo>
                <a:lnTo>
                  <a:pt x="196433" y="187933"/>
                </a:lnTo>
                <a:lnTo>
                  <a:pt x="198324" y="196557"/>
                </a:lnTo>
                <a:lnTo>
                  <a:pt x="199585" y="205165"/>
                </a:lnTo>
                <a:lnTo>
                  <a:pt x="201378" y="213760"/>
                </a:lnTo>
                <a:lnTo>
                  <a:pt x="203526" y="222348"/>
                </a:lnTo>
                <a:lnTo>
                  <a:pt x="205910" y="230931"/>
                </a:lnTo>
                <a:lnTo>
                  <a:pt x="211099" y="248087"/>
                </a:lnTo>
                <a:lnTo>
                  <a:pt x="213817" y="256663"/>
                </a:lnTo>
                <a:lnTo>
                  <a:pt x="215628" y="266190"/>
                </a:lnTo>
                <a:lnTo>
                  <a:pt x="216836" y="276351"/>
                </a:lnTo>
                <a:lnTo>
                  <a:pt x="217641" y="286936"/>
                </a:lnTo>
                <a:lnTo>
                  <a:pt x="219131" y="295897"/>
                </a:lnTo>
                <a:lnTo>
                  <a:pt x="221076" y="303776"/>
                </a:lnTo>
                <a:lnTo>
                  <a:pt x="223325" y="310934"/>
                </a:lnTo>
                <a:lnTo>
                  <a:pt x="223872" y="318563"/>
                </a:lnTo>
                <a:lnTo>
                  <a:pt x="223285" y="326507"/>
                </a:lnTo>
                <a:lnTo>
                  <a:pt x="221940" y="334660"/>
                </a:lnTo>
                <a:lnTo>
                  <a:pt x="220092" y="342953"/>
                </a:lnTo>
                <a:lnTo>
                  <a:pt x="217906" y="351339"/>
                </a:lnTo>
                <a:lnTo>
                  <a:pt x="215497" y="359787"/>
                </a:lnTo>
                <a:lnTo>
                  <a:pt x="210280" y="376794"/>
                </a:lnTo>
                <a:lnTo>
                  <a:pt x="207556" y="385330"/>
                </a:lnTo>
                <a:lnTo>
                  <a:pt x="203834" y="392926"/>
                </a:lnTo>
                <a:lnTo>
                  <a:pt x="199449" y="399894"/>
                </a:lnTo>
                <a:lnTo>
                  <a:pt x="194619" y="406445"/>
                </a:lnTo>
                <a:lnTo>
                  <a:pt x="189495" y="412717"/>
                </a:lnTo>
                <a:lnTo>
                  <a:pt x="184174" y="418804"/>
                </a:lnTo>
                <a:lnTo>
                  <a:pt x="178722" y="424766"/>
                </a:lnTo>
                <a:lnTo>
                  <a:pt x="172229" y="430646"/>
                </a:lnTo>
                <a:lnTo>
                  <a:pt x="165043" y="436471"/>
                </a:lnTo>
                <a:lnTo>
                  <a:pt x="157395" y="442260"/>
                </a:lnTo>
                <a:lnTo>
                  <a:pt x="149439" y="447071"/>
                </a:lnTo>
                <a:lnTo>
                  <a:pt x="141277" y="451231"/>
                </a:lnTo>
                <a:lnTo>
                  <a:pt x="132979" y="454957"/>
                </a:lnTo>
                <a:lnTo>
                  <a:pt x="125541" y="457441"/>
                </a:lnTo>
                <a:lnTo>
                  <a:pt x="118678" y="459097"/>
                </a:lnTo>
                <a:lnTo>
                  <a:pt x="112197" y="460201"/>
                </a:lnTo>
                <a:lnTo>
                  <a:pt x="105019" y="460937"/>
                </a:lnTo>
                <a:lnTo>
                  <a:pt x="97377" y="461428"/>
                </a:lnTo>
                <a:lnTo>
                  <a:pt x="82217" y="461973"/>
                </a:lnTo>
                <a:lnTo>
                  <a:pt x="59503" y="462323"/>
                </a:lnTo>
                <a:lnTo>
                  <a:pt x="55603" y="462352"/>
                </a:lnTo>
                <a:lnTo>
                  <a:pt x="51098" y="461418"/>
                </a:lnTo>
                <a:lnTo>
                  <a:pt x="46189" y="459844"/>
                </a:lnTo>
                <a:lnTo>
                  <a:pt x="41012" y="457841"/>
                </a:lnTo>
                <a:lnTo>
                  <a:pt x="35655" y="455554"/>
                </a:lnTo>
                <a:lnTo>
                  <a:pt x="24623" y="450472"/>
                </a:lnTo>
                <a:lnTo>
                  <a:pt x="19967" y="447784"/>
                </a:lnTo>
                <a:lnTo>
                  <a:pt x="15910" y="445039"/>
                </a:lnTo>
                <a:lnTo>
                  <a:pt x="12253" y="442257"/>
                </a:lnTo>
                <a:lnTo>
                  <a:pt x="9815" y="439449"/>
                </a:lnTo>
                <a:lnTo>
                  <a:pt x="8190" y="436625"/>
                </a:lnTo>
                <a:lnTo>
                  <a:pt x="4939" y="42811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441"/>
          <p:cNvSpPr/>
          <p:nvPr/>
        </p:nvSpPr>
        <p:spPr>
          <a:xfrm>
            <a:off x="1258942" y="1363027"/>
            <a:ext cx="1881451" cy="102871"/>
          </a:xfrm>
          <a:custGeom>
            <a:avLst/>
            <a:gdLst/>
            <a:ahLst/>
            <a:cxnLst/>
            <a:rect l="0" t="0" r="0" b="0"/>
            <a:pathLst>
              <a:path w="1881451" h="102871">
                <a:moveTo>
                  <a:pt x="38362" y="0"/>
                </a:moveTo>
                <a:lnTo>
                  <a:pt x="821" y="0"/>
                </a:lnTo>
                <a:lnTo>
                  <a:pt x="0" y="953"/>
                </a:lnTo>
                <a:lnTo>
                  <a:pt x="405" y="2540"/>
                </a:lnTo>
                <a:lnTo>
                  <a:pt x="3348" y="7381"/>
                </a:lnTo>
                <a:lnTo>
                  <a:pt x="6290" y="10583"/>
                </a:lnTo>
                <a:lnTo>
                  <a:pt x="11390" y="15849"/>
                </a:lnTo>
                <a:lnTo>
                  <a:pt x="12761" y="16281"/>
                </a:lnTo>
                <a:lnTo>
                  <a:pt x="16824" y="16761"/>
                </a:lnTo>
                <a:lnTo>
                  <a:pt x="24345" y="19514"/>
                </a:lnTo>
                <a:lnTo>
                  <a:pt x="29017" y="21582"/>
                </a:lnTo>
                <a:lnTo>
                  <a:pt x="39289" y="23880"/>
                </a:lnTo>
                <a:lnTo>
                  <a:pt x="92849" y="25646"/>
                </a:lnTo>
                <a:lnTo>
                  <a:pt x="201451" y="25717"/>
                </a:lnTo>
                <a:lnTo>
                  <a:pt x="225782" y="28257"/>
                </a:lnTo>
                <a:lnTo>
                  <a:pt x="237603" y="30268"/>
                </a:lnTo>
                <a:lnTo>
                  <a:pt x="276996" y="33098"/>
                </a:lnTo>
                <a:lnTo>
                  <a:pt x="327082" y="34055"/>
                </a:lnTo>
                <a:lnTo>
                  <a:pt x="426597" y="34281"/>
                </a:lnTo>
                <a:lnTo>
                  <a:pt x="449671" y="36826"/>
                </a:lnTo>
                <a:lnTo>
                  <a:pt x="461158" y="38838"/>
                </a:lnTo>
                <a:lnTo>
                  <a:pt x="500080" y="41670"/>
                </a:lnTo>
                <a:lnTo>
                  <a:pt x="549054" y="43579"/>
                </a:lnTo>
                <a:lnTo>
                  <a:pt x="560751" y="45246"/>
                </a:lnTo>
                <a:lnTo>
                  <a:pt x="572359" y="47309"/>
                </a:lnTo>
                <a:lnTo>
                  <a:pt x="606899" y="50212"/>
                </a:lnTo>
                <a:lnTo>
                  <a:pt x="658595" y="51194"/>
                </a:lnTo>
                <a:lnTo>
                  <a:pt x="722643" y="51403"/>
                </a:lnTo>
                <a:lnTo>
                  <a:pt x="747935" y="53961"/>
                </a:lnTo>
                <a:lnTo>
                  <a:pt x="760013" y="55976"/>
                </a:lnTo>
                <a:lnTo>
                  <a:pt x="795216" y="58813"/>
                </a:lnTo>
                <a:lnTo>
                  <a:pt x="842196" y="59772"/>
                </a:lnTo>
                <a:lnTo>
                  <a:pt x="979229" y="60005"/>
                </a:lnTo>
                <a:lnTo>
                  <a:pt x="1004848" y="62546"/>
                </a:lnTo>
                <a:lnTo>
                  <a:pt x="1017014" y="64558"/>
                </a:lnTo>
                <a:lnTo>
                  <a:pt x="1056890" y="67388"/>
                </a:lnTo>
                <a:lnTo>
                  <a:pt x="1106187" y="69297"/>
                </a:lnTo>
                <a:lnTo>
                  <a:pt x="1117911" y="70963"/>
                </a:lnTo>
                <a:lnTo>
                  <a:pt x="1129536" y="73026"/>
                </a:lnTo>
                <a:lnTo>
                  <a:pt x="1164102" y="75930"/>
                </a:lnTo>
                <a:lnTo>
                  <a:pt x="1208962" y="77864"/>
                </a:lnTo>
                <a:lnTo>
                  <a:pt x="1218812" y="79532"/>
                </a:lnTo>
                <a:lnTo>
                  <a:pt x="1228236" y="81596"/>
                </a:lnTo>
                <a:lnTo>
                  <a:pt x="1259704" y="84502"/>
                </a:lnTo>
                <a:lnTo>
                  <a:pt x="1298578" y="86436"/>
                </a:lnTo>
                <a:lnTo>
                  <a:pt x="1309036" y="88104"/>
                </a:lnTo>
                <a:lnTo>
                  <a:pt x="1319819" y="90168"/>
                </a:lnTo>
                <a:lnTo>
                  <a:pt x="1353197" y="93074"/>
                </a:lnTo>
                <a:lnTo>
                  <a:pt x="1403228" y="94136"/>
                </a:lnTo>
                <a:lnTo>
                  <a:pt x="1476957" y="94288"/>
                </a:lnTo>
                <a:lnTo>
                  <a:pt x="1494983" y="96833"/>
                </a:lnTo>
                <a:lnTo>
                  <a:pt x="1503790" y="98846"/>
                </a:lnTo>
                <a:lnTo>
                  <a:pt x="1529838" y="101678"/>
                </a:lnTo>
                <a:lnTo>
                  <a:pt x="1579607" y="102713"/>
                </a:lnTo>
                <a:lnTo>
                  <a:pt x="1836070" y="102870"/>
                </a:lnTo>
                <a:lnTo>
                  <a:pt x="1840719" y="101917"/>
                </a:lnTo>
                <a:lnTo>
                  <a:pt x="1844771" y="100330"/>
                </a:lnTo>
                <a:lnTo>
                  <a:pt x="1848425" y="98319"/>
                </a:lnTo>
                <a:lnTo>
                  <a:pt x="1857565" y="96085"/>
                </a:lnTo>
                <a:lnTo>
                  <a:pt x="1881450" y="9429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442"/>
          <p:cNvSpPr/>
          <p:nvPr/>
        </p:nvSpPr>
        <p:spPr>
          <a:xfrm>
            <a:off x="1228724" y="2897508"/>
            <a:ext cx="2143127" cy="102868"/>
          </a:xfrm>
          <a:custGeom>
            <a:avLst/>
            <a:gdLst/>
            <a:ahLst/>
            <a:cxnLst/>
            <a:rect l="0" t="0" r="0" b="0"/>
            <a:pathLst>
              <a:path w="2143127" h="102868">
                <a:moveTo>
                  <a:pt x="0" y="102867"/>
                </a:moveTo>
                <a:lnTo>
                  <a:pt x="13019" y="89848"/>
                </a:lnTo>
                <a:lnTo>
                  <a:pt x="14395" y="87520"/>
                </a:lnTo>
                <a:lnTo>
                  <a:pt x="15311" y="85015"/>
                </a:lnTo>
                <a:lnTo>
                  <a:pt x="15923" y="82393"/>
                </a:lnTo>
                <a:lnTo>
                  <a:pt x="18235" y="80645"/>
                </a:lnTo>
                <a:lnTo>
                  <a:pt x="25885" y="78703"/>
                </a:lnTo>
                <a:lnTo>
                  <a:pt x="40427" y="76504"/>
                </a:lnTo>
                <a:lnTo>
                  <a:pt x="45049" y="74814"/>
                </a:lnTo>
                <a:lnTo>
                  <a:pt x="50035" y="72735"/>
                </a:lnTo>
                <a:lnTo>
                  <a:pt x="60656" y="70424"/>
                </a:lnTo>
                <a:lnTo>
                  <a:pt x="72678" y="68446"/>
                </a:lnTo>
                <a:lnTo>
                  <a:pt x="79885" y="66584"/>
                </a:lnTo>
                <a:lnTo>
                  <a:pt x="87547" y="64391"/>
                </a:lnTo>
                <a:lnTo>
                  <a:pt x="111983" y="61304"/>
                </a:lnTo>
                <a:lnTo>
                  <a:pt x="120375" y="59918"/>
                </a:lnTo>
                <a:lnTo>
                  <a:pt x="128828" y="58042"/>
                </a:lnTo>
                <a:lnTo>
                  <a:pt x="137320" y="55838"/>
                </a:lnTo>
                <a:lnTo>
                  <a:pt x="162925" y="52737"/>
                </a:lnTo>
                <a:lnTo>
                  <a:pt x="172435" y="51350"/>
                </a:lnTo>
                <a:lnTo>
                  <a:pt x="182584" y="49472"/>
                </a:lnTo>
                <a:lnTo>
                  <a:pt x="193160" y="47268"/>
                </a:lnTo>
                <a:lnTo>
                  <a:pt x="237510" y="42777"/>
                </a:lnTo>
                <a:lnTo>
                  <a:pt x="248828" y="40900"/>
                </a:lnTo>
                <a:lnTo>
                  <a:pt x="260183" y="38695"/>
                </a:lnTo>
                <a:lnTo>
                  <a:pt x="294368" y="35593"/>
                </a:lnTo>
                <a:lnTo>
                  <a:pt x="306735" y="34205"/>
                </a:lnTo>
                <a:lnTo>
                  <a:pt x="319743" y="32327"/>
                </a:lnTo>
                <a:lnTo>
                  <a:pt x="333177" y="30123"/>
                </a:lnTo>
                <a:lnTo>
                  <a:pt x="374839" y="27020"/>
                </a:lnTo>
                <a:lnTo>
                  <a:pt x="426644" y="25020"/>
                </a:lnTo>
                <a:lnTo>
                  <a:pt x="441592" y="23346"/>
                </a:lnTo>
                <a:lnTo>
                  <a:pt x="457272" y="21278"/>
                </a:lnTo>
                <a:lnTo>
                  <a:pt x="502095" y="18367"/>
                </a:lnTo>
                <a:lnTo>
                  <a:pt x="565799" y="16431"/>
                </a:lnTo>
                <a:lnTo>
                  <a:pt x="581034" y="14763"/>
                </a:lnTo>
                <a:lnTo>
                  <a:pt x="595954" y="12698"/>
                </a:lnTo>
                <a:lnTo>
                  <a:pt x="648807" y="9793"/>
                </a:lnTo>
                <a:lnTo>
                  <a:pt x="714618" y="7858"/>
                </a:lnTo>
                <a:lnTo>
                  <a:pt x="732634" y="6190"/>
                </a:lnTo>
                <a:lnTo>
                  <a:pt x="751313" y="4126"/>
                </a:lnTo>
                <a:lnTo>
                  <a:pt x="809457" y="1220"/>
                </a:lnTo>
                <a:lnTo>
                  <a:pt x="864362" y="359"/>
                </a:lnTo>
                <a:lnTo>
                  <a:pt x="1112103" y="0"/>
                </a:lnTo>
                <a:lnTo>
                  <a:pt x="1157525" y="2538"/>
                </a:lnTo>
                <a:lnTo>
                  <a:pt x="1180306" y="4548"/>
                </a:lnTo>
                <a:lnTo>
                  <a:pt x="1244224" y="7378"/>
                </a:lnTo>
                <a:lnTo>
                  <a:pt x="1331447" y="8334"/>
                </a:lnTo>
                <a:lnTo>
                  <a:pt x="1570046" y="8566"/>
                </a:lnTo>
                <a:lnTo>
                  <a:pt x="1610929" y="11108"/>
                </a:lnTo>
                <a:lnTo>
                  <a:pt x="1631165" y="13119"/>
                </a:lnTo>
                <a:lnTo>
                  <a:pt x="1691502" y="15950"/>
                </a:lnTo>
                <a:lnTo>
                  <a:pt x="1751607" y="16788"/>
                </a:lnTo>
                <a:lnTo>
                  <a:pt x="1789095" y="19524"/>
                </a:lnTo>
                <a:lnTo>
                  <a:pt x="1807092" y="21588"/>
                </a:lnTo>
                <a:lnTo>
                  <a:pt x="1855177" y="24492"/>
                </a:lnTo>
                <a:lnTo>
                  <a:pt x="1919030" y="25473"/>
                </a:lnTo>
                <a:lnTo>
                  <a:pt x="2128745" y="25714"/>
                </a:lnTo>
                <a:lnTo>
                  <a:pt x="2131633" y="24762"/>
                </a:lnTo>
                <a:lnTo>
                  <a:pt x="2134512" y="23174"/>
                </a:lnTo>
                <a:lnTo>
                  <a:pt x="2143126" y="171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443"/>
          <p:cNvSpPr/>
          <p:nvPr/>
        </p:nvSpPr>
        <p:spPr>
          <a:xfrm>
            <a:off x="800099" y="3283298"/>
            <a:ext cx="317184" cy="257145"/>
          </a:xfrm>
          <a:custGeom>
            <a:avLst/>
            <a:gdLst/>
            <a:ahLst/>
            <a:cxnLst/>
            <a:rect l="0" t="0" r="0" b="0"/>
            <a:pathLst>
              <a:path w="317184" h="257145">
                <a:moveTo>
                  <a:pt x="0" y="8542"/>
                </a:moveTo>
                <a:lnTo>
                  <a:pt x="0" y="0"/>
                </a:lnTo>
                <a:lnTo>
                  <a:pt x="0" y="8189"/>
                </a:lnTo>
                <a:lnTo>
                  <a:pt x="4551" y="12988"/>
                </a:lnTo>
                <a:lnTo>
                  <a:pt x="11866" y="17821"/>
                </a:lnTo>
                <a:lnTo>
                  <a:pt x="21466" y="23143"/>
                </a:lnTo>
                <a:lnTo>
                  <a:pt x="32083" y="28683"/>
                </a:lnTo>
                <a:lnTo>
                  <a:pt x="36629" y="32447"/>
                </a:lnTo>
                <a:lnTo>
                  <a:pt x="40612" y="36861"/>
                </a:lnTo>
                <a:lnTo>
                  <a:pt x="44220" y="41709"/>
                </a:lnTo>
                <a:lnTo>
                  <a:pt x="48530" y="46846"/>
                </a:lnTo>
                <a:lnTo>
                  <a:pt x="53309" y="52175"/>
                </a:lnTo>
                <a:lnTo>
                  <a:pt x="66595" y="66237"/>
                </a:lnTo>
                <a:lnTo>
                  <a:pt x="94876" y="94816"/>
                </a:lnTo>
                <a:lnTo>
                  <a:pt x="100398" y="100348"/>
                </a:lnTo>
                <a:lnTo>
                  <a:pt x="105985" y="104988"/>
                </a:lnTo>
                <a:lnTo>
                  <a:pt x="111614" y="109035"/>
                </a:lnTo>
                <a:lnTo>
                  <a:pt x="117272" y="112684"/>
                </a:lnTo>
                <a:lnTo>
                  <a:pt x="121997" y="117023"/>
                </a:lnTo>
                <a:lnTo>
                  <a:pt x="126099" y="121820"/>
                </a:lnTo>
                <a:lnTo>
                  <a:pt x="129786" y="126923"/>
                </a:lnTo>
                <a:lnTo>
                  <a:pt x="134149" y="131277"/>
                </a:lnTo>
                <a:lnTo>
                  <a:pt x="138963" y="135133"/>
                </a:lnTo>
                <a:lnTo>
                  <a:pt x="144077" y="138656"/>
                </a:lnTo>
                <a:lnTo>
                  <a:pt x="148439" y="142909"/>
                </a:lnTo>
                <a:lnTo>
                  <a:pt x="152300" y="147650"/>
                </a:lnTo>
                <a:lnTo>
                  <a:pt x="155826" y="152716"/>
                </a:lnTo>
                <a:lnTo>
                  <a:pt x="160081" y="157998"/>
                </a:lnTo>
                <a:lnTo>
                  <a:pt x="164824" y="163424"/>
                </a:lnTo>
                <a:lnTo>
                  <a:pt x="169890" y="168947"/>
                </a:lnTo>
                <a:lnTo>
                  <a:pt x="176125" y="173581"/>
                </a:lnTo>
                <a:lnTo>
                  <a:pt x="183140" y="177623"/>
                </a:lnTo>
                <a:lnTo>
                  <a:pt x="210378" y="190954"/>
                </a:lnTo>
                <a:lnTo>
                  <a:pt x="216452" y="194920"/>
                </a:lnTo>
                <a:lnTo>
                  <a:pt x="222406" y="199469"/>
                </a:lnTo>
                <a:lnTo>
                  <a:pt x="228281" y="204406"/>
                </a:lnTo>
                <a:lnTo>
                  <a:pt x="237349" y="212433"/>
                </a:lnTo>
                <a:lnTo>
                  <a:pt x="245506" y="219175"/>
                </a:lnTo>
                <a:lnTo>
                  <a:pt x="250348" y="222306"/>
                </a:lnTo>
                <a:lnTo>
                  <a:pt x="259856" y="227373"/>
                </a:lnTo>
                <a:lnTo>
                  <a:pt x="267257" y="229625"/>
                </a:lnTo>
                <a:lnTo>
                  <a:pt x="273721" y="233166"/>
                </a:lnTo>
                <a:lnTo>
                  <a:pt x="282715" y="240514"/>
                </a:lnTo>
                <a:lnTo>
                  <a:pt x="289737" y="246980"/>
                </a:lnTo>
                <a:lnTo>
                  <a:pt x="291266" y="247510"/>
                </a:lnTo>
                <a:lnTo>
                  <a:pt x="295504" y="248100"/>
                </a:lnTo>
                <a:lnTo>
                  <a:pt x="297968" y="249210"/>
                </a:lnTo>
                <a:lnTo>
                  <a:pt x="307021" y="255911"/>
                </a:lnTo>
                <a:lnTo>
                  <a:pt x="310444" y="256596"/>
                </a:lnTo>
                <a:lnTo>
                  <a:pt x="317183" y="2571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444"/>
          <p:cNvSpPr/>
          <p:nvPr/>
        </p:nvSpPr>
        <p:spPr>
          <a:xfrm>
            <a:off x="860107" y="3274695"/>
            <a:ext cx="197168" cy="282893"/>
          </a:xfrm>
          <a:custGeom>
            <a:avLst/>
            <a:gdLst/>
            <a:ahLst/>
            <a:cxnLst/>
            <a:rect l="0" t="0" r="0" b="0"/>
            <a:pathLst>
              <a:path w="197168" h="282893">
                <a:moveTo>
                  <a:pt x="197167" y="0"/>
                </a:moveTo>
                <a:lnTo>
                  <a:pt x="192617" y="0"/>
                </a:lnTo>
                <a:lnTo>
                  <a:pt x="191276" y="952"/>
                </a:lnTo>
                <a:lnTo>
                  <a:pt x="190382" y="2540"/>
                </a:lnTo>
                <a:lnTo>
                  <a:pt x="187878" y="9683"/>
                </a:lnTo>
                <a:lnTo>
                  <a:pt x="176694" y="32331"/>
                </a:lnTo>
                <a:lnTo>
                  <a:pt x="171241" y="40722"/>
                </a:lnTo>
                <a:lnTo>
                  <a:pt x="165642" y="48578"/>
                </a:lnTo>
                <a:lnTo>
                  <a:pt x="162815" y="53341"/>
                </a:lnTo>
                <a:lnTo>
                  <a:pt x="159979" y="58420"/>
                </a:lnTo>
                <a:lnTo>
                  <a:pt x="156182" y="63712"/>
                </a:lnTo>
                <a:lnTo>
                  <a:pt x="151747" y="69144"/>
                </a:lnTo>
                <a:lnTo>
                  <a:pt x="146884" y="74671"/>
                </a:lnTo>
                <a:lnTo>
                  <a:pt x="141738" y="80261"/>
                </a:lnTo>
                <a:lnTo>
                  <a:pt x="130940" y="91551"/>
                </a:lnTo>
                <a:lnTo>
                  <a:pt x="126346" y="97229"/>
                </a:lnTo>
                <a:lnTo>
                  <a:pt x="122330" y="102919"/>
                </a:lnTo>
                <a:lnTo>
                  <a:pt x="118701" y="108618"/>
                </a:lnTo>
                <a:lnTo>
                  <a:pt x="115329" y="115274"/>
                </a:lnTo>
                <a:lnTo>
                  <a:pt x="112129" y="122569"/>
                </a:lnTo>
                <a:lnTo>
                  <a:pt x="109042" y="130290"/>
                </a:lnTo>
                <a:lnTo>
                  <a:pt x="105080" y="136390"/>
                </a:lnTo>
                <a:lnTo>
                  <a:pt x="100533" y="141409"/>
                </a:lnTo>
                <a:lnTo>
                  <a:pt x="95597" y="145707"/>
                </a:lnTo>
                <a:lnTo>
                  <a:pt x="91354" y="150478"/>
                </a:lnTo>
                <a:lnTo>
                  <a:pt x="87573" y="155564"/>
                </a:lnTo>
                <a:lnTo>
                  <a:pt x="84099" y="160859"/>
                </a:lnTo>
                <a:lnTo>
                  <a:pt x="80831" y="166294"/>
                </a:lnTo>
                <a:lnTo>
                  <a:pt x="77700" y="171823"/>
                </a:lnTo>
                <a:lnTo>
                  <a:pt x="74660" y="177414"/>
                </a:lnTo>
                <a:lnTo>
                  <a:pt x="70728" y="183045"/>
                </a:lnTo>
                <a:lnTo>
                  <a:pt x="66202" y="188705"/>
                </a:lnTo>
                <a:lnTo>
                  <a:pt x="61280" y="194383"/>
                </a:lnTo>
                <a:lnTo>
                  <a:pt x="57046" y="200074"/>
                </a:lnTo>
                <a:lnTo>
                  <a:pt x="53270" y="205773"/>
                </a:lnTo>
                <a:lnTo>
                  <a:pt x="49801" y="211477"/>
                </a:lnTo>
                <a:lnTo>
                  <a:pt x="46536" y="216232"/>
                </a:lnTo>
                <a:lnTo>
                  <a:pt x="43406" y="220354"/>
                </a:lnTo>
                <a:lnTo>
                  <a:pt x="37389" y="227475"/>
                </a:lnTo>
                <a:lnTo>
                  <a:pt x="31540" y="233815"/>
                </a:lnTo>
                <a:lnTo>
                  <a:pt x="29599" y="237792"/>
                </a:lnTo>
                <a:lnTo>
                  <a:pt x="28305" y="242348"/>
                </a:lnTo>
                <a:lnTo>
                  <a:pt x="27443" y="247290"/>
                </a:lnTo>
                <a:lnTo>
                  <a:pt x="23944" y="255321"/>
                </a:lnTo>
                <a:lnTo>
                  <a:pt x="19214" y="262066"/>
                </a:lnTo>
                <a:lnTo>
                  <a:pt x="13937" y="268239"/>
                </a:lnTo>
                <a:lnTo>
                  <a:pt x="11196" y="270266"/>
                </a:lnTo>
                <a:lnTo>
                  <a:pt x="5611" y="272518"/>
                </a:lnTo>
                <a:lnTo>
                  <a:pt x="3741" y="274071"/>
                </a:lnTo>
                <a:lnTo>
                  <a:pt x="2494" y="276059"/>
                </a:lnTo>
                <a:lnTo>
                  <a:pt x="0" y="28289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445"/>
          <p:cNvSpPr/>
          <p:nvPr/>
        </p:nvSpPr>
        <p:spPr>
          <a:xfrm>
            <a:off x="1280159" y="3334702"/>
            <a:ext cx="240031" cy="17146"/>
          </a:xfrm>
          <a:custGeom>
            <a:avLst/>
            <a:gdLst/>
            <a:ahLst/>
            <a:cxnLst/>
            <a:rect l="0" t="0" r="0" b="0"/>
            <a:pathLst>
              <a:path w="240031" h="17146">
                <a:moveTo>
                  <a:pt x="0" y="17145"/>
                </a:moveTo>
                <a:lnTo>
                  <a:pt x="28942" y="17145"/>
                </a:lnTo>
                <a:lnTo>
                  <a:pt x="31677" y="16193"/>
                </a:lnTo>
                <a:lnTo>
                  <a:pt x="34453" y="14605"/>
                </a:lnTo>
                <a:lnTo>
                  <a:pt x="37257" y="12594"/>
                </a:lnTo>
                <a:lnTo>
                  <a:pt x="41030" y="11254"/>
                </a:lnTo>
                <a:lnTo>
                  <a:pt x="45451" y="10360"/>
                </a:lnTo>
                <a:lnTo>
                  <a:pt x="50303" y="9764"/>
                </a:lnTo>
                <a:lnTo>
                  <a:pt x="55443" y="9367"/>
                </a:lnTo>
                <a:lnTo>
                  <a:pt x="60775" y="9102"/>
                </a:lnTo>
                <a:lnTo>
                  <a:pt x="71779" y="8808"/>
                </a:lnTo>
                <a:lnTo>
                  <a:pt x="83019" y="8677"/>
                </a:lnTo>
                <a:lnTo>
                  <a:pt x="89637" y="7690"/>
                </a:lnTo>
                <a:lnTo>
                  <a:pt x="96905" y="6079"/>
                </a:lnTo>
                <a:lnTo>
                  <a:pt x="104609" y="4053"/>
                </a:lnTo>
                <a:lnTo>
                  <a:pt x="111649" y="2702"/>
                </a:lnTo>
                <a:lnTo>
                  <a:pt x="118248" y="1801"/>
                </a:lnTo>
                <a:lnTo>
                  <a:pt x="124552" y="1201"/>
                </a:lnTo>
                <a:lnTo>
                  <a:pt x="131612" y="800"/>
                </a:lnTo>
                <a:lnTo>
                  <a:pt x="147077" y="356"/>
                </a:lnTo>
                <a:lnTo>
                  <a:pt x="185354" y="32"/>
                </a:lnTo>
                <a:lnTo>
                  <a:pt x="24003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446"/>
          <p:cNvSpPr/>
          <p:nvPr/>
        </p:nvSpPr>
        <p:spPr>
          <a:xfrm>
            <a:off x="1323022" y="3411854"/>
            <a:ext cx="274321" cy="34292"/>
          </a:xfrm>
          <a:custGeom>
            <a:avLst/>
            <a:gdLst/>
            <a:ahLst/>
            <a:cxnLst/>
            <a:rect l="0" t="0" r="0" b="0"/>
            <a:pathLst>
              <a:path w="274321" h="34292">
                <a:moveTo>
                  <a:pt x="0" y="34291"/>
                </a:moveTo>
                <a:lnTo>
                  <a:pt x="12770" y="34291"/>
                </a:lnTo>
                <a:lnTo>
                  <a:pt x="16134" y="33338"/>
                </a:lnTo>
                <a:lnTo>
                  <a:pt x="20281" y="31750"/>
                </a:lnTo>
                <a:lnTo>
                  <a:pt x="24950" y="29740"/>
                </a:lnTo>
                <a:lnTo>
                  <a:pt x="29016" y="28399"/>
                </a:lnTo>
                <a:lnTo>
                  <a:pt x="32679" y="27505"/>
                </a:lnTo>
                <a:lnTo>
                  <a:pt x="36074" y="26910"/>
                </a:lnTo>
                <a:lnTo>
                  <a:pt x="41194" y="25560"/>
                </a:lnTo>
                <a:lnTo>
                  <a:pt x="54503" y="21520"/>
                </a:lnTo>
                <a:lnTo>
                  <a:pt x="61101" y="20062"/>
                </a:lnTo>
                <a:lnTo>
                  <a:pt x="67404" y="19090"/>
                </a:lnTo>
                <a:lnTo>
                  <a:pt x="73511" y="18442"/>
                </a:lnTo>
                <a:lnTo>
                  <a:pt x="80440" y="17057"/>
                </a:lnTo>
                <a:lnTo>
                  <a:pt x="87916" y="15182"/>
                </a:lnTo>
                <a:lnTo>
                  <a:pt x="95759" y="12979"/>
                </a:lnTo>
                <a:lnTo>
                  <a:pt x="102891" y="11510"/>
                </a:lnTo>
                <a:lnTo>
                  <a:pt x="109552" y="10531"/>
                </a:lnTo>
                <a:lnTo>
                  <a:pt x="115897" y="9879"/>
                </a:lnTo>
                <a:lnTo>
                  <a:pt x="122032" y="8491"/>
                </a:lnTo>
                <a:lnTo>
                  <a:pt x="128027" y="6613"/>
                </a:lnTo>
                <a:lnTo>
                  <a:pt x="133929" y="4409"/>
                </a:lnTo>
                <a:lnTo>
                  <a:pt x="139768" y="2939"/>
                </a:lnTo>
                <a:lnTo>
                  <a:pt x="145567" y="1960"/>
                </a:lnTo>
                <a:lnTo>
                  <a:pt x="151337" y="1307"/>
                </a:lnTo>
                <a:lnTo>
                  <a:pt x="158041" y="871"/>
                </a:lnTo>
                <a:lnTo>
                  <a:pt x="165368" y="581"/>
                </a:lnTo>
                <a:lnTo>
                  <a:pt x="186793" y="173"/>
                </a:lnTo>
                <a:lnTo>
                  <a:pt x="27432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447"/>
          <p:cNvSpPr/>
          <p:nvPr/>
        </p:nvSpPr>
        <p:spPr>
          <a:xfrm>
            <a:off x="1837372" y="3223260"/>
            <a:ext cx="51436" cy="248603"/>
          </a:xfrm>
          <a:custGeom>
            <a:avLst/>
            <a:gdLst/>
            <a:ahLst/>
            <a:cxnLst/>
            <a:rect l="0" t="0" r="0" b="0"/>
            <a:pathLst>
              <a:path w="51436" h="248603">
                <a:moveTo>
                  <a:pt x="0" y="0"/>
                </a:moveTo>
                <a:lnTo>
                  <a:pt x="0" y="24702"/>
                </a:lnTo>
                <a:lnTo>
                  <a:pt x="953" y="29803"/>
                </a:lnTo>
                <a:lnTo>
                  <a:pt x="2540" y="35108"/>
                </a:lnTo>
                <a:lnTo>
                  <a:pt x="4551" y="40550"/>
                </a:lnTo>
                <a:lnTo>
                  <a:pt x="5891" y="47036"/>
                </a:lnTo>
                <a:lnTo>
                  <a:pt x="6785" y="54217"/>
                </a:lnTo>
                <a:lnTo>
                  <a:pt x="7381" y="61862"/>
                </a:lnTo>
                <a:lnTo>
                  <a:pt x="8731" y="68864"/>
                </a:lnTo>
                <a:lnTo>
                  <a:pt x="10583" y="75437"/>
                </a:lnTo>
                <a:lnTo>
                  <a:pt x="12770" y="81723"/>
                </a:lnTo>
                <a:lnTo>
                  <a:pt x="14228" y="87820"/>
                </a:lnTo>
                <a:lnTo>
                  <a:pt x="15201" y="93789"/>
                </a:lnTo>
                <a:lnTo>
                  <a:pt x="15849" y="99673"/>
                </a:lnTo>
                <a:lnTo>
                  <a:pt x="16281" y="106454"/>
                </a:lnTo>
                <a:lnTo>
                  <a:pt x="16569" y="113832"/>
                </a:lnTo>
                <a:lnTo>
                  <a:pt x="16761" y="121607"/>
                </a:lnTo>
                <a:lnTo>
                  <a:pt x="17841" y="128697"/>
                </a:lnTo>
                <a:lnTo>
                  <a:pt x="19514" y="135328"/>
                </a:lnTo>
                <a:lnTo>
                  <a:pt x="21582" y="141653"/>
                </a:lnTo>
                <a:lnTo>
                  <a:pt x="23913" y="147775"/>
                </a:lnTo>
                <a:lnTo>
                  <a:pt x="26420" y="153762"/>
                </a:lnTo>
                <a:lnTo>
                  <a:pt x="29043" y="159658"/>
                </a:lnTo>
                <a:lnTo>
                  <a:pt x="30792" y="165494"/>
                </a:lnTo>
                <a:lnTo>
                  <a:pt x="31958" y="171289"/>
                </a:lnTo>
                <a:lnTo>
                  <a:pt x="32735" y="177058"/>
                </a:lnTo>
                <a:lnTo>
                  <a:pt x="33253" y="182808"/>
                </a:lnTo>
                <a:lnTo>
                  <a:pt x="33599" y="188547"/>
                </a:lnTo>
                <a:lnTo>
                  <a:pt x="33829" y="194278"/>
                </a:lnTo>
                <a:lnTo>
                  <a:pt x="34935" y="199051"/>
                </a:lnTo>
                <a:lnTo>
                  <a:pt x="36625" y="203185"/>
                </a:lnTo>
                <a:lnTo>
                  <a:pt x="38704" y="206894"/>
                </a:lnTo>
                <a:lnTo>
                  <a:pt x="40090" y="211272"/>
                </a:lnTo>
                <a:lnTo>
                  <a:pt x="41014" y="216095"/>
                </a:lnTo>
                <a:lnTo>
                  <a:pt x="41630" y="221216"/>
                </a:lnTo>
                <a:lnTo>
                  <a:pt x="42994" y="225582"/>
                </a:lnTo>
                <a:lnTo>
                  <a:pt x="44855" y="229445"/>
                </a:lnTo>
                <a:lnTo>
                  <a:pt x="47048" y="232973"/>
                </a:lnTo>
                <a:lnTo>
                  <a:pt x="48510" y="236278"/>
                </a:lnTo>
                <a:lnTo>
                  <a:pt x="49485" y="239434"/>
                </a:lnTo>
                <a:lnTo>
                  <a:pt x="51435" y="24860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448"/>
          <p:cNvSpPr/>
          <p:nvPr/>
        </p:nvSpPr>
        <p:spPr>
          <a:xfrm>
            <a:off x="1991829" y="3180545"/>
            <a:ext cx="188444" cy="299891"/>
          </a:xfrm>
          <a:custGeom>
            <a:avLst/>
            <a:gdLst/>
            <a:ahLst/>
            <a:cxnLst/>
            <a:rect l="0" t="0" r="0" b="0"/>
            <a:pathLst>
              <a:path w="188444" h="299891">
                <a:moveTo>
                  <a:pt x="119863" y="42715"/>
                </a:moveTo>
                <a:lnTo>
                  <a:pt x="119863" y="14096"/>
                </a:lnTo>
                <a:lnTo>
                  <a:pt x="118910" y="11253"/>
                </a:lnTo>
                <a:lnTo>
                  <a:pt x="115312" y="5554"/>
                </a:lnTo>
                <a:lnTo>
                  <a:pt x="113019" y="3653"/>
                </a:lnTo>
                <a:lnTo>
                  <a:pt x="110538" y="2386"/>
                </a:lnTo>
                <a:lnTo>
                  <a:pt x="105241" y="978"/>
                </a:lnTo>
                <a:lnTo>
                  <a:pt x="99712" y="353"/>
                </a:lnTo>
                <a:lnTo>
                  <a:pt x="94079" y="75"/>
                </a:lnTo>
                <a:lnTo>
                  <a:pt x="91244" y="0"/>
                </a:lnTo>
                <a:lnTo>
                  <a:pt x="87449" y="904"/>
                </a:lnTo>
                <a:lnTo>
                  <a:pt x="83013" y="2458"/>
                </a:lnTo>
                <a:lnTo>
                  <a:pt x="78152" y="4447"/>
                </a:lnTo>
                <a:lnTo>
                  <a:pt x="73958" y="7678"/>
                </a:lnTo>
                <a:lnTo>
                  <a:pt x="70210" y="11737"/>
                </a:lnTo>
                <a:lnTo>
                  <a:pt x="66758" y="16348"/>
                </a:lnTo>
                <a:lnTo>
                  <a:pt x="62552" y="20374"/>
                </a:lnTo>
                <a:lnTo>
                  <a:pt x="57843" y="24011"/>
                </a:lnTo>
                <a:lnTo>
                  <a:pt x="52799" y="27388"/>
                </a:lnTo>
                <a:lnTo>
                  <a:pt x="47531" y="31544"/>
                </a:lnTo>
                <a:lnTo>
                  <a:pt x="42114" y="36220"/>
                </a:lnTo>
                <a:lnTo>
                  <a:pt x="36598" y="41243"/>
                </a:lnTo>
                <a:lnTo>
                  <a:pt x="31968" y="47448"/>
                </a:lnTo>
                <a:lnTo>
                  <a:pt x="27929" y="54443"/>
                </a:lnTo>
                <a:lnTo>
                  <a:pt x="5701" y="99548"/>
                </a:lnTo>
                <a:lnTo>
                  <a:pt x="3750" y="105368"/>
                </a:lnTo>
                <a:lnTo>
                  <a:pt x="2449" y="111154"/>
                </a:lnTo>
                <a:lnTo>
                  <a:pt x="1582" y="116916"/>
                </a:lnTo>
                <a:lnTo>
                  <a:pt x="1004" y="122662"/>
                </a:lnTo>
                <a:lnTo>
                  <a:pt x="619" y="128398"/>
                </a:lnTo>
                <a:lnTo>
                  <a:pt x="362" y="134127"/>
                </a:lnTo>
                <a:lnTo>
                  <a:pt x="76" y="145572"/>
                </a:lnTo>
                <a:lnTo>
                  <a:pt x="0" y="151291"/>
                </a:lnTo>
                <a:lnTo>
                  <a:pt x="902" y="155104"/>
                </a:lnTo>
                <a:lnTo>
                  <a:pt x="2456" y="157646"/>
                </a:lnTo>
                <a:lnTo>
                  <a:pt x="4444" y="159341"/>
                </a:lnTo>
                <a:lnTo>
                  <a:pt x="5769" y="161423"/>
                </a:lnTo>
                <a:lnTo>
                  <a:pt x="7242" y="166276"/>
                </a:lnTo>
                <a:lnTo>
                  <a:pt x="9540" y="167952"/>
                </a:lnTo>
                <a:lnTo>
                  <a:pt x="12977" y="169068"/>
                </a:lnTo>
                <a:lnTo>
                  <a:pt x="17173" y="169813"/>
                </a:lnTo>
                <a:lnTo>
                  <a:pt x="20923" y="169357"/>
                </a:lnTo>
                <a:lnTo>
                  <a:pt x="24376" y="168100"/>
                </a:lnTo>
                <a:lnTo>
                  <a:pt x="27630" y="166310"/>
                </a:lnTo>
                <a:lnTo>
                  <a:pt x="31704" y="165117"/>
                </a:lnTo>
                <a:lnTo>
                  <a:pt x="36326" y="164321"/>
                </a:lnTo>
                <a:lnTo>
                  <a:pt x="41311" y="163790"/>
                </a:lnTo>
                <a:lnTo>
                  <a:pt x="45588" y="162485"/>
                </a:lnTo>
                <a:lnTo>
                  <a:pt x="49391" y="160661"/>
                </a:lnTo>
                <a:lnTo>
                  <a:pt x="52879" y="158493"/>
                </a:lnTo>
                <a:lnTo>
                  <a:pt x="56157" y="155143"/>
                </a:lnTo>
                <a:lnTo>
                  <a:pt x="59295" y="151004"/>
                </a:lnTo>
                <a:lnTo>
                  <a:pt x="62339" y="146340"/>
                </a:lnTo>
                <a:lnTo>
                  <a:pt x="66274" y="142278"/>
                </a:lnTo>
                <a:lnTo>
                  <a:pt x="70802" y="138618"/>
                </a:lnTo>
                <a:lnTo>
                  <a:pt x="75726" y="135225"/>
                </a:lnTo>
                <a:lnTo>
                  <a:pt x="79961" y="131058"/>
                </a:lnTo>
                <a:lnTo>
                  <a:pt x="83736" y="126376"/>
                </a:lnTo>
                <a:lnTo>
                  <a:pt x="87206" y="121349"/>
                </a:lnTo>
                <a:lnTo>
                  <a:pt x="90472" y="117045"/>
                </a:lnTo>
                <a:lnTo>
                  <a:pt x="93601" y="113223"/>
                </a:lnTo>
                <a:lnTo>
                  <a:pt x="96640" y="109723"/>
                </a:lnTo>
                <a:lnTo>
                  <a:pt x="99619" y="105484"/>
                </a:lnTo>
                <a:lnTo>
                  <a:pt x="102557" y="100753"/>
                </a:lnTo>
                <a:lnTo>
                  <a:pt x="105468" y="95694"/>
                </a:lnTo>
                <a:lnTo>
                  <a:pt x="111243" y="87534"/>
                </a:lnTo>
                <a:lnTo>
                  <a:pt x="114116" y="84024"/>
                </a:lnTo>
                <a:lnTo>
                  <a:pt x="117309" y="77584"/>
                </a:lnTo>
                <a:lnTo>
                  <a:pt x="119106" y="68604"/>
                </a:lnTo>
                <a:lnTo>
                  <a:pt x="119639" y="59911"/>
                </a:lnTo>
                <a:lnTo>
                  <a:pt x="119796" y="51302"/>
                </a:lnTo>
                <a:lnTo>
                  <a:pt x="119850" y="44411"/>
                </a:lnTo>
                <a:lnTo>
                  <a:pt x="118902" y="43845"/>
                </a:lnTo>
                <a:lnTo>
                  <a:pt x="115308" y="43217"/>
                </a:lnTo>
                <a:lnTo>
                  <a:pt x="114921" y="44002"/>
                </a:lnTo>
                <a:lnTo>
                  <a:pt x="115616" y="45478"/>
                </a:lnTo>
                <a:lnTo>
                  <a:pt x="117032" y="47414"/>
                </a:lnTo>
                <a:lnTo>
                  <a:pt x="117023" y="48705"/>
                </a:lnTo>
                <a:lnTo>
                  <a:pt x="116065" y="49566"/>
                </a:lnTo>
                <a:lnTo>
                  <a:pt x="114473" y="50140"/>
                </a:lnTo>
                <a:lnTo>
                  <a:pt x="113412" y="51475"/>
                </a:lnTo>
                <a:lnTo>
                  <a:pt x="112705" y="53317"/>
                </a:lnTo>
                <a:lnTo>
                  <a:pt x="112234" y="55498"/>
                </a:lnTo>
                <a:lnTo>
                  <a:pt x="114250" y="63001"/>
                </a:lnTo>
                <a:lnTo>
                  <a:pt x="116121" y="67669"/>
                </a:lnTo>
                <a:lnTo>
                  <a:pt x="117368" y="72686"/>
                </a:lnTo>
                <a:lnTo>
                  <a:pt x="118200" y="77935"/>
                </a:lnTo>
                <a:lnTo>
                  <a:pt x="118754" y="83340"/>
                </a:lnTo>
                <a:lnTo>
                  <a:pt x="120076" y="88848"/>
                </a:lnTo>
                <a:lnTo>
                  <a:pt x="121910" y="94425"/>
                </a:lnTo>
                <a:lnTo>
                  <a:pt x="124085" y="100048"/>
                </a:lnTo>
                <a:lnTo>
                  <a:pt x="126488" y="105702"/>
                </a:lnTo>
                <a:lnTo>
                  <a:pt x="131697" y="117064"/>
                </a:lnTo>
                <a:lnTo>
                  <a:pt x="133468" y="123714"/>
                </a:lnTo>
                <a:lnTo>
                  <a:pt x="134648" y="131004"/>
                </a:lnTo>
                <a:lnTo>
                  <a:pt x="135434" y="138722"/>
                </a:lnTo>
                <a:lnTo>
                  <a:pt x="136911" y="145772"/>
                </a:lnTo>
                <a:lnTo>
                  <a:pt x="138849" y="152377"/>
                </a:lnTo>
                <a:lnTo>
                  <a:pt x="146126" y="173315"/>
                </a:lnTo>
                <a:lnTo>
                  <a:pt x="148801" y="181216"/>
                </a:lnTo>
                <a:lnTo>
                  <a:pt x="151538" y="188389"/>
                </a:lnTo>
                <a:lnTo>
                  <a:pt x="154315" y="195076"/>
                </a:lnTo>
                <a:lnTo>
                  <a:pt x="157118" y="201439"/>
                </a:lnTo>
                <a:lnTo>
                  <a:pt x="158987" y="207586"/>
                </a:lnTo>
                <a:lnTo>
                  <a:pt x="160233" y="213589"/>
                </a:lnTo>
                <a:lnTo>
                  <a:pt x="161064" y="219496"/>
                </a:lnTo>
                <a:lnTo>
                  <a:pt x="161618" y="225339"/>
                </a:lnTo>
                <a:lnTo>
                  <a:pt x="161987" y="231139"/>
                </a:lnTo>
                <a:lnTo>
                  <a:pt x="162233" y="236911"/>
                </a:lnTo>
                <a:lnTo>
                  <a:pt x="163350" y="241711"/>
                </a:lnTo>
                <a:lnTo>
                  <a:pt x="167130" y="249585"/>
                </a:lnTo>
                <a:lnTo>
                  <a:pt x="169446" y="258800"/>
                </a:lnTo>
                <a:lnTo>
                  <a:pt x="170063" y="263924"/>
                </a:lnTo>
                <a:lnTo>
                  <a:pt x="170749" y="272157"/>
                </a:lnTo>
                <a:lnTo>
                  <a:pt x="170932" y="275687"/>
                </a:lnTo>
                <a:lnTo>
                  <a:pt x="172007" y="278992"/>
                </a:lnTo>
                <a:lnTo>
                  <a:pt x="177117" y="288194"/>
                </a:lnTo>
                <a:lnTo>
                  <a:pt x="178647" y="294057"/>
                </a:lnTo>
                <a:lnTo>
                  <a:pt x="180007" y="296001"/>
                </a:lnTo>
                <a:lnTo>
                  <a:pt x="181867" y="297297"/>
                </a:lnTo>
                <a:lnTo>
                  <a:pt x="188443" y="2998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449"/>
          <p:cNvSpPr/>
          <p:nvPr/>
        </p:nvSpPr>
        <p:spPr>
          <a:xfrm>
            <a:off x="2265997" y="3351847"/>
            <a:ext cx="222886" cy="8574"/>
          </a:xfrm>
          <a:custGeom>
            <a:avLst/>
            <a:gdLst/>
            <a:ahLst/>
            <a:cxnLst/>
            <a:rect l="0" t="0" r="0" b="0"/>
            <a:pathLst>
              <a:path w="222886" h="8574">
                <a:moveTo>
                  <a:pt x="0" y="8573"/>
                </a:moveTo>
                <a:lnTo>
                  <a:pt x="25789" y="8573"/>
                </a:lnTo>
                <a:lnTo>
                  <a:pt x="30528" y="7620"/>
                </a:lnTo>
                <a:lnTo>
                  <a:pt x="35592" y="6032"/>
                </a:lnTo>
                <a:lnTo>
                  <a:pt x="40873" y="4022"/>
                </a:lnTo>
                <a:lnTo>
                  <a:pt x="47251" y="2681"/>
                </a:lnTo>
                <a:lnTo>
                  <a:pt x="54361" y="1787"/>
                </a:lnTo>
                <a:lnTo>
                  <a:pt x="67975" y="795"/>
                </a:lnTo>
                <a:lnTo>
                  <a:pt x="77201" y="353"/>
                </a:lnTo>
                <a:lnTo>
                  <a:pt x="96852" y="105"/>
                </a:lnTo>
                <a:lnTo>
                  <a:pt x="203203" y="0"/>
                </a:lnTo>
                <a:lnTo>
                  <a:pt x="206906" y="953"/>
                </a:lnTo>
                <a:lnTo>
                  <a:pt x="209375" y="2540"/>
                </a:lnTo>
                <a:lnTo>
                  <a:pt x="211020" y="4551"/>
                </a:lnTo>
                <a:lnTo>
                  <a:pt x="213070" y="5892"/>
                </a:lnTo>
                <a:lnTo>
                  <a:pt x="215389" y="6785"/>
                </a:lnTo>
                <a:lnTo>
                  <a:pt x="222885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450"/>
          <p:cNvSpPr/>
          <p:nvPr/>
        </p:nvSpPr>
        <p:spPr>
          <a:xfrm>
            <a:off x="2343150" y="3266122"/>
            <a:ext cx="85726" cy="188596"/>
          </a:xfrm>
          <a:custGeom>
            <a:avLst/>
            <a:gdLst/>
            <a:ahLst/>
            <a:cxnLst/>
            <a:rect l="0" t="0" r="0" b="0"/>
            <a:pathLst>
              <a:path w="85726" h="188596">
                <a:moveTo>
                  <a:pt x="0" y="0"/>
                </a:moveTo>
                <a:lnTo>
                  <a:pt x="0" y="11932"/>
                </a:lnTo>
                <a:lnTo>
                  <a:pt x="952" y="14622"/>
                </a:lnTo>
                <a:lnTo>
                  <a:pt x="2539" y="17368"/>
                </a:lnTo>
                <a:lnTo>
                  <a:pt x="4550" y="20151"/>
                </a:lnTo>
                <a:lnTo>
                  <a:pt x="6843" y="22959"/>
                </a:lnTo>
                <a:lnTo>
                  <a:pt x="9325" y="25784"/>
                </a:lnTo>
                <a:lnTo>
                  <a:pt x="11931" y="28619"/>
                </a:lnTo>
                <a:lnTo>
                  <a:pt x="14621" y="32415"/>
                </a:lnTo>
                <a:lnTo>
                  <a:pt x="17368" y="36850"/>
                </a:lnTo>
                <a:lnTo>
                  <a:pt x="20151" y="41712"/>
                </a:lnTo>
                <a:lnTo>
                  <a:pt x="25783" y="52194"/>
                </a:lnTo>
                <a:lnTo>
                  <a:pt x="28618" y="57656"/>
                </a:lnTo>
                <a:lnTo>
                  <a:pt x="30509" y="63202"/>
                </a:lnTo>
                <a:lnTo>
                  <a:pt x="31769" y="68805"/>
                </a:lnTo>
                <a:lnTo>
                  <a:pt x="32609" y="74445"/>
                </a:lnTo>
                <a:lnTo>
                  <a:pt x="34122" y="80110"/>
                </a:lnTo>
                <a:lnTo>
                  <a:pt x="36083" y="85792"/>
                </a:lnTo>
                <a:lnTo>
                  <a:pt x="38343" y="91485"/>
                </a:lnTo>
                <a:lnTo>
                  <a:pt x="40801" y="97185"/>
                </a:lnTo>
                <a:lnTo>
                  <a:pt x="46074" y="108598"/>
                </a:lnTo>
                <a:lnTo>
                  <a:pt x="54397" y="125734"/>
                </a:lnTo>
                <a:lnTo>
                  <a:pt x="57219" y="130495"/>
                </a:lnTo>
                <a:lnTo>
                  <a:pt x="60054" y="134622"/>
                </a:lnTo>
                <a:lnTo>
                  <a:pt x="62896" y="138326"/>
                </a:lnTo>
                <a:lnTo>
                  <a:pt x="64790" y="142699"/>
                </a:lnTo>
                <a:lnTo>
                  <a:pt x="66053" y="147520"/>
                </a:lnTo>
                <a:lnTo>
                  <a:pt x="66895" y="152640"/>
                </a:lnTo>
                <a:lnTo>
                  <a:pt x="68409" y="157005"/>
                </a:lnTo>
                <a:lnTo>
                  <a:pt x="70371" y="160867"/>
                </a:lnTo>
                <a:lnTo>
                  <a:pt x="72631" y="164395"/>
                </a:lnTo>
                <a:lnTo>
                  <a:pt x="75091" y="167699"/>
                </a:lnTo>
                <a:lnTo>
                  <a:pt x="77683" y="170855"/>
                </a:lnTo>
                <a:lnTo>
                  <a:pt x="80363" y="173911"/>
                </a:lnTo>
                <a:lnTo>
                  <a:pt x="82150" y="176901"/>
                </a:lnTo>
                <a:lnTo>
                  <a:pt x="84136" y="182762"/>
                </a:lnTo>
                <a:lnTo>
                  <a:pt x="85725" y="18859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451"/>
          <p:cNvSpPr/>
          <p:nvPr/>
        </p:nvSpPr>
        <p:spPr>
          <a:xfrm>
            <a:off x="2592105" y="3249015"/>
            <a:ext cx="265352" cy="351283"/>
          </a:xfrm>
          <a:custGeom>
            <a:avLst/>
            <a:gdLst/>
            <a:ahLst/>
            <a:cxnLst/>
            <a:rect l="0" t="0" r="0" b="0"/>
            <a:pathLst>
              <a:path w="265352" h="351283">
                <a:moveTo>
                  <a:pt x="8220" y="25680"/>
                </a:moveTo>
                <a:lnTo>
                  <a:pt x="0" y="25680"/>
                </a:lnTo>
                <a:lnTo>
                  <a:pt x="4302" y="25680"/>
                </a:lnTo>
                <a:lnTo>
                  <a:pt x="5608" y="26632"/>
                </a:lnTo>
                <a:lnTo>
                  <a:pt x="6479" y="28220"/>
                </a:lnTo>
                <a:lnTo>
                  <a:pt x="7446" y="32524"/>
                </a:lnTo>
                <a:lnTo>
                  <a:pt x="7876" y="37611"/>
                </a:lnTo>
                <a:lnTo>
                  <a:pt x="8943" y="40302"/>
                </a:lnTo>
                <a:lnTo>
                  <a:pt x="14995" y="49591"/>
                </a:lnTo>
                <a:lnTo>
                  <a:pt x="20121" y="58850"/>
                </a:lnTo>
                <a:lnTo>
                  <a:pt x="23034" y="69315"/>
                </a:lnTo>
                <a:lnTo>
                  <a:pt x="23811" y="74772"/>
                </a:lnTo>
                <a:lnTo>
                  <a:pt x="24329" y="80315"/>
                </a:lnTo>
                <a:lnTo>
                  <a:pt x="24674" y="85916"/>
                </a:lnTo>
                <a:lnTo>
                  <a:pt x="25058" y="97219"/>
                </a:lnTo>
                <a:lnTo>
                  <a:pt x="25228" y="108592"/>
                </a:lnTo>
                <a:lnTo>
                  <a:pt x="26226" y="114292"/>
                </a:lnTo>
                <a:lnTo>
                  <a:pt x="27844" y="119997"/>
                </a:lnTo>
                <a:lnTo>
                  <a:pt x="31229" y="130463"/>
                </a:lnTo>
                <a:lnTo>
                  <a:pt x="32734" y="138290"/>
                </a:lnTo>
                <a:lnTo>
                  <a:pt x="35942" y="144944"/>
                </a:lnTo>
                <a:lnTo>
                  <a:pt x="40543" y="152028"/>
                </a:lnTo>
                <a:lnTo>
                  <a:pt x="45763" y="161527"/>
                </a:lnTo>
                <a:lnTo>
                  <a:pt x="48489" y="164822"/>
                </a:lnTo>
                <a:lnTo>
                  <a:pt x="51258" y="167019"/>
                </a:lnTo>
                <a:lnTo>
                  <a:pt x="56875" y="170412"/>
                </a:lnTo>
                <a:lnTo>
                  <a:pt x="62547" y="175095"/>
                </a:lnTo>
                <a:lnTo>
                  <a:pt x="66345" y="176725"/>
                </a:lnTo>
                <a:lnTo>
                  <a:pt x="70782" y="177812"/>
                </a:lnTo>
                <a:lnTo>
                  <a:pt x="75645" y="178536"/>
                </a:lnTo>
                <a:lnTo>
                  <a:pt x="83589" y="179341"/>
                </a:lnTo>
                <a:lnTo>
                  <a:pt x="87041" y="179555"/>
                </a:lnTo>
                <a:lnTo>
                  <a:pt x="90294" y="178746"/>
                </a:lnTo>
                <a:lnTo>
                  <a:pt x="96450" y="175306"/>
                </a:lnTo>
                <a:lnTo>
                  <a:pt x="100377" y="173056"/>
                </a:lnTo>
                <a:lnTo>
                  <a:pt x="109821" y="168015"/>
                </a:lnTo>
                <a:lnTo>
                  <a:pt x="117828" y="162600"/>
                </a:lnTo>
                <a:lnTo>
                  <a:pt x="124562" y="157018"/>
                </a:lnTo>
                <a:lnTo>
                  <a:pt x="130730" y="151362"/>
                </a:lnTo>
                <a:lnTo>
                  <a:pt x="152117" y="130331"/>
                </a:lnTo>
                <a:lnTo>
                  <a:pt x="169571" y="112921"/>
                </a:lnTo>
                <a:lnTo>
                  <a:pt x="172937" y="107653"/>
                </a:lnTo>
                <a:lnTo>
                  <a:pt x="176677" y="96719"/>
                </a:lnTo>
                <a:lnTo>
                  <a:pt x="178627" y="91137"/>
                </a:lnTo>
                <a:lnTo>
                  <a:pt x="180880" y="85510"/>
                </a:lnTo>
                <a:lnTo>
                  <a:pt x="183334" y="79854"/>
                </a:lnTo>
                <a:lnTo>
                  <a:pt x="184970" y="74179"/>
                </a:lnTo>
                <a:lnTo>
                  <a:pt x="186061" y="68490"/>
                </a:lnTo>
                <a:lnTo>
                  <a:pt x="186788" y="62792"/>
                </a:lnTo>
                <a:lnTo>
                  <a:pt x="187272" y="57089"/>
                </a:lnTo>
                <a:lnTo>
                  <a:pt x="187596" y="51381"/>
                </a:lnTo>
                <a:lnTo>
                  <a:pt x="187955" y="40913"/>
                </a:lnTo>
                <a:lnTo>
                  <a:pt x="188114" y="33085"/>
                </a:lnTo>
                <a:lnTo>
                  <a:pt x="190725" y="23891"/>
                </a:lnTo>
                <a:lnTo>
                  <a:pt x="192755" y="18772"/>
                </a:lnTo>
                <a:lnTo>
                  <a:pt x="193156" y="15360"/>
                </a:lnTo>
                <a:lnTo>
                  <a:pt x="192470" y="13085"/>
                </a:lnTo>
                <a:lnTo>
                  <a:pt x="191061" y="11568"/>
                </a:lnTo>
                <a:lnTo>
                  <a:pt x="190121" y="9604"/>
                </a:lnTo>
                <a:lnTo>
                  <a:pt x="188315" y="394"/>
                </a:lnTo>
                <a:lnTo>
                  <a:pt x="195629" y="0"/>
                </a:lnTo>
                <a:lnTo>
                  <a:pt x="196024" y="940"/>
                </a:lnTo>
                <a:lnTo>
                  <a:pt x="196463" y="4524"/>
                </a:lnTo>
                <a:lnTo>
                  <a:pt x="197533" y="6813"/>
                </a:lnTo>
                <a:lnTo>
                  <a:pt x="201261" y="11897"/>
                </a:lnTo>
                <a:lnTo>
                  <a:pt x="202637" y="15539"/>
                </a:lnTo>
                <a:lnTo>
                  <a:pt x="204165" y="24665"/>
                </a:lnTo>
                <a:lnTo>
                  <a:pt x="207384" y="32531"/>
                </a:lnTo>
                <a:lnTo>
                  <a:pt x="211989" y="40155"/>
                </a:lnTo>
                <a:lnTo>
                  <a:pt x="217211" y="49893"/>
                </a:lnTo>
                <a:lnTo>
                  <a:pt x="220167" y="60571"/>
                </a:lnTo>
                <a:lnTo>
                  <a:pt x="220956" y="66086"/>
                </a:lnTo>
                <a:lnTo>
                  <a:pt x="221481" y="71667"/>
                </a:lnTo>
                <a:lnTo>
                  <a:pt x="221831" y="77293"/>
                </a:lnTo>
                <a:lnTo>
                  <a:pt x="222065" y="82949"/>
                </a:lnTo>
                <a:lnTo>
                  <a:pt x="223173" y="88624"/>
                </a:lnTo>
                <a:lnTo>
                  <a:pt x="224864" y="94313"/>
                </a:lnTo>
                <a:lnTo>
                  <a:pt x="226944" y="100010"/>
                </a:lnTo>
                <a:lnTo>
                  <a:pt x="229284" y="105713"/>
                </a:lnTo>
                <a:lnTo>
                  <a:pt x="231796" y="111420"/>
                </a:lnTo>
                <a:lnTo>
                  <a:pt x="234423" y="117130"/>
                </a:lnTo>
                <a:lnTo>
                  <a:pt x="237127" y="123794"/>
                </a:lnTo>
                <a:lnTo>
                  <a:pt x="239882" y="131094"/>
                </a:lnTo>
                <a:lnTo>
                  <a:pt x="242671" y="138819"/>
                </a:lnTo>
                <a:lnTo>
                  <a:pt x="245483" y="145873"/>
                </a:lnTo>
                <a:lnTo>
                  <a:pt x="248310" y="152481"/>
                </a:lnTo>
                <a:lnTo>
                  <a:pt x="253992" y="164903"/>
                </a:lnTo>
                <a:lnTo>
                  <a:pt x="259691" y="176774"/>
                </a:lnTo>
                <a:lnTo>
                  <a:pt x="261592" y="183559"/>
                </a:lnTo>
                <a:lnTo>
                  <a:pt x="262860" y="190940"/>
                </a:lnTo>
                <a:lnTo>
                  <a:pt x="263705" y="198719"/>
                </a:lnTo>
                <a:lnTo>
                  <a:pt x="264268" y="205809"/>
                </a:lnTo>
                <a:lnTo>
                  <a:pt x="264643" y="212441"/>
                </a:lnTo>
                <a:lnTo>
                  <a:pt x="265061" y="224890"/>
                </a:lnTo>
                <a:lnTo>
                  <a:pt x="265295" y="243561"/>
                </a:lnTo>
                <a:lnTo>
                  <a:pt x="265351" y="258723"/>
                </a:lnTo>
                <a:lnTo>
                  <a:pt x="264413" y="265815"/>
                </a:lnTo>
                <a:lnTo>
                  <a:pt x="262835" y="272447"/>
                </a:lnTo>
                <a:lnTo>
                  <a:pt x="260831" y="278774"/>
                </a:lnTo>
                <a:lnTo>
                  <a:pt x="258542" y="284896"/>
                </a:lnTo>
                <a:lnTo>
                  <a:pt x="256064" y="290884"/>
                </a:lnTo>
                <a:lnTo>
                  <a:pt x="253459" y="296780"/>
                </a:lnTo>
                <a:lnTo>
                  <a:pt x="248025" y="308411"/>
                </a:lnTo>
                <a:lnTo>
                  <a:pt x="245242" y="314180"/>
                </a:lnTo>
                <a:lnTo>
                  <a:pt x="241482" y="318978"/>
                </a:lnTo>
                <a:lnTo>
                  <a:pt x="237070" y="323130"/>
                </a:lnTo>
                <a:lnTo>
                  <a:pt x="232224" y="326849"/>
                </a:lnTo>
                <a:lnTo>
                  <a:pt x="224300" y="333523"/>
                </a:lnTo>
                <a:lnTo>
                  <a:pt x="216650" y="339664"/>
                </a:lnTo>
                <a:lnTo>
                  <a:pt x="211943" y="342635"/>
                </a:lnTo>
                <a:lnTo>
                  <a:pt x="206900" y="345568"/>
                </a:lnTo>
                <a:lnTo>
                  <a:pt x="198757" y="348827"/>
                </a:lnTo>
                <a:lnTo>
                  <a:pt x="191010" y="350276"/>
                </a:lnTo>
                <a:lnTo>
                  <a:pt x="186277" y="350662"/>
                </a:lnTo>
                <a:lnTo>
                  <a:pt x="176891" y="351091"/>
                </a:lnTo>
                <a:lnTo>
                  <a:pt x="169545" y="351282"/>
                </a:lnTo>
                <a:lnTo>
                  <a:pt x="166252" y="350380"/>
                </a:lnTo>
                <a:lnTo>
                  <a:pt x="160054" y="346839"/>
                </a:lnTo>
                <a:lnTo>
                  <a:pt x="156115" y="345513"/>
                </a:lnTo>
                <a:lnTo>
                  <a:pt x="151584" y="344629"/>
                </a:lnTo>
                <a:lnTo>
                  <a:pt x="146658" y="344040"/>
                </a:lnTo>
                <a:lnTo>
                  <a:pt x="138645" y="343386"/>
                </a:lnTo>
                <a:lnTo>
                  <a:pt x="135175" y="343211"/>
                </a:lnTo>
                <a:lnTo>
                  <a:pt x="131909" y="342142"/>
                </a:lnTo>
                <a:lnTo>
                  <a:pt x="125740" y="338415"/>
                </a:lnTo>
                <a:lnTo>
                  <a:pt x="119823" y="336123"/>
                </a:lnTo>
                <a:lnTo>
                  <a:pt x="116912" y="335512"/>
                </a:lnTo>
                <a:lnTo>
                  <a:pt x="114971" y="334152"/>
                </a:lnTo>
                <a:lnTo>
                  <a:pt x="113677" y="332293"/>
                </a:lnTo>
                <a:lnTo>
                  <a:pt x="111601" y="327016"/>
                </a:lnTo>
                <a:lnTo>
                  <a:pt x="110478" y="326583"/>
                </a:lnTo>
                <a:lnTo>
                  <a:pt x="106690" y="326102"/>
                </a:lnTo>
                <a:lnTo>
                  <a:pt x="105299" y="325021"/>
                </a:lnTo>
                <a:lnTo>
                  <a:pt x="104372" y="323348"/>
                </a:lnTo>
                <a:lnTo>
                  <a:pt x="102517" y="3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452"/>
          <p:cNvSpPr/>
          <p:nvPr/>
        </p:nvSpPr>
        <p:spPr>
          <a:xfrm>
            <a:off x="637225" y="3849405"/>
            <a:ext cx="274318" cy="33938"/>
          </a:xfrm>
          <a:custGeom>
            <a:avLst/>
            <a:gdLst/>
            <a:ahLst/>
            <a:cxnLst/>
            <a:rect l="0" t="0" r="0" b="0"/>
            <a:pathLst>
              <a:path w="274318" h="33938">
                <a:moveTo>
                  <a:pt x="8569" y="8220"/>
                </a:moveTo>
                <a:lnTo>
                  <a:pt x="350" y="8220"/>
                </a:lnTo>
                <a:lnTo>
                  <a:pt x="232" y="7267"/>
                </a:lnTo>
                <a:lnTo>
                  <a:pt x="154" y="5680"/>
                </a:lnTo>
                <a:lnTo>
                  <a:pt x="6" y="0"/>
                </a:lnTo>
                <a:lnTo>
                  <a:pt x="0" y="4302"/>
                </a:lnTo>
                <a:lnTo>
                  <a:pt x="951" y="5608"/>
                </a:lnTo>
                <a:lnTo>
                  <a:pt x="2538" y="6479"/>
                </a:lnTo>
                <a:lnTo>
                  <a:pt x="7378" y="7876"/>
                </a:lnTo>
                <a:lnTo>
                  <a:pt x="15178" y="8152"/>
                </a:lnTo>
                <a:lnTo>
                  <a:pt x="28690" y="8211"/>
                </a:lnTo>
                <a:lnTo>
                  <a:pt x="32460" y="9166"/>
                </a:lnTo>
                <a:lnTo>
                  <a:pt x="36879" y="10756"/>
                </a:lnTo>
                <a:lnTo>
                  <a:pt x="41730" y="12768"/>
                </a:lnTo>
                <a:lnTo>
                  <a:pt x="46869" y="14109"/>
                </a:lnTo>
                <a:lnTo>
                  <a:pt x="52200" y="15004"/>
                </a:lnTo>
                <a:lnTo>
                  <a:pt x="57659" y="15600"/>
                </a:lnTo>
                <a:lnTo>
                  <a:pt x="63203" y="15997"/>
                </a:lnTo>
                <a:lnTo>
                  <a:pt x="68805" y="16262"/>
                </a:lnTo>
                <a:lnTo>
                  <a:pt x="80108" y="16557"/>
                </a:lnTo>
                <a:lnTo>
                  <a:pt x="108595" y="16761"/>
                </a:lnTo>
                <a:lnTo>
                  <a:pt x="115258" y="17724"/>
                </a:lnTo>
                <a:lnTo>
                  <a:pt x="122558" y="19318"/>
                </a:lnTo>
                <a:lnTo>
                  <a:pt x="130282" y="21334"/>
                </a:lnTo>
                <a:lnTo>
                  <a:pt x="137336" y="22678"/>
                </a:lnTo>
                <a:lnTo>
                  <a:pt x="143944" y="23573"/>
                </a:lnTo>
                <a:lnTo>
                  <a:pt x="150254" y="24170"/>
                </a:lnTo>
                <a:lnTo>
                  <a:pt x="156366" y="24569"/>
                </a:lnTo>
                <a:lnTo>
                  <a:pt x="162345" y="24834"/>
                </a:lnTo>
                <a:lnTo>
                  <a:pt x="174069" y="25129"/>
                </a:lnTo>
                <a:lnTo>
                  <a:pt x="237167" y="25362"/>
                </a:lnTo>
                <a:lnTo>
                  <a:pt x="241930" y="26315"/>
                </a:lnTo>
                <a:lnTo>
                  <a:pt x="246058" y="27904"/>
                </a:lnTo>
                <a:lnTo>
                  <a:pt x="249763" y="29915"/>
                </a:lnTo>
                <a:lnTo>
                  <a:pt x="253185" y="31256"/>
                </a:lnTo>
                <a:lnTo>
                  <a:pt x="256419" y="32149"/>
                </a:lnTo>
                <a:lnTo>
                  <a:pt x="262552" y="33142"/>
                </a:lnTo>
                <a:lnTo>
                  <a:pt x="265521" y="33407"/>
                </a:lnTo>
                <a:lnTo>
                  <a:pt x="274317" y="3393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453"/>
          <p:cNvSpPr/>
          <p:nvPr/>
        </p:nvSpPr>
        <p:spPr>
          <a:xfrm>
            <a:off x="928687" y="3780472"/>
            <a:ext cx="274321" cy="188596"/>
          </a:xfrm>
          <a:custGeom>
            <a:avLst/>
            <a:gdLst/>
            <a:ahLst/>
            <a:cxnLst/>
            <a:rect l="0" t="0" r="0" b="0"/>
            <a:pathLst>
              <a:path w="274321" h="188596">
                <a:moveTo>
                  <a:pt x="0" y="0"/>
                </a:moveTo>
                <a:lnTo>
                  <a:pt x="0" y="8219"/>
                </a:lnTo>
                <a:lnTo>
                  <a:pt x="4551" y="8468"/>
                </a:lnTo>
                <a:lnTo>
                  <a:pt x="6844" y="9455"/>
                </a:lnTo>
                <a:lnTo>
                  <a:pt x="15574" y="15396"/>
                </a:lnTo>
                <a:lnTo>
                  <a:pt x="19908" y="17884"/>
                </a:lnTo>
                <a:lnTo>
                  <a:pt x="24702" y="20495"/>
                </a:lnTo>
                <a:lnTo>
                  <a:pt x="32569" y="25937"/>
                </a:lnTo>
                <a:lnTo>
                  <a:pt x="40192" y="31530"/>
                </a:lnTo>
                <a:lnTo>
                  <a:pt x="44892" y="34355"/>
                </a:lnTo>
                <a:lnTo>
                  <a:pt x="49931" y="37191"/>
                </a:lnTo>
                <a:lnTo>
                  <a:pt x="60609" y="42882"/>
                </a:lnTo>
                <a:lnTo>
                  <a:pt x="66123" y="45733"/>
                </a:lnTo>
                <a:lnTo>
                  <a:pt x="70752" y="49539"/>
                </a:lnTo>
                <a:lnTo>
                  <a:pt x="74791" y="53981"/>
                </a:lnTo>
                <a:lnTo>
                  <a:pt x="78436" y="58847"/>
                </a:lnTo>
                <a:lnTo>
                  <a:pt x="83723" y="63044"/>
                </a:lnTo>
                <a:lnTo>
                  <a:pt x="90105" y="66794"/>
                </a:lnTo>
                <a:lnTo>
                  <a:pt x="134057" y="88478"/>
                </a:lnTo>
                <a:lnTo>
                  <a:pt x="139854" y="92323"/>
                </a:lnTo>
                <a:lnTo>
                  <a:pt x="145623" y="96791"/>
                </a:lnTo>
                <a:lnTo>
                  <a:pt x="151375" y="101675"/>
                </a:lnTo>
                <a:lnTo>
                  <a:pt x="157114" y="105883"/>
                </a:lnTo>
                <a:lnTo>
                  <a:pt x="162845" y="109641"/>
                </a:lnTo>
                <a:lnTo>
                  <a:pt x="168571" y="113100"/>
                </a:lnTo>
                <a:lnTo>
                  <a:pt x="174293" y="116357"/>
                </a:lnTo>
                <a:lnTo>
                  <a:pt x="185731" y="122517"/>
                </a:lnTo>
                <a:lnTo>
                  <a:pt x="190496" y="125493"/>
                </a:lnTo>
                <a:lnTo>
                  <a:pt x="198330" y="131340"/>
                </a:lnTo>
                <a:lnTo>
                  <a:pt x="202705" y="134232"/>
                </a:lnTo>
                <a:lnTo>
                  <a:pt x="207526" y="137113"/>
                </a:lnTo>
                <a:lnTo>
                  <a:pt x="212646" y="139986"/>
                </a:lnTo>
                <a:lnTo>
                  <a:pt x="220874" y="145719"/>
                </a:lnTo>
                <a:lnTo>
                  <a:pt x="227706" y="151441"/>
                </a:lnTo>
                <a:lnTo>
                  <a:pt x="233918" y="157160"/>
                </a:lnTo>
                <a:lnTo>
                  <a:pt x="242770" y="165734"/>
                </a:lnTo>
                <a:lnTo>
                  <a:pt x="245666" y="167640"/>
                </a:lnTo>
                <a:lnTo>
                  <a:pt x="251425" y="169757"/>
                </a:lnTo>
                <a:lnTo>
                  <a:pt x="253342" y="171273"/>
                </a:lnTo>
                <a:lnTo>
                  <a:pt x="254619" y="173237"/>
                </a:lnTo>
                <a:lnTo>
                  <a:pt x="255471" y="175499"/>
                </a:lnTo>
                <a:lnTo>
                  <a:pt x="256992" y="177007"/>
                </a:lnTo>
                <a:lnTo>
                  <a:pt x="258958" y="178012"/>
                </a:lnTo>
                <a:lnTo>
                  <a:pt x="261221" y="178682"/>
                </a:lnTo>
                <a:lnTo>
                  <a:pt x="266276" y="181967"/>
                </a:lnTo>
                <a:lnTo>
                  <a:pt x="274320" y="18859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454"/>
          <p:cNvSpPr/>
          <p:nvPr/>
        </p:nvSpPr>
        <p:spPr>
          <a:xfrm>
            <a:off x="1022984" y="3746182"/>
            <a:ext cx="111444" cy="248604"/>
          </a:xfrm>
          <a:custGeom>
            <a:avLst/>
            <a:gdLst/>
            <a:ahLst/>
            <a:cxnLst/>
            <a:rect l="0" t="0" r="0" b="0"/>
            <a:pathLst>
              <a:path w="111444" h="248604">
                <a:moveTo>
                  <a:pt x="111443" y="0"/>
                </a:moveTo>
                <a:lnTo>
                  <a:pt x="111443" y="4551"/>
                </a:lnTo>
                <a:lnTo>
                  <a:pt x="110490" y="6844"/>
                </a:lnTo>
                <a:lnTo>
                  <a:pt x="108903" y="9325"/>
                </a:lnTo>
                <a:lnTo>
                  <a:pt x="106892" y="11932"/>
                </a:lnTo>
                <a:lnTo>
                  <a:pt x="105552" y="14622"/>
                </a:lnTo>
                <a:lnTo>
                  <a:pt x="104062" y="20151"/>
                </a:lnTo>
                <a:lnTo>
                  <a:pt x="103665" y="23912"/>
                </a:lnTo>
                <a:lnTo>
                  <a:pt x="103400" y="28324"/>
                </a:lnTo>
                <a:lnTo>
                  <a:pt x="103224" y="33170"/>
                </a:lnTo>
                <a:lnTo>
                  <a:pt x="102153" y="38306"/>
                </a:lnTo>
                <a:lnTo>
                  <a:pt x="100487" y="43635"/>
                </a:lnTo>
                <a:lnTo>
                  <a:pt x="98424" y="49092"/>
                </a:lnTo>
                <a:lnTo>
                  <a:pt x="90970" y="70426"/>
                </a:lnTo>
                <a:lnTo>
                  <a:pt x="65711" y="145781"/>
                </a:lnTo>
                <a:lnTo>
                  <a:pt x="61905" y="153385"/>
                </a:lnTo>
                <a:lnTo>
                  <a:pt x="57463" y="160359"/>
                </a:lnTo>
                <a:lnTo>
                  <a:pt x="52596" y="166914"/>
                </a:lnTo>
                <a:lnTo>
                  <a:pt x="48399" y="174141"/>
                </a:lnTo>
                <a:lnTo>
                  <a:pt x="44649" y="181816"/>
                </a:lnTo>
                <a:lnTo>
                  <a:pt x="41196" y="189791"/>
                </a:lnTo>
                <a:lnTo>
                  <a:pt x="34820" y="203732"/>
                </a:lnTo>
                <a:lnTo>
                  <a:pt x="31786" y="210116"/>
                </a:lnTo>
                <a:lnTo>
                  <a:pt x="28811" y="215325"/>
                </a:lnTo>
                <a:lnTo>
                  <a:pt x="25875" y="219750"/>
                </a:lnTo>
                <a:lnTo>
                  <a:pt x="22965" y="223652"/>
                </a:lnTo>
                <a:lnTo>
                  <a:pt x="19732" y="230529"/>
                </a:lnTo>
                <a:lnTo>
                  <a:pt x="18870" y="233696"/>
                </a:lnTo>
                <a:lnTo>
                  <a:pt x="17342" y="235807"/>
                </a:lnTo>
                <a:lnTo>
                  <a:pt x="15372" y="237215"/>
                </a:lnTo>
                <a:lnTo>
                  <a:pt x="13105" y="238153"/>
                </a:lnTo>
                <a:lnTo>
                  <a:pt x="11595" y="239731"/>
                </a:lnTo>
                <a:lnTo>
                  <a:pt x="10587" y="241736"/>
                </a:lnTo>
                <a:lnTo>
                  <a:pt x="8971" y="247246"/>
                </a:lnTo>
                <a:lnTo>
                  <a:pt x="7886" y="247699"/>
                </a:lnTo>
                <a:lnTo>
                  <a:pt x="6210" y="248000"/>
                </a:lnTo>
                <a:lnTo>
                  <a:pt x="0" y="24860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455"/>
          <p:cNvSpPr/>
          <p:nvPr/>
        </p:nvSpPr>
        <p:spPr>
          <a:xfrm>
            <a:off x="1023146" y="805815"/>
            <a:ext cx="179862" cy="454343"/>
          </a:xfrm>
          <a:custGeom>
            <a:avLst/>
            <a:gdLst/>
            <a:ahLst/>
            <a:cxnLst/>
            <a:rect l="0" t="0" r="0" b="0"/>
            <a:pathLst>
              <a:path w="179862" h="454343">
                <a:moveTo>
                  <a:pt x="136998" y="0"/>
                </a:moveTo>
                <a:lnTo>
                  <a:pt x="117686" y="0"/>
                </a:lnTo>
                <a:lnTo>
                  <a:pt x="114598" y="952"/>
                </a:lnTo>
                <a:lnTo>
                  <a:pt x="111588" y="2540"/>
                </a:lnTo>
                <a:lnTo>
                  <a:pt x="108628" y="4550"/>
                </a:lnTo>
                <a:lnTo>
                  <a:pt x="104750" y="6843"/>
                </a:lnTo>
                <a:lnTo>
                  <a:pt x="100259" y="9325"/>
                </a:lnTo>
                <a:lnTo>
                  <a:pt x="90190" y="14622"/>
                </a:lnTo>
                <a:lnTo>
                  <a:pt x="79364" y="20151"/>
                </a:lnTo>
                <a:lnTo>
                  <a:pt x="73811" y="23911"/>
                </a:lnTo>
                <a:lnTo>
                  <a:pt x="68203" y="28323"/>
                </a:lnTo>
                <a:lnTo>
                  <a:pt x="62560" y="33169"/>
                </a:lnTo>
                <a:lnTo>
                  <a:pt x="56893" y="37353"/>
                </a:lnTo>
                <a:lnTo>
                  <a:pt x="51210" y="41094"/>
                </a:lnTo>
                <a:lnTo>
                  <a:pt x="45516" y="44541"/>
                </a:lnTo>
                <a:lnTo>
                  <a:pt x="39815" y="48744"/>
                </a:lnTo>
                <a:lnTo>
                  <a:pt x="34110" y="53451"/>
                </a:lnTo>
                <a:lnTo>
                  <a:pt x="28401" y="58494"/>
                </a:lnTo>
                <a:lnTo>
                  <a:pt x="23643" y="63761"/>
                </a:lnTo>
                <a:lnTo>
                  <a:pt x="19518" y="69177"/>
                </a:lnTo>
                <a:lnTo>
                  <a:pt x="15816" y="74693"/>
                </a:lnTo>
                <a:lnTo>
                  <a:pt x="12395" y="80275"/>
                </a:lnTo>
                <a:lnTo>
                  <a:pt x="9162" y="85902"/>
                </a:lnTo>
                <a:lnTo>
                  <a:pt x="6054" y="91558"/>
                </a:lnTo>
                <a:lnTo>
                  <a:pt x="2601" y="102922"/>
                </a:lnTo>
                <a:lnTo>
                  <a:pt x="1066" y="114323"/>
                </a:lnTo>
                <a:lnTo>
                  <a:pt x="384" y="125740"/>
                </a:lnTo>
                <a:lnTo>
                  <a:pt x="81" y="137164"/>
                </a:lnTo>
                <a:lnTo>
                  <a:pt x="0" y="142878"/>
                </a:lnTo>
                <a:lnTo>
                  <a:pt x="2450" y="154306"/>
                </a:lnTo>
                <a:lnTo>
                  <a:pt x="5762" y="166688"/>
                </a:lnTo>
                <a:lnTo>
                  <a:pt x="6645" y="173990"/>
                </a:lnTo>
                <a:lnTo>
                  <a:pt x="7234" y="181716"/>
                </a:lnTo>
                <a:lnTo>
                  <a:pt x="8579" y="189724"/>
                </a:lnTo>
                <a:lnTo>
                  <a:pt x="10428" y="197920"/>
                </a:lnTo>
                <a:lnTo>
                  <a:pt x="12613" y="206241"/>
                </a:lnTo>
                <a:lnTo>
                  <a:pt x="15022" y="214647"/>
                </a:lnTo>
                <a:lnTo>
                  <a:pt x="20239" y="231606"/>
                </a:lnTo>
                <a:lnTo>
                  <a:pt x="28532" y="257219"/>
                </a:lnTo>
                <a:lnTo>
                  <a:pt x="30397" y="265776"/>
                </a:lnTo>
                <a:lnTo>
                  <a:pt x="31641" y="274339"/>
                </a:lnTo>
                <a:lnTo>
                  <a:pt x="32470" y="282905"/>
                </a:lnTo>
                <a:lnTo>
                  <a:pt x="33975" y="291473"/>
                </a:lnTo>
                <a:lnTo>
                  <a:pt x="35931" y="300043"/>
                </a:lnTo>
                <a:lnTo>
                  <a:pt x="38188" y="308613"/>
                </a:lnTo>
                <a:lnTo>
                  <a:pt x="41597" y="316232"/>
                </a:lnTo>
                <a:lnTo>
                  <a:pt x="45775" y="323216"/>
                </a:lnTo>
                <a:lnTo>
                  <a:pt x="50465" y="329777"/>
                </a:lnTo>
                <a:lnTo>
                  <a:pt x="54545" y="336056"/>
                </a:lnTo>
                <a:lnTo>
                  <a:pt x="58217" y="342147"/>
                </a:lnTo>
                <a:lnTo>
                  <a:pt x="61617" y="348113"/>
                </a:lnTo>
                <a:lnTo>
                  <a:pt x="65789" y="353995"/>
                </a:lnTo>
                <a:lnTo>
                  <a:pt x="70476" y="359822"/>
                </a:lnTo>
                <a:lnTo>
                  <a:pt x="75505" y="365611"/>
                </a:lnTo>
                <a:lnTo>
                  <a:pt x="80763" y="371375"/>
                </a:lnTo>
                <a:lnTo>
                  <a:pt x="91685" y="382860"/>
                </a:lnTo>
                <a:lnTo>
                  <a:pt x="97264" y="387638"/>
                </a:lnTo>
                <a:lnTo>
                  <a:pt x="102889" y="391775"/>
                </a:lnTo>
                <a:lnTo>
                  <a:pt x="108544" y="395486"/>
                </a:lnTo>
                <a:lnTo>
                  <a:pt x="114219" y="399864"/>
                </a:lnTo>
                <a:lnTo>
                  <a:pt x="119907" y="404689"/>
                </a:lnTo>
                <a:lnTo>
                  <a:pt x="125604" y="409810"/>
                </a:lnTo>
                <a:lnTo>
                  <a:pt x="131307" y="414176"/>
                </a:lnTo>
                <a:lnTo>
                  <a:pt x="137014" y="418040"/>
                </a:lnTo>
                <a:lnTo>
                  <a:pt x="142724" y="421568"/>
                </a:lnTo>
                <a:lnTo>
                  <a:pt x="147483" y="424873"/>
                </a:lnTo>
                <a:lnTo>
                  <a:pt x="151608" y="428028"/>
                </a:lnTo>
                <a:lnTo>
                  <a:pt x="155311" y="431085"/>
                </a:lnTo>
                <a:lnTo>
                  <a:pt x="158732" y="434075"/>
                </a:lnTo>
                <a:lnTo>
                  <a:pt x="161965" y="437020"/>
                </a:lnTo>
                <a:lnTo>
                  <a:pt x="168097" y="442834"/>
                </a:lnTo>
                <a:lnTo>
                  <a:pt x="179861" y="4543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456"/>
          <p:cNvSpPr/>
          <p:nvPr/>
        </p:nvSpPr>
        <p:spPr>
          <a:xfrm>
            <a:off x="586149" y="1045878"/>
            <a:ext cx="325394" cy="85692"/>
          </a:xfrm>
          <a:custGeom>
            <a:avLst/>
            <a:gdLst/>
            <a:ahLst/>
            <a:cxnLst/>
            <a:rect l="0" t="0" r="0" b="0"/>
            <a:pathLst>
              <a:path w="325394" h="85692">
                <a:moveTo>
                  <a:pt x="16783" y="85691"/>
                </a:moveTo>
                <a:lnTo>
                  <a:pt x="861" y="69769"/>
                </a:lnTo>
                <a:lnTo>
                  <a:pt x="453" y="68409"/>
                </a:lnTo>
                <a:lnTo>
                  <a:pt x="181" y="66550"/>
                </a:lnTo>
                <a:lnTo>
                  <a:pt x="0" y="64358"/>
                </a:lnTo>
                <a:lnTo>
                  <a:pt x="832" y="62897"/>
                </a:lnTo>
                <a:lnTo>
                  <a:pt x="2339" y="61922"/>
                </a:lnTo>
                <a:lnTo>
                  <a:pt x="7506" y="59887"/>
                </a:lnTo>
                <a:lnTo>
                  <a:pt x="16152" y="55808"/>
                </a:lnTo>
                <a:lnTo>
                  <a:pt x="31730" y="48156"/>
                </a:lnTo>
                <a:lnTo>
                  <a:pt x="38178" y="45428"/>
                </a:lnTo>
                <a:lnTo>
                  <a:pt x="45334" y="42657"/>
                </a:lnTo>
                <a:lnTo>
                  <a:pt x="60905" y="37037"/>
                </a:lnTo>
                <a:lnTo>
                  <a:pt x="77350" y="31365"/>
                </a:lnTo>
                <a:lnTo>
                  <a:pt x="86689" y="28519"/>
                </a:lnTo>
                <a:lnTo>
                  <a:pt x="107225" y="22816"/>
                </a:lnTo>
                <a:lnTo>
                  <a:pt x="118035" y="20915"/>
                </a:lnTo>
                <a:lnTo>
                  <a:pt x="129052" y="19647"/>
                </a:lnTo>
                <a:lnTo>
                  <a:pt x="140206" y="18802"/>
                </a:lnTo>
                <a:lnTo>
                  <a:pt x="151453" y="17286"/>
                </a:lnTo>
                <a:lnTo>
                  <a:pt x="162760" y="15323"/>
                </a:lnTo>
                <a:lnTo>
                  <a:pt x="174109" y="13062"/>
                </a:lnTo>
                <a:lnTo>
                  <a:pt x="184532" y="11554"/>
                </a:lnTo>
                <a:lnTo>
                  <a:pt x="194338" y="10549"/>
                </a:lnTo>
                <a:lnTo>
                  <a:pt x="203733" y="9879"/>
                </a:lnTo>
                <a:lnTo>
                  <a:pt x="212854" y="8480"/>
                </a:lnTo>
                <a:lnTo>
                  <a:pt x="221792" y="6595"/>
                </a:lnTo>
                <a:lnTo>
                  <a:pt x="230608" y="4385"/>
                </a:lnTo>
                <a:lnTo>
                  <a:pt x="239343" y="2912"/>
                </a:lnTo>
                <a:lnTo>
                  <a:pt x="248024" y="1930"/>
                </a:lnTo>
                <a:lnTo>
                  <a:pt x="256669" y="1276"/>
                </a:lnTo>
                <a:lnTo>
                  <a:pt x="264337" y="839"/>
                </a:lnTo>
                <a:lnTo>
                  <a:pt x="277937" y="354"/>
                </a:lnTo>
                <a:lnTo>
                  <a:pt x="301238" y="43"/>
                </a:lnTo>
                <a:lnTo>
                  <a:pt x="309260" y="0"/>
                </a:lnTo>
                <a:lnTo>
                  <a:pt x="312732" y="942"/>
                </a:lnTo>
                <a:lnTo>
                  <a:pt x="316000" y="2522"/>
                </a:lnTo>
                <a:lnTo>
                  <a:pt x="325393" y="853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457"/>
          <p:cNvSpPr/>
          <p:nvPr/>
        </p:nvSpPr>
        <p:spPr>
          <a:xfrm>
            <a:off x="894397" y="831541"/>
            <a:ext cx="171451" cy="394327"/>
          </a:xfrm>
          <a:custGeom>
            <a:avLst/>
            <a:gdLst/>
            <a:ahLst/>
            <a:cxnLst/>
            <a:rect l="0" t="0" r="0" b="0"/>
            <a:pathLst>
              <a:path w="171451" h="394327">
                <a:moveTo>
                  <a:pt x="0" y="25709"/>
                </a:moveTo>
                <a:lnTo>
                  <a:pt x="0" y="10108"/>
                </a:lnTo>
                <a:lnTo>
                  <a:pt x="952" y="9593"/>
                </a:lnTo>
                <a:lnTo>
                  <a:pt x="4551" y="9021"/>
                </a:lnTo>
                <a:lnTo>
                  <a:pt x="5891" y="7916"/>
                </a:lnTo>
                <a:lnTo>
                  <a:pt x="6785" y="6227"/>
                </a:lnTo>
                <a:lnTo>
                  <a:pt x="7381" y="4148"/>
                </a:lnTo>
                <a:lnTo>
                  <a:pt x="8731" y="2763"/>
                </a:lnTo>
                <a:lnTo>
                  <a:pt x="10583" y="1839"/>
                </a:lnTo>
                <a:lnTo>
                  <a:pt x="15849" y="356"/>
                </a:lnTo>
                <a:lnTo>
                  <a:pt x="19109" y="153"/>
                </a:lnTo>
                <a:lnTo>
                  <a:pt x="23733" y="63"/>
                </a:lnTo>
                <a:lnTo>
                  <a:pt x="32712" y="0"/>
                </a:lnTo>
                <a:lnTo>
                  <a:pt x="36128" y="2535"/>
                </a:lnTo>
                <a:lnTo>
                  <a:pt x="38373" y="4545"/>
                </a:lnTo>
                <a:lnTo>
                  <a:pt x="40822" y="5884"/>
                </a:lnTo>
                <a:lnTo>
                  <a:pt x="46083" y="7373"/>
                </a:lnTo>
                <a:lnTo>
                  <a:pt x="47867" y="8722"/>
                </a:lnTo>
                <a:lnTo>
                  <a:pt x="49056" y="10574"/>
                </a:lnTo>
                <a:lnTo>
                  <a:pt x="49849" y="12762"/>
                </a:lnTo>
                <a:lnTo>
                  <a:pt x="53270" y="17732"/>
                </a:lnTo>
                <a:lnTo>
                  <a:pt x="57965" y="23116"/>
                </a:lnTo>
                <a:lnTo>
                  <a:pt x="63227" y="28684"/>
                </a:lnTo>
                <a:lnTo>
                  <a:pt x="65964" y="32455"/>
                </a:lnTo>
                <a:lnTo>
                  <a:pt x="68741" y="36873"/>
                </a:lnTo>
                <a:lnTo>
                  <a:pt x="71545" y="41724"/>
                </a:lnTo>
                <a:lnTo>
                  <a:pt x="77200" y="52194"/>
                </a:lnTo>
                <a:lnTo>
                  <a:pt x="80042" y="57653"/>
                </a:lnTo>
                <a:lnTo>
                  <a:pt x="83199" y="68799"/>
                </a:lnTo>
                <a:lnTo>
                  <a:pt x="85555" y="80102"/>
                </a:lnTo>
                <a:lnTo>
                  <a:pt x="89777" y="91476"/>
                </a:lnTo>
                <a:lnTo>
                  <a:pt x="94828" y="105421"/>
                </a:lnTo>
                <a:lnTo>
                  <a:pt x="97509" y="113140"/>
                </a:lnTo>
                <a:lnTo>
                  <a:pt x="99296" y="121144"/>
                </a:lnTo>
                <a:lnTo>
                  <a:pt x="100487" y="129337"/>
                </a:lnTo>
                <a:lnTo>
                  <a:pt x="101282" y="137657"/>
                </a:lnTo>
                <a:lnTo>
                  <a:pt x="102763" y="146061"/>
                </a:lnTo>
                <a:lnTo>
                  <a:pt x="104704" y="154521"/>
                </a:lnTo>
                <a:lnTo>
                  <a:pt x="106950" y="163018"/>
                </a:lnTo>
                <a:lnTo>
                  <a:pt x="108448" y="172493"/>
                </a:lnTo>
                <a:lnTo>
                  <a:pt x="109446" y="182620"/>
                </a:lnTo>
                <a:lnTo>
                  <a:pt x="110111" y="193181"/>
                </a:lnTo>
                <a:lnTo>
                  <a:pt x="110851" y="212536"/>
                </a:lnTo>
                <a:lnTo>
                  <a:pt x="111048" y="221698"/>
                </a:lnTo>
                <a:lnTo>
                  <a:pt x="112132" y="230663"/>
                </a:lnTo>
                <a:lnTo>
                  <a:pt x="113807" y="239497"/>
                </a:lnTo>
                <a:lnTo>
                  <a:pt x="115876" y="248244"/>
                </a:lnTo>
                <a:lnTo>
                  <a:pt x="117256" y="257886"/>
                </a:lnTo>
                <a:lnTo>
                  <a:pt x="118176" y="268123"/>
                </a:lnTo>
                <a:lnTo>
                  <a:pt x="118789" y="278758"/>
                </a:lnTo>
                <a:lnTo>
                  <a:pt x="120150" y="287753"/>
                </a:lnTo>
                <a:lnTo>
                  <a:pt x="122010" y="295655"/>
                </a:lnTo>
                <a:lnTo>
                  <a:pt x="126617" y="310467"/>
                </a:lnTo>
                <a:lnTo>
                  <a:pt x="131839" y="326576"/>
                </a:lnTo>
                <a:lnTo>
                  <a:pt x="134565" y="333919"/>
                </a:lnTo>
                <a:lnTo>
                  <a:pt x="137335" y="340720"/>
                </a:lnTo>
                <a:lnTo>
                  <a:pt x="140134" y="347158"/>
                </a:lnTo>
                <a:lnTo>
                  <a:pt x="143905" y="353356"/>
                </a:lnTo>
                <a:lnTo>
                  <a:pt x="148324" y="359393"/>
                </a:lnTo>
                <a:lnTo>
                  <a:pt x="153175" y="365322"/>
                </a:lnTo>
                <a:lnTo>
                  <a:pt x="156409" y="370228"/>
                </a:lnTo>
                <a:lnTo>
                  <a:pt x="160003" y="378218"/>
                </a:lnTo>
                <a:lnTo>
                  <a:pt x="164140" y="384945"/>
                </a:lnTo>
                <a:lnTo>
                  <a:pt x="171450" y="39432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458"/>
          <p:cNvSpPr/>
          <p:nvPr/>
        </p:nvSpPr>
        <p:spPr>
          <a:xfrm>
            <a:off x="2968942" y="788774"/>
            <a:ext cx="341129" cy="531392"/>
          </a:xfrm>
          <a:custGeom>
            <a:avLst/>
            <a:gdLst/>
            <a:ahLst/>
            <a:cxnLst/>
            <a:rect l="0" t="0" r="0" b="0"/>
            <a:pathLst>
              <a:path w="341129" h="531392">
                <a:moveTo>
                  <a:pt x="0" y="8468"/>
                </a:moveTo>
                <a:lnTo>
                  <a:pt x="0" y="0"/>
                </a:lnTo>
                <a:lnTo>
                  <a:pt x="4551" y="4477"/>
                </a:lnTo>
                <a:lnTo>
                  <a:pt x="6844" y="5808"/>
                </a:lnTo>
                <a:lnTo>
                  <a:pt x="14622" y="8632"/>
                </a:lnTo>
                <a:lnTo>
                  <a:pt x="20151" y="12669"/>
                </a:lnTo>
                <a:lnTo>
                  <a:pt x="23911" y="14126"/>
                </a:lnTo>
                <a:lnTo>
                  <a:pt x="33170" y="15745"/>
                </a:lnTo>
                <a:lnTo>
                  <a:pt x="43635" y="19005"/>
                </a:lnTo>
                <a:lnTo>
                  <a:pt x="49092" y="21208"/>
                </a:lnTo>
                <a:lnTo>
                  <a:pt x="62776" y="26195"/>
                </a:lnTo>
                <a:lnTo>
                  <a:pt x="70426" y="28859"/>
                </a:lnTo>
                <a:lnTo>
                  <a:pt x="78383" y="32539"/>
                </a:lnTo>
                <a:lnTo>
                  <a:pt x="86545" y="36898"/>
                </a:lnTo>
                <a:lnTo>
                  <a:pt x="94845" y="41709"/>
                </a:lnTo>
                <a:lnTo>
                  <a:pt x="114226" y="52134"/>
                </a:lnTo>
                <a:lnTo>
                  <a:pt x="124728" y="57581"/>
                </a:lnTo>
                <a:lnTo>
                  <a:pt x="134587" y="63118"/>
                </a:lnTo>
                <a:lnTo>
                  <a:pt x="144017" y="68714"/>
                </a:lnTo>
                <a:lnTo>
                  <a:pt x="153162" y="74349"/>
                </a:lnTo>
                <a:lnTo>
                  <a:pt x="162115" y="80964"/>
                </a:lnTo>
                <a:lnTo>
                  <a:pt x="170942" y="88231"/>
                </a:lnTo>
                <a:lnTo>
                  <a:pt x="179684" y="95933"/>
                </a:lnTo>
                <a:lnTo>
                  <a:pt x="197017" y="112111"/>
                </a:lnTo>
                <a:lnTo>
                  <a:pt x="231428" y="145781"/>
                </a:lnTo>
                <a:lnTo>
                  <a:pt x="240010" y="155255"/>
                </a:lnTo>
                <a:lnTo>
                  <a:pt x="248589" y="165381"/>
                </a:lnTo>
                <a:lnTo>
                  <a:pt x="257166" y="175942"/>
                </a:lnTo>
                <a:lnTo>
                  <a:pt x="264789" y="186792"/>
                </a:lnTo>
                <a:lnTo>
                  <a:pt x="271776" y="197836"/>
                </a:lnTo>
                <a:lnTo>
                  <a:pt x="278339" y="209008"/>
                </a:lnTo>
                <a:lnTo>
                  <a:pt x="285572" y="220267"/>
                </a:lnTo>
                <a:lnTo>
                  <a:pt x="293251" y="231582"/>
                </a:lnTo>
                <a:lnTo>
                  <a:pt x="301228" y="242936"/>
                </a:lnTo>
                <a:lnTo>
                  <a:pt x="307499" y="253362"/>
                </a:lnTo>
                <a:lnTo>
                  <a:pt x="312632" y="263171"/>
                </a:lnTo>
                <a:lnTo>
                  <a:pt x="317006" y="272567"/>
                </a:lnTo>
                <a:lnTo>
                  <a:pt x="320875" y="282642"/>
                </a:lnTo>
                <a:lnTo>
                  <a:pt x="324406" y="293168"/>
                </a:lnTo>
                <a:lnTo>
                  <a:pt x="333928" y="323646"/>
                </a:lnTo>
                <a:lnTo>
                  <a:pt x="336919" y="332887"/>
                </a:lnTo>
                <a:lnTo>
                  <a:pt x="338913" y="342857"/>
                </a:lnTo>
                <a:lnTo>
                  <a:pt x="340242" y="353314"/>
                </a:lnTo>
                <a:lnTo>
                  <a:pt x="341128" y="364095"/>
                </a:lnTo>
                <a:lnTo>
                  <a:pt x="340766" y="373188"/>
                </a:lnTo>
                <a:lnTo>
                  <a:pt x="336658" y="396039"/>
                </a:lnTo>
                <a:lnTo>
                  <a:pt x="335364" y="412179"/>
                </a:lnTo>
                <a:lnTo>
                  <a:pt x="333113" y="419531"/>
                </a:lnTo>
                <a:lnTo>
                  <a:pt x="325533" y="432780"/>
                </a:lnTo>
                <a:lnTo>
                  <a:pt x="315106" y="446399"/>
                </a:lnTo>
                <a:lnTo>
                  <a:pt x="305984" y="461017"/>
                </a:lnTo>
                <a:lnTo>
                  <a:pt x="297600" y="469316"/>
                </a:lnTo>
                <a:lnTo>
                  <a:pt x="292698" y="472862"/>
                </a:lnTo>
                <a:lnTo>
                  <a:pt x="289429" y="476179"/>
                </a:lnTo>
                <a:lnTo>
                  <a:pt x="287250" y="479343"/>
                </a:lnTo>
                <a:lnTo>
                  <a:pt x="285798" y="482405"/>
                </a:lnTo>
                <a:lnTo>
                  <a:pt x="283877" y="484446"/>
                </a:lnTo>
                <a:lnTo>
                  <a:pt x="281644" y="485807"/>
                </a:lnTo>
                <a:lnTo>
                  <a:pt x="279202" y="486714"/>
                </a:lnTo>
                <a:lnTo>
                  <a:pt x="273950" y="490262"/>
                </a:lnTo>
                <a:lnTo>
                  <a:pt x="271216" y="492541"/>
                </a:lnTo>
                <a:lnTo>
                  <a:pt x="268441" y="494061"/>
                </a:lnTo>
                <a:lnTo>
                  <a:pt x="259984" y="497152"/>
                </a:lnTo>
                <a:lnTo>
                  <a:pt x="254296" y="501251"/>
                </a:lnTo>
                <a:lnTo>
                  <a:pt x="248593" y="508788"/>
                </a:lnTo>
                <a:lnTo>
                  <a:pt x="243836" y="517535"/>
                </a:lnTo>
                <a:lnTo>
                  <a:pt x="241721" y="524597"/>
                </a:lnTo>
                <a:lnTo>
                  <a:pt x="240205" y="526862"/>
                </a:lnTo>
                <a:lnTo>
                  <a:pt x="238242" y="528371"/>
                </a:lnTo>
                <a:lnTo>
                  <a:pt x="231458" y="53139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459"/>
          <p:cNvSpPr/>
          <p:nvPr/>
        </p:nvSpPr>
        <p:spPr>
          <a:xfrm>
            <a:off x="1383029" y="3771900"/>
            <a:ext cx="231459" cy="34291"/>
          </a:xfrm>
          <a:custGeom>
            <a:avLst/>
            <a:gdLst/>
            <a:ahLst/>
            <a:cxnLst/>
            <a:rect l="0" t="0" r="0" b="0"/>
            <a:pathLst>
              <a:path w="231459" h="34291">
                <a:moveTo>
                  <a:pt x="0" y="34290"/>
                </a:moveTo>
                <a:lnTo>
                  <a:pt x="20152" y="34290"/>
                </a:lnTo>
                <a:lnTo>
                  <a:pt x="23912" y="33337"/>
                </a:lnTo>
                <a:lnTo>
                  <a:pt x="28324" y="31750"/>
                </a:lnTo>
                <a:lnTo>
                  <a:pt x="33170" y="29739"/>
                </a:lnTo>
                <a:lnTo>
                  <a:pt x="38306" y="28398"/>
                </a:lnTo>
                <a:lnTo>
                  <a:pt x="43635" y="27504"/>
                </a:lnTo>
                <a:lnTo>
                  <a:pt x="49093" y="26909"/>
                </a:lnTo>
                <a:lnTo>
                  <a:pt x="55589" y="25559"/>
                </a:lnTo>
                <a:lnTo>
                  <a:pt x="62777" y="23707"/>
                </a:lnTo>
                <a:lnTo>
                  <a:pt x="70426" y="21519"/>
                </a:lnTo>
                <a:lnTo>
                  <a:pt x="86546" y="16549"/>
                </a:lnTo>
                <a:lnTo>
                  <a:pt x="94845" y="13890"/>
                </a:lnTo>
                <a:lnTo>
                  <a:pt x="103235" y="12117"/>
                </a:lnTo>
                <a:lnTo>
                  <a:pt x="111686" y="10936"/>
                </a:lnTo>
                <a:lnTo>
                  <a:pt x="120177" y="10148"/>
                </a:lnTo>
                <a:lnTo>
                  <a:pt x="127743" y="9623"/>
                </a:lnTo>
                <a:lnTo>
                  <a:pt x="134692" y="9273"/>
                </a:lnTo>
                <a:lnTo>
                  <a:pt x="141230" y="9039"/>
                </a:lnTo>
                <a:lnTo>
                  <a:pt x="148446" y="7931"/>
                </a:lnTo>
                <a:lnTo>
                  <a:pt x="156114" y="6239"/>
                </a:lnTo>
                <a:lnTo>
                  <a:pt x="164084" y="4160"/>
                </a:lnTo>
                <a:lnTo>
                  <a:pt x="171302" y="2773"/>
                </a:lnTo>
                <a:lnTo>
                  <a:pt x="178019" y="1849"/>
                </a:lnTo>
                <a:lnTo>
                  <a:pt x="184402" y="1232"/>
                </a:lnTo>
                <a:lnTo>
                  <a:pt x="190562" y="821"/>
                </a:lnTo>
                <a:lnTo>
                  <a:pt x="196574" y="548"/>
                </a:lnTo>
                <a:lnTo>
                  <a:pt x="211597" y="162"/>
                </a:lnTo>
                <a:lnTo>
                  <a:pt x="23145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460"/>
          <p:cNvSpPr/>
          <p:nvPr/>
        </p:nvSpPr>
        <p:spPr>
          <a:xfrm>
            <a:off x="1408747" y="3874770"/>
            <a:ext cx="222886" cy="17146"/>
          </a:xfrm>
          <a:custGeom>
            <a:avLst/>
            <a:gdLst/>
            <a:ahLst/>
            <a:cxnLst/>
            <a:rect l="0" t="0" r="0" b="0"/>
            <a:pathLst>
              <a:path w="222886" h="17146">
                <a:moveTo>
                  <a:pt x="0" y="17145"/>
                </a:moveTo>
                <a:lnTo>
                  <a:pt x="12770" y="17145"/>
                </a:lnTo>
                <a:lnTo>
                  <a:pt x="16134" y="16192"/>
                </a:lnTo>
                <a:lnTo>
                  <a:pt x="20281" y="14605"/>
                </a:lnTo>
                <a:lnTo>
                  <a:pt x="24950" y="12594"/>
                </a:lnTo>
                <a:lnTo>
                  <a:pt x="29969" y="11253"/>
                </a:lnTo>
                <a:lnTo>
                  <a:pt x="35219" y="10359"/>
                </a:lnTo>
                <a:lnTo>
                  <a:pt x="40624" y="9764"/>
                </a:lnTo>
                <a:lnTo>
                  <a:pt x="45180" y="9366"/>
                </a:lnTo>
                <a:lnTo>
                  <a:pt x="49170" y="9102"/>
                </a:lnTo>
                <a:lnTo>
                  <a:pt x="52782" y="8925"/>
                </a:lnTo>
                <a:lnTo>
                  <a:pt x="57096" y="7855"/>
                </a:lnTo>
                <a:lnTo>
                  <a:pt x="61876" y="6189"/>
                </a:lnTo>
                <a:lnTo>
                  <a:pt x="66968" y="4126"/>
                </a:lnTo>
                <a:lnTo>
                  <a:pt x="73221" y="2751"/>
                </a:lnTo>
                <a:lnTo>
                  <a:pt x="80246" y="1834"/>
                </a:lnTo>
                <a:lnTo>
                  <a:pt x="87788" y="1222"/>
                </a:lnTo>
                <a:lnTo>
                  <a:pt x="94720" y="815"/>
                </a:lnTo>
                <a:lnTo>
                  <a:pt x="107503" y="362"/>
                </a:lnTo>
                <a:lnTo>
                  <a:pt x="125409" y="107"/>
                </a:lnTo>
                <a:lnTo>
                  <a:pt x="22288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461"/>
          <p:cNvSpPr/>
          <p:nvPr/>
        </p:nvSpPr>
        <p:spPr>
          <a:xfrm>
            <a:off x="1841006" y="3823335"/>
            <a:ext cx="90664" cy="8564"/>
          </a:xfrm>
          <a:custGeom>
            <a:avLst/>
            <a:gdLst/>
            <a:ahLst/>
            <a:cxnLst/>
            <a:rect l="0" t="0" r="0" b="0"/>
            <a:pathLst>
              <a:path w="90664" h="8564">
                <a:moveTo>
                  <a:pt x="4938" y="0"/>
                </a:moveTo>
                <a:lnTo>
                  <a:pt x="0" y="0"/>
                </a:lnTo>
                <a:lnTo>
                  <a:pt x="4690" y="0"/>
                </a:lnTo>
                <a:lnTo>
                  <a:pt x="4773" y="952"/>
                </a:lnTo>
                <a:lnTo>
                  <a:pt x="4828" y="2540"/>
                </a:lnTo>
                <a:lnTo>
                  <a:pt x="4865" y="4551"/>
                </a:lnTo>
                <a:lnTo>
                  <a:pt x="5842" y="5891"/>
                </a:lnTo>
                <a:lnTo>
                  <a:pt x="7446" y="6785"/>
                </a:lnTo>
                <a:lnTo>
                  <a:pt x="9467" y="7380"/>
                </a:lnTo>
                <a:lnTo>
                  <a:pt x="11768" y="7778"/>
                </a:lnTo>
                <a:lnTo>
                  <a:pt x="14254" y="8043"/>
                </a:lnTo>
                <a:lnTo>
                  <a:pt x="16864" y="8219"/>
                </a:lnTo>
                <a:lnTo>
                  <a:pt x="19556" y="8337"/>
                </a:lnTo>
                <a:lnTo>
                  <a:pt x="25088" y="8467"/>
                </a:lnTo>
                <a:lnTo>
                  <a:pt x="46650" y="8563"/>
                </a:lnTo>
                <a:lnTo>
                  <a:pt x="50844" y="7614"/>
                </a:lnTo>
                <a:lnTo>
                  <a:pt x="54592" y="6028"/>
                </a:lnTo>
                <a:lnTo>
                  <a:pt x="58043" y="4018"/>
                </a:lnTo>
                <a:lnTo>
                  <a:pt x="61296" y="2679"/>
                </a:lnTo>
                <a:lnTo>
                  <a:pt x="64418" y="1786"/>
                </a:lnTo>
                <a:lnTo>
                  <a:pt x="67452" y="1190"/>
                </a:lnTo>
                <a:lnTo>
                  <a:pt x="70426" y="793"/>
                </a:lnTo>
                <a:lnTo>
                  <a:pt x="73362" y="529"/>
                </a:lnTo>
                <a:lnTo>
                  <a:pt x="76272" y="352"/>
                </a:lnTo>
                <a:lnTo>
                  <a:pt x="82045" y="157"/>
                </a:lnTo>
                <a:lnTo>
                  <a:pt x="9066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462"/>
          <p:cNvSpPr/>
          <p:nvPr/>
        </p:nvSpPr>
        <p:spPr>
          <a:xfrm>
            <a:off x="2043112" y="3686569"/>
            <a:ext cx="197168" cy="248091"/>
          </a:xfrm>
          <a:custGeom>
            <a:avLst/>
            <a:gdLst/>
            <a:ahLst/>
            <a:cxnLst/>
            <a:rect l="0" t="0" r="0" b="0"/>
            <a:pathLst>
              <a:path w="197168" h="248091">
                <a:moveTo>
                  <a:pt x="0" y="51041"/>
                </a:moveTo>
                <a:lnTo>
                  <a:pt x="12770" y="38270"/>
                </a:lnTo>
                <a:lnTo>
                  <a:pt x="16134" y="35859"/>
                </a:lnTo>
                <a:lnTo>
                  <a:pt x="20281" y="33300"/>
                </a:lnTo>
                <a:lnTo>
                  <a:pt x="24950" y="30641"/>
                </a:lnTo>
                <a:lnTo>
                  <a:pt x="29016" y="28868"/>
                </a:lnTo>
                <a:lnTo>
                  <a:pt x="32679" y="27687"/>
                </a:lnTo>
                <a:lnTo>
                  <a:pt x="36074" y="26899"/>
                </a:lnTo>
                <a:lnTo>
                  <a:pt x="40242" y="25421"/>
                </a:lnTo>
                <a:lnTo>
                  <a:pt x="44925" y="23483"/>
                </a:lnTo>
                <a:lnTo>
                  <a:pt x="49953" y="21239"/>
                </a:lnTo>
                <a:lnTo>
                  <a:pt x="60619" y="16206"/>
                </a:lnTo>
                <a:lnTo>
                  <a:pt x="66130" y="13529"/>
                </a:lnTo>
                <a:lnTo>
                  <a:pt x="71709" y="11746"/>
                </a:lnTo>
                <a:lnTo>
                  <a:pt x="77333" y="10557"/>
                </a:lnTo>
                <a:lnTo>
                  <a:pt x="82988" y="9764"/>
                </a:lnTo>
                <a:lnTo>
                  <a:pt x="88663" y="8283"/>
                </a:lnTo>
                <a:lnTo>
                  <a:pt x="94351" y="6343"/>
                </a:lnTo>
                <a:lnTo>
                  <a:pt x="100048" y="4097"/>
                </a:lnTo>
                <a:lnTo>
                  <a:pt x="105751" y="2600"/>
                </a:lnTo>
                <a:lnTo>
                  <a:pt x="111458" y="1602"/>
                </a:lnTo>
                <a:lnTo>
                  <a:pt x="117168" y="936"/>
                </a:lnTo>
                <a:lnTo>
                  <a:pt x="122880" y="493"/>
                </a:lnTo>
                <a:lnTo>
                  <a:pt x="128592" y="197"/>
                </a:lnTo>
                <a:lnTo>
                  <a:pt x="134306" y="0"/>
                </a:lnTo>
                <a:lnTo>
                  <a:pt x="140020" y="821"/>
                </a:lnTo>
                <a:lnTo>
                  <a:pt x="145734" y="2321"/>
                </a:lnTo>
                <a:lnTo>
                  <a:pt x="151448" y="4273"/>
                </a:lnTo>
                <a:lnTo>
                  <a:pt x="156210" y="5575"/>
                </a:lnTo>
                <a:lnTo>
                  <a:pt x="160338" y="6443"/>
                </a:lnTo>
                <a:lnTo>
                  <a:pt x="164042" y="7021"/>
                </a:lnTo>
                <a:lnTo>
                  <a:pt x="167464" y="8359"/>
                </a:lnTo>
                <a:lnTo>
                  <a:pt x="170698" y="10204"/>
                </a:lnTo>
                <a:lnTo>
                  <a:pt x="173806" y="12386"/>
                </a:lnTo>
                <a:lnTo>
                  <a:pt x="175878" y="15746"/>
                </a:lnTo>
                <a:lnTo>
                  <a:pt x="177260" y="19891"/>
                </a:lnTo>
                <a:lnTo>
                  <a:pt x="178180" y="24559"/>
                </a:lnTo>
                <a:lnTo>
                  <a:pt x="179204" y="32286"/>
                </a:lnTo>
                <a:lnTo>
                  <a:pt x="179477" y="35680"/>
                </a:lnTo>
                <a:lnTo>
                  <a:pt x="178706" y="39848"/>
                </a:lnTo>
                <a:lnTo>
                  <a:pt x="177240" y="44531"/>
                </a:lnTo>
                <a:lnTo>
                  <a:pt x="175310" y="49559"/>
                </a:lnTo>
                <a:lnTo>
                  <a:pt x="170626" y="62764"/>
                </a:lnTo>
                <a:lnTo>
                  <a:pt x="168043" y="70286"/>
                </a:lnTo>
                <a:lnTo>
                  <a:pt x="164416" y="77206"/>
                </a:lnTo>
                <a:lnTo>
                  <a:pt x="160093" y="83724"/>
                </a:lnTo>
                <a:lnTo>
                  <a:pt x="155306" y="89975"/>
                </a:lnTo>
                <a:lnTo>
                  <a:pt x="150210" y="96999"/>
                </a:lnTo>
                <a:lnTo>
                  <a:pt x="139468" y="112424"/>
                </a:lnTo>
                <a:lnTo>
                  <a:pt x="133936" y="119585"/>
                </a:lnTo>
                <a:lnTo>
                  <a:pt x="128343" y="126265"/>
                </a:lnTo>
                <a:lnTo>
                  <a:pt x="122710" y="132623"/>
                </a:lnTo>
                <a:lnTo>
                  <a:pt x="117049" y="139718"/>
                </a:lnTo>
                <a:lnTo>
                  <a:pt x="111370" y="147307"/>
                </a:lnTo>
                <a:lnTo>
                  <a:pt x="105679" y="155223"/>
                </a:lnTo>
                <a:lnTo>
                  <a:pt x="99980" y="162406"/>
                </a:lnTo>
                <a:lnTo>
                  <a:pt x="94276" y="169099"/>
                </a:lnTo>
                <a:lnTo>
                  <a:pt x="83810" y="180663"/>
                </a:lnTo>
                <a:lnTo>
                  <a:pt x="75984" y="188978"/>
                </a:lnTo>
                <a:lnTo>
                  <a:pt x="72563" y="193482"/>
                </a:lnTo>
                <a:lnTo>
                  <a:pt x="69331" y="198389"/>
                </a:lnTo>
                <a:lnTo>
                  <a:pt x="66223" y="203565"/>
                </a:lnTo>
                <a:lnTo>
                  <a:pt x="63199" y="207969"/>
                </a:lnTo>
                <a:lnTo>
                  <a:pt x="57298" y="215401"/>
                </a:lnTo>
                <a:lnTo>
                  <a:pt x="54041" y="221880"/>
                </a:lnTo>
                <a:lnTo>
                  <a:pt x="52593" y="227934"/>
                </a:lnTo>
                <a:lnTo>
                  <a:pt x="51950" y="233800"/>
                </a:lnTo>
                <a:lnTo>
                  <a:pt x="51587" y="237906"/>
                </a:lnTo>
                <a:lnTo>
                  <a:pt x="54043" y="241407"/>
                </a:lnTo>
                <a:lnTo>
                  <a:pt x="56031" y="243674"/>
                </a:lnTo>
                <a:lnTo>
                  <a:pt x="58309" y="245185"/>
                </a:lnTo>
                <a:lnTo>
                  <a:pt x="63380" y="246865"/>
                </a:lnTo>
                <a:lnTo>
                  <a:pt x="68809" y="247611"/>
                </a:lnTo>
                <a:lnTo>
                  <a:pt x="74397" y="247943"/>
                </a:lnTo>
                <a:lnTo>
                  <a:pt x="80055" y="248090"/>
                </a:lnTo>
                <a:lnTo>
                  <a:pt x="83850" y="247177"/>
                </a:lnTo>
                <a:lnTo>
                  <a:pt x="88285" y="245616"/>
                </a:lnTo>
                <a:lnTo>
                  <a:pt x="93147" y="243622"/>
                </a:lnTo>
                <a:lnTo>
                  <a:pt x="98293" y="242293"/>
                </a:lnTo>
                <a:lnTo>
                  <a:pt x="103629" y="241407"/>
                </a:lnTo>
                <a:lnTo>
                  <a:pt x="109091" y="240817"/>
                </a:lnTo>
                <a:lnTo>
                  <a:pt x="114637" y="239471"/>
                </a:lnTo>
                <a:lnTo>
                  <a:pt x="120240" y="237621"/>
                </a:lnTo>
                <a:lnTo>
                  <a:pt x="125880" y="235435"/>
                </a:lnTo>
                <a:lnTo>
                  <a:pt x="131545" y="233978"/>
                </a:lnTo>
                <a:lnTo>
                  <a:pt x="137227" y="233006"/>
                </a:lnTo>
                <a:lnTo>
                  <a:pt x="142919" y="232359"/>
                </a:lnTo>
                <a:lnTo>
                  <a:pt x="148620" y="230974"/>
                </a:lnTo>
                <a:lnTo>
                  <a:pt x="154325" y="229099"/>
                </a:lnTo>
                <a:lnTo>
                  <a:pt x="160033" y="226896"/>
                </a:lnTo>
                <a:lnTo>
                  <a:pt x="165744" y="225428"/>
                </a:lnTo>
                <a:lnTo>
                  <a:pt x="171456" y="224449"/>
                </a:lnTo>
                <a:lnTo>
                  <a:pt x="177169" y="223796"/>
                </a:lnTo>
                <a:lnTo>
                  <a:pt x="181930" y="223361"/>
                </a:lnTo>
                <a:lnTo>
                  <a:pt x="186057" y="223071"/>
                </a:lnTo>
                <a:lnTo>
                  <a:pt x="197167" y="22249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463"/>
          <p:cNvSpPr/>
          <p:nvPr/>
        </p:nvSpPr>
        <p:spPr>
          <a:xfrm>
            <a:off x="2394584" y="3754768"/>
            <a:ext cx="239886" cy="334305"/>
          </a:xfrm>
          <a:custGeom>
            <a:avLst/>
            <a:gdLst/>
            <a:ahLst/>
            <a:cxnLst/>
            <a:rect l="0" t="0" r="0" b="0"/>
            <a:pathLst>
              <a:path w="239886" h="334305">
                <a:moveTo>
                  <a:pt x="8573" y="8559"/>
                </a:moveTo>
                <a:lnTo>
                  <a:pt x="13124" y="8559"/>
                </a:lnTo>
                <a:lnTo>
                  <a:pt x="14464" y="9511"/>
                </a:lnTo>
                <a:lnTo>
                  <a:pt x="15358" y="11099"/>
                </a:lnTo>
                <a:lnTo>
                  <a:pt x="16351" y="15403"/>
                </a:lnTo>
                <a:lnTo>
                  <a:pt x="16910" y="23181"/>
                </a:lnTo>
                <a:lnTo>
                  <a:pt x="17076" y="32470"/>
                </a:lnTo>
                <a:lnTo>
                  <a:pt x="17136" y="57652"/>
                </a:lnTo>
                <a:lnTo>
                  <a:pt x="18092" y="62242"/>
                </a:lnTo>
                <a:lnTo>
                  <a:pt x="21694" y="69883"/>
                </a:lnTo>
                <a:lnTo>
                  <a:pt x="23929" y="78994"/>
                </a:lnTo>
                <a:lnTo>
                  <a:pt x="24923" y="88441"/>
                </a:lnTo>
                <a:lnTo>
                  <a:pt x="25365" y="95815"/>
                </a:lnTo>
                <a:lnTo>
                  <a:pt x="26435" y="99114"/>
                </a:lnTo>
                <a:lnTo>
                  <a:pt x="31540" y="108310"/>
                </a:lnTo>
                <a:lnTo>
                  <a:pt x="33068" y="114170"/>
                </a:lnTo>
                <a:lnTo>
                  <a:pt x="35380" y="116114"/>
                </a:lnTo>
                <a:lnTo>
                  <a:pt x="38827" y="117410"/>
                </a:lnTo>
                <a:lnTo>
                  <a:pt x="43030" y="118274"/>
                </a:lnTo>
                <a:lnTo>
                  <a:pt x="50240" y="121774"/>
                </a:lnTo>
                <a:lnTo>
                  <a:pt x="53496" y="124040"/>
                </a:lnTo>
                <a:lnTo>
                  <a:pt x="57572" y="124599"/>
                </a:lnTo>
                <a:lnTo>
                  <a:pt x="62194" y="124019"/>
                </a:lnTo>
                <a:lnTo>
                  <a:pt x="67180" y="122680"/>
                </a:lnTo>
                <a:lnTo>
                  <a:pt x="71457" y="121788"/>
                </a:lnTo>
                <a:lnTo>
                  <a:pt x="78749" y="120795"/>
                </a:lnTo>
                <a:lnTo>
                  <a:pt x="82027" y="119578"/>
                </a:lnTo>
                <a:lnTo>
                  <a:pt x="88209" y="115686"/>
                </a:lnTo>
                <a:lnTo>
                  <a:pt x="92144" y="113314"/>
                </a:lnTo>
                <a:lnTo>
                  <a:pt x="96672" y="110781"/>
                </a:lnTo>
                <a:lnTo>
                  <a:pt x="106783" y="105426"/>
                </a:lnTo>
                <a:lnTo>
                  <a:pt x="117627" y="99871"/>
                </a:lnTo>
                <a:lnTo>
                  <a:pt x="123186" y="96104"/>
                </a:lnTo>
                <a:lnTo>
                  <a:pt x="128796" y="91687"/>
                </a:lnTo>
                <a:lnTo>
                  <a:pt x="134442" y="86838"/>
                </a:lnTo>
                <a:lnTo>
                  <a:pt x="140111" y="82653"/>
                </a:lnTo>
                <a:lnTo>
                  <a:pt x="145795" y="78910"/>
                </a:lnTo>
                <a:lnTo>
                  <a:pt x="151489" y="75462"/>
                </a:lnTo>
                <a:lnTo>
                  <a:pt x="156238" y="71258"/>
                </a:lnTo>
                <a:lnTo>
                  <a:pt x="160356" y="66551"/>
                </a:lnTo>
                <a:lnTo>
                  <a:pt x="167472" y="57193"/>
                </a:lnTo>
                <a:lnTo>
                  <a:pt x="173810" y="49859"/>
                </a:lnTo>
                <a:lnTo>
                  <a:pt x="179802" y="40885"/>
                </a:lnTo>
                <a:lnTo>
                  <a:pt x="184687" y="31498"/>
                </a:lnTo>
                <a:lnTo>
                  <a:pt x="186858" y="24152"/>
                </a:lnTo>
                <a:lnTo>
                  <a:pt x="188081" y="14661"/>
                </a:lnTo>
                <a:lnTo>
                  <a:pt x="188443" y="5816"/>
                </a:lnTo>
                <a:lnTo>
                  <a:pt x="187541" y="3873"/>
                </a:lnTo>
                <a:lnTo>
                  <a:pt x="185988" y="2578"/>
                </a:lnTo>
                <a:lnTo>
                  <a:pt x="180054" y="0"/>
                </a:lnTo>
                <a:lnTo>
                  <a:pt x="180024" y="24689"/>
                </a:lnTo>
                <a:lnTo>
                  <a:pt x="180976" y="28837"/>
                </a:lnTo>
                <a:lnTo>
                  <a:pt x="184574" y="35987"/>
                </a:lnTo>
                <a:lnTo>
                  <a:pt x="185914" y="41132"/>
                </a:lnTo>
                <a:lnTo>
                  <a:pt x="186808" y="47419"/>
                </a:lnTo>
                <a:lnTo>
                  <a:pt x="187404" y="54468"/>
                </a:lnTo>
                <a:lnTo>
                  <a:pt x="188754" y="61073"/>
                </a:lnTo>
                <a:lnTo>
                  <a:pt x="190606" y="67381"/>
                </a:lnTo>
                <a:lnTo>
                  <a:pt x="192793" y="73491"/>
                </a:lnTo>
                <a:lnTo>
                  <a:pt x="195204" y="79470"/>
                </a:lnTo>
                <a:lnTo>
                  <a:pt x="197764" y="85360"/>
                </a:lnTo>
                <a:lnTo>
                  <a:pt x="203148" y="96986"/>
                </a:lnTo>
                <a:lnTo>
                  <a:pt x="208716" y="108502"/>
                </a:lnTo>
                <a:lnTo>
                  <a:pt x="210581" y="114240"/>
                </a:lnTo>
                <a:lnTo>
                  <a:pt x="211825" y="119971"/>
                </a:lnTo>
                <a:lnTo>
                  <a:pt x="212655" y="125696"/>
                </a:lnTo>
                <a:lnTo>
                  <a:pt x="214160" y="132370"/>
                </a:lnTo>
                <a:lnTo>
                  <a:pt x="216116" y="139678"/>
                </a:lnTo>
                <a:lnTo>
                  <a:pt x="218372" y="147406"/>
                </a:lnTo>
                <a:lnTo>
                  <a:pt x="220829" y="154464"/>
                </a:lnTo>
                <a:lnTo>
                  <a:pt x="223420" y="161074"/>
                </a:lnTo>
                <a:lnTo>
                  <a:pt x="226099" y="167386"/>
                </a:lnTo>
                <a:lnTo>
                  <a:pt x="231616" y="179479"/>
                </a:lnTo>
                <a:lnTo>
                  <a:pt x="234421" y="185370"/>
                </a:lnTo>
                <a:lnTo>
                  <a:pt x="236291" y="192156"/>
                </a:lnTo>
                <a:lnTo>
                  <a:pt x="237538" y="199537"/>
                </a:lnTo>
                <a:lnTo>
                  <a:pt x="238368" y="207315"/>
                </a:lnTo>
                <a:lnTo>
                  <a:pt x="238923" y="214406"/>
                </a:lnTo>
                <a:lnTo>
                  <a:pt x="239292" y="221038"/>
                </a:lnTo>
                <a:lnTo>
                  <a:pt x="239702" y="233487"/>
                </a:lnTo>
                <a:lnTo>
                  <a:pt x="239885" y="245370"/>
                </a:lnTo>
                <a:lnTo>
                  <a:pt x="238981" y="251205"/>
                </a:lnTo>
                <a:lnTo>
                  <a:pt x="237426" y="257001"/>
                </a:lnTo>
                <a:lnTo>
                  <a:pt x="235437" y="262769"/>
                </a:lnTo>
                <a:lnTo>
                  <a:pt x="234110" y="268520"/>
                </a:lnTo>
                <a:lnTo>
                  <a:pt x="233226" y="274259"/>
                </a:lnTo>
                <a:lnTo>
                  <a:pt x="232637" y="279990"/>
                </a:lnTo>
                <a:lnTo>
                  <a:pt x="230339" y="284763"/>
                </a:lnTo>
                <a:lnTo>
                  <a:pt x="226902" y="288897"/>
                </a:lnTo>
                <a:lnTo>
                  <a:pt x="222706" y="292607"/>
                </a:lnTo>
                <a:lnTo>
                  <a:pt x="215503" y="301808"/>
                </a:lnTo>
                <a:lnTo>
                  <a:pt x="212249" y="306928"/>
                </a:lnTo>
                <a:lnTo>
                  <a:pt x="208174" y="311294"/>
                </a:lnTo>
                <a:lnTo>
                  <a:pt x="203553" y="315157"/>
                </a:lnTo>
                <a:lnTo>
                  <a:pt x="198567" y="318686"/>
                </a:lnTo>
                <a:lnTo>
                  <a:pt x="192386" y="321037"/>
                </a:lnTo>
                <a:lnTo>
                  <a:pt x="185407" y="322605"/>
                </a:lnTo>
                <a:lnTo>
                  <a:pt x="177898" y="323651"/>
                </a:lnTo>
                <a:lnTo>
                  <a:pt x="170986" y="325300"/>
                </a:lnTo>
                <a:lnTo>
                  <a:pt x="164473" y="327352"/>
                </a:lnTo>
                <a:lnTo>
                  <a:pt x="158227" y="329673"/>
                </a:lnTo>
                <a:lnTo>
                  <a:pt x="151204" y="331220"/>
                </a:lnTo>
                <a:lnTo>
                  <a:pt x="143666" y="332251"/>
                </a:lnTo>
                <a:lnTo>
                  <a:pt x="135782" y="332939"/>
                </a:lnTo>
                <a:lnTo>
                  <a:pt x="128622" y="333397"/>
                </a:lnTo>
                <a:lnTo>
                  <a:pt x="115586" y="333907"/>
                </a:lnTo>
                <a:lnTo>
                  <a:pt x="97536" y="334194"/>
                </a:lnTo>
                <a:lnTo>
                  <a:pt x="58348" y="334304"/>
                </a:lnTo>
                <a:lnTo>
                  <a:pt x="52234" y="333354"/>
                </a:lnTo>
                <a:lnTo>
                  <a:pt x="47205" y="331769"/>
                </a:lnTo>
                <a:lnTo>
                  <a:pt x="42900" y="329760"/>
                </a:lnTo>
                <a:lnTo>
                  <a:pt x="38125" y="328421"/>
                </a:lnTo>
                <a:lnTo>
                  <a:pt x="33037" y="327528"/>
                </a:lnTo>
                <a:lnTo>
                  <a:pt x="27740" y="326932"/>
                </a:lnTo>
                <a:lnTo>
                  <a:pt x="23256" y="325583"/>
                </a:lnTo>
                <a:lnTo>
                  <a:pt x="19314" y="323731"/>
                </a:lnTo>
                <a:lnTo>
                  <a:pt x="12394" y="320085"/>
                </a:lnTo>
                <a:lnTo>
                  <a:pt x="6144" y="318465"/>
                </a:lnTo>
                <a:lnTo>
                  <a:pt x="0" y="31716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464"/>
          <p:cNvSpPr/>
          <p:nvPr/>
        </p:nvSpPr>
        <p:spPr>
          <a:xfrm>
            <a:off x="200024" y="3720465"/>
            <a:ext cx="111444" cy="360046"/>
          </a:xfrm>
          <a:custGeom>
            <a:avLst/>
            <a:gdLst/>
            <a:ahLst/>
            <a:cxnLst/>
            <a:rect l="0" t="0" r="0" b="0"/>
            <a:pathLst>
              <a:path w="111444" h="360046">
                <a:moveTo>
                  <a:pt x="0" y="0"/>
                </a:moveTo>
                <a:lnTo>
                  <a:pt x="7381" y="7381"/>
                </a:lnTo>
                <a:lnTo>
                  <a:pt x="10583" y="13122"/>
                </a:lnTo>
                <a:lnTo>
                  <a:pt x="12771" y="17321"/>
                </a:lnTo>
                <a:lnTo>
                  <a:pt x="15201" y="24525"/>
                </a:lnTo>
                <a:lnTo>
                  <a:pt x="17234" y="31855"/>
                </a:lnTo>
                <a:lnTo>
                  <a:pt x="19109" y="36476"/>
                </a:lnTo>
                <a:lnTo>
                  <a:pt x="21312" y="41463"/>
                </a:lnTo>
                <a:lnTo>
                  <a:pt x="23760" y="52083"/>
                </a:lnTo>
                <a:lnTo>
                  <a:pt x="24412" y="57581"/>
                </a:lnTo>
                <a:lnTo>
                  <a:pt x="25800" y="64105"/>
                </a:lnTo>
                <a:lnTo>
                  <a:pt x="27678" y="71312"/>
                </a:lnTo>
                <a:lnTo>
                  <a:pt x="29882" y="78974"/>
                </a:lnTo>
                <a:lnTo>
                  <a:pt x="31351" y="85986"/>
                </a:lnTo>
                <a:lnTo>
                  <a:pt x="32331" y="92566"/>
                </a:lnTo>
                <a:lnTo>
                  <a:pt x="32984" y="98858"/>
                </a:lnTo>
                <a:lnTo>
                  <a:pt x="34372" y="104958"/>
                </a:lnTo>
                <a:lnTo>
                  <a:pt x="36250" y="110929"/>
                </a:lnTo>
                <a:lnTo>
                  <a:pt x="38454" y="116815"/>
                </a:lnTo>
                <a:lnTo>
                  <a:pt x="39924" y="123597"/>
                </a:lnTo>
                <a:lnTo>
                  <a:pt x="40904" y="130975"/>
                </a:lnTo>
                <a:lnTo>
                  <a:pt x="41557" y="138752"/>
                </a:lnTo>
                <a:lnTo>
                  <a:pt x="42945" y="146793"/>
                </a:lnTo>
                <a:lnTo>
                  <a:pt x="44822" y="155012"/>
                </a:lnTo>
                <a:lnTo>
                  <a:pt x="47027" y="163349"/>
                </a:lnTo>
                <a:lnTo>
                  <a:pt x="49449" y="171764"/>
                </a:lnTo>
                <a:lnTo>
                  <a:pt x="54680" y="188735"/>
                </a:lnTo>
                <a:lnTo>
                  <a:pt x="56456" y="196308"/>
                </a:lnTo>
                <a:lnTo>
                  <a:pt x="57640" y="203262"/>
                </a:lnTo>
                <a:lnTo>
                  <a:pt x="58429" y="209803"/>
                </a:lnTo>
                <a:lnTo>
                  <a:pt x="60860" y="217021"/>
                </a:lnTo>
                <a:lnTo>
                  <a:pt x="64386" y="224691"/>
                </a:lnTo>
                <a:lnTo>
                  <a:pt x="68642" y="232661"/>
                </a:lnTo>
                <a:lnTo>
                  <a:pt x="72431" y="240832"/>
                </a:lnTo>
                <a:lnTo>
                  <a:pt x="75910" y="249137"/>
                </a:lnTo>
                <a:lnTo>
                  <a:pt x="79182" y="257531"/>
                </a:lnTo>
                <a:lnTo>
                  <a:pt x="81363" y="265033"/>
                </a:lnTo>
                <a:lnTo>
                  <a:pt x="82817" y="271938"/>
                </a:lnTo>
                <a:lnTo>
                  <a:pt x="83787" y="278447"/>
                </a:lnTo>
                <a:lnTo>
                  <a:pt x="85385" y="284691"/>
                </a:lnTo>
                <a:lnTo>
                  <a:pt x="87404" y="290759"/>
                </a:lnTo>
                <a:lnTo>
                  <a:pt x="89702" y="296709"/>
                </a:lnTo>
                <a:lnTo>
                  <a:pt x="92186" y="302581"/>
                </a:lnTo>
                <a:lnTo>
                  <a:pt x="97487" y="314185"/>
                </a:lnTo>
                <a:lnTo>
                  <a:pt x="105826" y="331428"/>
                </a:lnTo>
                <a:lnTo>
                  <a:pt x="108947" y="340341"/>
                </a:lnTo>
                <a:lnTo>
                  <a:pt x="110703" y="350714"/>
                </a:lnTo>
                <a:lnTo>
                  <a:pt x="111443" y="3600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465"/>
          <p:cNvSpPr/>
          <p:nvPr/>
        </p:nvSpPr>
        <p:spPr>
          <a:xfrm>
            <a:off x="80009" y="3849052"/>
            <a:ext cx="411481" cy="68581"/>
          </a:xfrm>
          <a:custGeom>
            <a:avLst/>
            <a:gdLst/>
            <a:ahLst/>
            <a:cxnLst/>
            <a:rect l="0" t="0" r="0" b="0"/>
            <a:pathLst>
              <a:path w="411481" h="68581">
                <a:moveTo>
                  <a:pt x="0" y="68580"/>
                </a:moveTo>
                <a:lnTo>
                  <a:pt x="33244" y="68580"/>
                </a:lnTo>
                <a:lnTo>
                  <a:pt x="38355" y="67627"/>
                </a:lnTo>
                <a:lnTo>
                  <a:pt x="43668" y="66040"/>
                </a:lnTo>
                <a:lnTo>
                  <a:pt x="49114" y="64029"/>
                </a:lnTo>
                <a:lnTo>
                  <a:pt x="55603" y="62689"/>
                </a:lnTo>
                <a:lnTo>
                  <a:pt x="62786" y="61795"/>
                </a:lnTo>
                <a:lnTo>
                  <a:pt x="70433" y="61199"/>
                </a:lnTo>
                <a:lnTo>
                  <a:pt x="78388" y="59850"/>
                </a:lnTo>
                <a:lnTo>
                  <a:pt x="86549" y="57997"/>
                </a:lnTo>
                <a:lnTo>
                  <a:pt x="94847" y="55810"/>
                </a:lnTo>
                <a:lnTo>
                  <a:pt x="103236" y="53399"/>
                </a:lnTo>
                <a:lnTo>
                  <a:pt x="120178" y="48181"/>
                </a:lnTo>
                <a:lnTo>
                  <a:pt x="129649" y="44503"/>
                </a:lnTo>
                <a:lnTo>
                  <a:pt x="139773" y="40146"/>
                </a:lnTo>
                <a:lnTo>
                  <a:pt x="150332" y="35336"/>
                </a:lnTo>
                <a:lnTo>
                  <a:pt x="162134" y="31178"/>
                </a:lnTo>
                <a:lnTo>
                  <a:pt x="174764" y="27453"/>
                </a:lnTo>
                <a:lnTo>
                  <a:pt x="224704" y="14630"/>
                </a:lnTo>
                <a:lnTo>
                  <a:pt x="237433" y="12611"/>
                </a:lnTo>
                <a:lnTo>
                  <a:pt x="250681" y="11265"/>
                </a:lnTo>
                <a:lnTo>
                  <a:pt x="264276" y="10367"/>
                </a:lnTo>
                <a:lnTo>
                  <a:pt x="277149" y="8817"/>
                </a:lnTo>
                <a:lnTo>
                  <a:pt x="289541" y="6830"/>
                </a:lnTo>
                <a:lnTo>
                  <a:pt x="301613" y="4554"/>
                </a:lnTo>
                <a:lnTo>
                  <a:pt x="312518" y="3036"/>
                </a:lnTo>
                <a:lnTo>
                  <a:pt x="322645" y="2024"/>
                </a:lnTo>
                <a:lnTo>
                  <a:pt x="332254" y="1349"/>
                </a:lnTo>
                <a:lnTo>
                  <a:pt x="341518" y="899"/>
                </a:lnTo>
                <a:lnTo>
                  <a:pt x="359431" y="400"/>
                </a:lnTo>
                <a:lnTo>
                  <a:pt x="41148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466"/>
          <p:cNvSpPr/>
          <p:nvPr/>
        </p:nvSpPr>
        <p:spPr>
          <a:xfrm>
            <a:off x="217169" y="4048007"/>
            <a:ext cx="3197544" cy="238244"/>
          </a:xfrm>
          <a:custGeom>
            <a:avLst/>
            <a:gdLst/>
            <a:ahLst/>
            <a:cxnLst/>
            <a:rect l="0" t="0" r="0" b="0"/>
            <a:pathLst>
              <a:path w="3197544" h="238244">
                <a:moveTo>
                  <a:pt x="0" y="238243"/>
                </a:moveTo>
                <a:lnTo>
                  <a:pt x="4551" y="233692"/>
                </a:lnTo>
                <a:lnTo>
                  <a:pt x="6844" y="232351"/>
                </a:lnTo>
                <a:lnTo>
                  <a:pt x="11932" y="230862"/>
                </a:lnTo>
                <a:lnTo>
                  <a:pt x="20152" y="230023"/>
                </a:lnTo>
                <a:lnTo>
                  <a:pt x="22959" y="228953"/>
                </a:lnTo>
                <a:lnTo>
                  <a:pt x="28619" y="225224"/>
                </a:lnTo>
                <a:lnTo>
                  <a:pt x="36850" y="222931"/>
                </a:lnTo>
                <a:lnTo>
                  <a:pt x="63202" y="220387"/>
                </a:lnTo>
                <a:lnTo>
                  <a:pt x="81063" y="214325"/>
                </a:lnTo>
                <a:lnTo>
                  <a:pt x="104029" y="207449"/>
                </a:lnTo>
                <a:lnTo>
                  <a:pt x="137389" y="202104"/>
                </a:lnTo>
                <a:lnTo>
                  <a:pt x="176047" y="192157"/>
                </a:lnTo>
                <a:lnTo>
                  <a:pt x="222362" y="184972"/>
                </a:lnTo>
                <a:lnTo>
                  <a:pt x="294794" y="166698"/>
                </a:lnTo>
                <a:lnTo>
                  <a:pt x="344750" y="159289"/>
                </a:lnTo>
                <a:lnTo>
                  <a:pt x="406185" y="146566"/>
                </a:lnTo>
                <a:lnTo>
                  <a:pt x="456401" y="135326"/>
                </a:lnTo>
                <a:lnTo>
                  <a:pt x="640091" y="98225"/>
                </a:lnTo>
                <a:lnTo>
                  <a:pt x="730357" y="88461"/>
                </a:lnTo>
                <a:lnTo>
                  <a:pt x="797578" y="77987"/>
                </a:lnTo>
                <a:lnTo>
                  <a:pt x="848777" y="70533"/>
                </a:lnTo>
                <a:lnTo>
                  <a:pt x="917278" y="64991"/>
                </a:lnTo>
                <a:lnTo>
                  <a:pt x="1002985" y="58159"/>
                </a:lnTo>
                <a:lnTo>
                  <a:pt x="1055371" y="51641"/>
                </a:lnTo>
                <a:lnTo>
                  <a:pt x="1111745" y="44629"/>
                </a:lnTo>
                <a:lnTo>
                  <a:pt x="1182476" y="39237"/>
                </a:lnTo>
                <a:lnTo>
                  <a:pt x="1275505" y="32437"/>
                </a:lnTo>
                <a:lnTo>
                  <a:pt x="1357205" y="25893"/>
                </a:lnTo>
                <a:lnTo>
                  <a:pt x="1441888" y="19767"/>
                </a:lnTo>
                <a:lnTo>
                  <a:pt x="1522821" y="16229"/>
                </a:lnTo>
                <a:lnTo>
                  <a:pt x="1623030" y="15472"/>
                </a:lnTo>
                <a:lnTo>
                  <a:pt x="1723069" y="8588"/>
                </a:lnTo>
                <a:lnTo>
                  <a:pt x="1803082" y="7141"/>
                </a:lnTo>
                <a:lnTo>
                  <a:pt x="2534508" y="6785"/>
                </a:lnTo>
                <a:lnTo>
                  <a:pt x="2642105" y="0"/>
                </a:lnTo>
                <a:lnTo>
                  <a:pt x="2727570" y="3117"/>
                </a:lnTo>
                <a:lnTo>
                  <a:pt x="2808658" y="6061"/>
                </a:lnTo>
                <a:lnTo>
                  <a:pt x="2996865" y="6777"/>
                </a:lnTo>
                <a:lnTo>
                  <a:pt x="3071254" y="14165"/>
                </a:lnTo>
                <a:lnTo>
                  <a:pt x="3119564" y="17740"/>
                </a:lnTo>
                <a:lnTo>
                  <a:pt x="3149967" y="22708"/>
                </a:lnTo>
                <a:lnTo>
                  <a:pt x="3192608" y="23921"/>
                </a:lnTo>
                <a:lnTo>
                  <a:pt x="3194253" y="24876"/>
                </a:lnTo>
                <a:lnTo>
                  <a:pt x="3195350" y="26466"/>
                </a:lnTo>
                <a:lnTo>
                  <a:pt x="3197543" y="3250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467"/>
          <p:cNvSpPr/>
          <p:nvPr/>
        </p:nvSpPr>
        <p:spPr>
          <a:xfrm>
            <a:off x="954867" y="4269105"/>
            <a:ext cx="368038" cy="304899"/>
          </a:xfrm>
          <a:custGeom>
            <a:avLst/>
            <a:gdLst/>
            <a:ahLst/>
            <a:cxnLst/>
            <a:rect l="0" t="0" r="0" b="0"/>
            <a:pathLst>
              <a:path w="368038" h="304899">
                <a:moveTo>
                  <a:pt x="136697" y="25717"/>
                </a:moveTo>
                <a:lnTo>
                  <a:pt x="136697" y="21166"/>
                </a:lnTo>
                <a:lnTo>
                  <a:pt x="135745" y="19826"/>
                </a:lnTo>
                <a:lnTo>
                  <a:pt x="134157" y="18932"/>
                </a:lnTo>
                <a:lnTo>
                  <a:pt x="128156" y="17154"/>
                </a:lnTo>
                <a:lnTo>
                  <a:pt x="111364" y="17145"/>
                </a:lnTo>
                <a:lnTo>
                  <a:pt x="102272" y="25875"/>
                </a:lnTo>
                <a:lnTo>
                  <a:pt x="98220" y="29915"/>
                </a:lnTo>
                <a:lnTo>
                  <a:pt x="90704" y="34885"/>
                </a:lnTo>
                <a:lnTo>
                  <a:pt x="81966" y="40269"/>
                </a:lnTo>
                <a:lnTo>
                  <a:pt x="71691" y="48656"/>
                </a:lnTo>
                <a:lnTo>
                  <a:pt x="65578" y="54327"/>
                </a:lnTo>
                <a:lnTo>
                  <a:pt x="59686" y="62563"/>
                </a:lnTo>
                <a:lnTo>
                  <a:pt x="53893" y="71621"/>
                </a:lnTo>
                <a:lnTo>
                  <a:pt x="48143" y="78821"/>
                </a:lnTo>
                <a:lnTo>
                  <a:pt x="44952" y="85197"/>
                </a:lnTo>
                <a:lnTo>
                  <a:pt x="44102" y="88230"/>
                </a:lnTo>
                <a:lnTo>
                  <a:pt x="38076" y="96681"/>
                </a:lnTo>
                <a:lnTo>
                  <a:pt x="33802" y="101601"/>
                </a:lnTo>
                <a:lnTo>
                  <a:pt x="30001" y="106786"/>
                </a:lnTo>
                <a:lnTo>
                  <a:pt x="26514" y="112148"/>
                </a:lnTo>
                <a:lnTo>
                  <a:pt x="23237" y="117628"/>
                </a:lnTo>
                <a:lnTo>
                  <a:pt x="19596" y="126257"/>
                </a:lnTo>
                <a:lnTo>
                  <a:pt x="17977" y="133266"/>
                </a:lnTo>
                <a:lnTo>
                  <a:pt x="17258" y="139556"/>
                </a:lnTo>
                <a:lnTo>
                  <a:pt x="14398" y="148068"/>
                </a:lnTo>
                <a:lnTo>
                  <a:pt x="9952" y="157248"/>
                </a:lnTo>
                <a:lnTo>
                  <a:pt x="4801" y="164502"/>
                </a:lnTo>
                <a:lnTo>
                  <a:pt x="3047" y="168723"/>
                </a:lnTo>
                <a:lnTo>
                  <a:pt x="1877" y="173442"/>
                </a:lnTo>
                <a:lnTo>
                  <a:pt x="577" y="182812"/>
                </a:lnTo>
                <a:lnTo>
                  <a:pt x="0" y="190152"/>
                </a:lnTo>
                <a:lnTo>
                  <a:pt x="798" y="193443"/>
                </a:lnTo>
                <a:lnTo>
                  <a:pt x="4225" y="199639"/>
                </a:lnTo>
                <a:lnTo>
                  <a:pt x="6383" y="208109"/>
                </a:lnTo>
                <a:lnTo>
                  <a:pt x="6959" y="213034"/>
                </a:lnTo>
                <a:lnTo>
                  <a:pt x="8295" y="217270"/>
                </a:lnTo>
                <a:lnTo>
                  <a:pt x="12320" y="224516"/>
                </a:lnTo>
                <a:lnTo>
                  <a:pt x="14743" y="230912"/>
                </a:lnTo>
                <a:lnTo>
                  <a:pt x="15390" y="233951"/>
                </a:lnTo>
                <a:lnTo>
                  <a:pt x="18648" y="239869"/>
                </a:lnTo>
                <a:lnTo>
                  <a:pt x="25837" y="248554"/>
                </a:lnTo>
                <a:lnTo>
                  <a:pt x="34000" y="257160"/>
                </a:lnTo>
                <a:lnTo>
                  <a:pt x="36800" y="260023"/>
                </a:lnTo>
                <a:lnTo>
                  <a:pt x="44991" y="265743"/>
                </a:lnTo>
                <a:lnTo>
                  <a:pt x="49842" y="268602"/>
                </a:lnTo>
                <a:lnTo>
                  <a:pt x="53077" y="271460"/>
                </a:lnTo>
                <a:lnTo>
                  <a:pt x="55233" y="274319"/>
                </a:lnTo>
                <a:lnTo>
                  <a:pt x="56670" y="277176"/>
                </a:lnTo>
                <a:lnTo>
                  <a:pt x="63347" y="282891"/>
                </a:lnTo>
                <a:lnTo>
                  <a:pt x="71712" y="287654"/>
                </a:lnTo>
                <a:lnTo>
                  <a:pt x="82729" y="291288"/>
                </a:lnTo>
                <a:lnTo>
                  <a:pt x="92392" y="295514"/>
                </a:lnTo>
                <a:lnTo>
                  <a:pt x="103036" y="298027"/>
                </a:lnTo>
                <a:lnTo>
                  <a:pt x="114117" y="299144"/>
                </a:lnTo>
                <a:lnTo>
                  <a:pt x="125392" y="299640"/>
                </a:lnTo>
                <a:lnTo>
                  <a:pt x="136753" y="302400"/>
                </a:lnTo>
                <a:lnTo>
                  <a:pt x="142449" y="304470"/>
                </a:lnTo>
                <a:lnTo>
                  <a:pt x="148152" y="304898"/>
                </a:lnTo>
                <a:lnTo>
                  <a:pt x="159568" y="302832"/>
                </a:lnTo>
                <a:lnTo>
                  <a:pt x="168452" y="301279"/>
                </a:lnTo>
                <a:lnTo>
                  <a:pt x="176528" y="300589"/>
                </a:lnTo>
                <a:lnTo>
                  <a:pt x="186467" y="300283"/>
                </a:lnTo>
                <a:lnTo>
                  <a:pt x="202773" y="300110"/>
                </a:lnTo>
                <a:lnTo>
                  <a:pt x="214007" y="297529"/>
                </a:lnTo>
                <a:lnTo>
                  <a:pt x="225350" y="293207"/>
                </a:lnTo>
                <a:lnTo>
                  <a:pt x="236741" y="288112"/>
                </a:lnTo>
                <a:lnTo>
                  <a:pt x="248154" y="285212"/>
                </a:lnTo>
                <a:lnTo>
                  <a:pt x="259576" y="282971"/>
                </a:lnTo>
                <a:lnTo>
                  <a:pt x="271003" y="278799"/>
                </a:lnTo>
                <a:lnTo>
                  <a:pt x="282431" y="271231"/>
                </a:lnTo>
                <a:lnTo>
                  <a:pt x="293860" y="262469"/>
                </a:lnTo>
                <a:lnTo>
                  <a:pt x="305290" y="255400"/>
                </a:lnTo>
                <a:lnTo>
                  <a:pt x="314180" y="249083"/>
                </a:lnTo>
                <a:lnTo>
                  <a:pt x="324540" y="240172"/>
                </a:lnTo>
                <a:lnTo>
                  <a:pt x="327648" y="237267"/>
                </a:lnTo>
                <a:lnTo>
                  <a:pt x="333642" y="228959"/>
                </a:lnTo>
                <a:lnTo>
                  <a:pt x="339481" y="219870"/>
                </a:lnTo>
                <a:lnTo>
                  <a:pt x="345251" y="212655"/>
                </a:lnTo>
                <a:lnTo>
                  <a:pt x="350990" y="203733"/>
                </a:lnTo>
                <a:lnTo>
                  <a:pt x="353854" y="198687"/>
                </a:lnTo>
                <a:lnTo>
                  <a:pt x="355764" y="193418"/>
                </a:lnTo>
                <a:lnTo>
                  <a:pt x="357037" y="188000"/>
                </a:lnTo>
                <a:lnTo>
                  <a:pt x="357885" y="182483"/>
                </a:lnTo>
                <a:lnTo>
                  <a:pt x="361368" y="173814"/>
                </a:lnTo>
                <a:lnTo>
                  <a:pt x="363630" y="170168"/>
                </a:lnTo>
                <a:lnTo>
                  <a:pt x="366144" y="161037"/>
                </a:lnTo>
                <a:lnTo>
                  <a:pt x="367261" y="151582"/>
                </a:lnTo>
                <a:lnTo>
                  <a:pt x="367758" y="144205"/>
                </a:lnTo>
                <a:lnTo>
                  <a:pt x="367978" y="135211"/>
                </a:lnTo>
                <a:lnTo>
                  <a:pt x="368037" y="130145"/>
                </a:lnTo>
                <a:lnTo>
                  <a:pt x="367124" y="125816"/>
                </a:lnTo>
                <a:lnTo>
                  <a:pt x="363569" y="118465"/>
                </a:lnTo>
                <a:lnTo>
                  <a:pt x="361354" y="109484"/>
                </a:lnTo>
                <a:lnTo>
                  <a:pt x="360370" y="100094"/>
                </a:lnTo>
                <a:lnTo>
                  <a:pt x="359932" y="92746"/>
                </a:lnTo>
                <a:lnTo>
                  <a:pt x="358863" y="89453"/>
                </a:lnTo>
                <a:lnTo>
                  <a:pt x="355135" y="83254"/>
                </a:lnTo>
                <a:lnTo>
                  <a:pt x="352844" y="74784"/>
                </a:lnTo>
                <a:lnTo>
                  <a:pt x="352232" y="69859"/>
                </a:lnTo>
                <a:lnTo>
                  <a:pt x="349013" y="61846"/>
                </a:lnTo>
                <a:lnTo>
                  <a:pt x="344408" y="55109"/>
                </a:lnTo>
                <a:lnTo>
                  <a:pt x="339186" y="48940"/>
                </a:lnTo>
                <a:lnTo>
                  <a:pt x="331150" y="43024"/>
                </a:lnTo>
                <a:lnTo>
                  <a:pt x="322181" y="37219"/>
                </a:lnTo>
                <a:lnTo>
                  <a:pt x="315019" y="31464"/>
                </a:lnTo>
                <a:lnTo>
                  <a:pt x="310824" y="29548"/>
                </a:lnTo>
                <a:lnTo>
                  <a:pt x="301082" y="27420"/>
                </a:lnTo>
                <a:lnTo>
                  <a:pt x="290402" y="23934"/>
                </a:lnTo>
                <a:lnTo>
                  <a:pt x="279306" y="19209"/>
                </a:lnTo>
                <a:lnTo>
                  <a:pt x="268024" y="13935"/>
                </a:lnTo>
                <a:lnTo>
                  <a:pt x="256660" y="10956"/>
                </a:lnTo>
                <a:lnTo>
                  <a:pt x="245259" y="8679"/>
                </a:lnTo>
                <a:lnTo>
                  <a:pt x="233842" y="4492"/>
                </a:lnTo>
                <a:lnTo>
                  <a:pt x="222418" y="1996"/>
                </a:lnTo>
                <a:lnTo>
                  <a:pt x="210990" y="887"/>
                </a:lnTo>
                <a:lnTo>
                  <a:pt x="199561" y="394"/>
                </a:lnTo>
                <a:lnTo>
                  <a:pt x="186968" y="116"/>
                </a:lnTo>
                <a:lnTo>
                  <a:pt x="117114" y="0"/>
                </a:lnTo>
                <a:lnTo>
                  <a:pt x="115069" y="952"/>
                </a:lnTo>
                <a:lnTo>
                  <a:pt x="113706" y="2540"/>
                </a:lnTo>
                <a:lnTo>
                  <a:pt x="111518" y="7380"/>
                </a:lnTo>
                <a:lnTo>
                  <a:pt x="110386" y="7778"/>
                </a:lnTo>
                <a:lnTo>
                  <a:pt x="102407" y="85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468"/>
          <p:cNvSpPr/>
          <p:nvPr/>
        </p:nvSpPr>
        <p:spPr>
          <a:xfrm>
            <a:off x="1520189" y="4294822"/>
            <a:ext cx="214314" cy="34291"/>
          </a:xfrm>
          <a:custGeom>
            <a:avLst/>
            <a:gdLst/>
            <a:ahLst/>
            <a:cxnLst/>
            <a:rect l="0" t="0" r="0" b="0"/>
            <a:pathLst>
              <a:path w="214314" h="34291">
                <a:moveTo>
                  <a:pt x="0" y="34290"/>
                </a:moveTo>
                <a:lnTo>
                  <a:pt x="20400" y="34290"/>
                </a:lnTo>
                <a:lnTo>
                  <a:pt x="24078" y="33338"/>
                </a:lnTo>
                <a:lnTo>
                  <a:pt x="28434" y="31750"/>
                </a:lnTo>
                <a:lnTo>
                  <a:pt x="33244" y="29740"/>
                </a:lnTo>
                <a:lnTo>
                  <a:pt x="37403" y="28399"/>
                </a:lnTo>
                <a:lnTo>
                  <a:pt x="41128" y="27505"/>
                </a:lnTo>
                <a:lnTo>
                  <a:pt x="44564" y="26909"/>
                </a:lnTo>
                <a:lnTo>
                  <a:pt x="48759" y="26512"/>
                </a:lnTo>
                <a:lnTo>
                  <a:pt x="53461" y="26247"/>
                </a:lnTo>
                <a:lnTo>
                  <a:pt x="63766" y="25953"/>
                </a:lnTo>
                <a:lnTo>
                  <a:pt x="74696" y="25822"/>
                </a:lnTo>
                <a:lnTo>
                  <a:pt x="80277" y="24835"/>
                </a:lnTo>
                <a:lnTo>
                  <a:pt x="85903" y="23224"/>
                </a:lnTo>
                <a:lnTo>
                  <a:pt x="91559" y="21198"/>
                </a:lnTo>
                <a:lnTo>
                  <a:pt x="97235" y="19847"/>
                </a:lnTo>
                <a:lnTo>
                  <a:pt x="102923" y="18946"/>
                </a:lnTo>
                <a:lnTo>
                  <a:pt x="108621" y="18346"/>
                </a:lnTo>
                <a:lnTo>
                  <a:pt x="115276" y="16993"/>
                </a:lnTo>
                <a:lnTo>
                  <a:pt x="122571" y="15139"/>
                </a:lnTo>
                <a:lnTo>
                  <a:pt x="130292" y="12950"/>
                </a:lnTo>
                <a:lnTo>
                  <a:pt x="137344" y="11491"/>
                </a:lnTo>
                <a:lnTo>
                  <a:pt x="143950" y="10518"/>
                </a:lnTo>
                <a:lnTo>
                  <a:pt x="150260" y="9870"/>
                </a:lnTo>
                <a:lnTo>
                  <a:pt x="156371" y="9437"/>
                </a:lnTo>
                <a:lnTo>
                  <a:pt x="162350" y="9149"/>
                </a:lnTo>
                <a:lnTo>
                  <a:pt x="168241" y="8957"/>
                </a:lnTo>
                <a:lnTo>
                  <a:pt x="174073" y="7876"/>
                </a:lnTo>
                <a:lnTo>
                  <a:pt x="179866" y="6203"/>
                </a:lnTo>
                <a:lnTo>
                  <a:pt x="185634" y="4136"/>
                </a:lnTo>
                <a:lnTo>
                  <a:pt x="190431" y="2757"/>
                </a:lnTo>
                <a:lnTo>
                  <a:pt x="194582" y="1838"/>
                </a:lnTo>
                <a:lnTo>
                  <a:pt x="198301" y="1225"/>
                </a:lnTo>
                <a:lnTo>
                  <a:pt x="204974" y="545"/>
                </a:lnTo>
                <a:lnTo>
                  <a:pt x="21431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469"/>
          <p:cNvSpPr/>
          <p:nvPr/>
        </p:nvSpPr>
        <p:spPr>
          <a:xfrm>
            <a:off x="1554832" y="4389120"/>
            <a:ext cx="239678" cy="25718"/>
          </a:xfrm>
          <a:custGeom>
            <a:avLst/>
            <a:gdLst/>
            <a:ahLst/>
            <a:cxnLst/>
            <a:rect l="0" t="0" r="0" b="0"/>
            <a:pathLst>
              <a:path w="239678" h="25718">
                <a:moveTo>
                  <a:pt x="8220" y="25717"/>
                </a:moveTo>
                <a:lnTo>
                  <a:pt x="3669" y="25717"/>
                </a:lnTo>
                <a:lnTo>
                  <a:pt x="2328" y="24765"/>
                </a:lnTo>
                <a:lnTo>
                  <a:pt x="1435" y="23177"/>
                </a:lnTo>
                <a:lnTo>
                  <a:pt x="0" y="18336"/>
                </a:lnTo>
                <a:lnTo>
                  <a:pt x="835" y="17939"/>
                </a:lnTo>
                <a:lnTo>
                  <a:pt x="6561" y="17380"/>
                </a:lnTo>
                <a:lnTo>
                  <a:pt x="15257" y="17175"/>
                </a:lnTo>
                <a:lnTo>
                  <a:pt x="25439" y="17154"/>
                </a:lnTo>
                <a:lnTo>
                  <a:pt x="31130" y="16198"/>
                </a:lnTo>
                <a:lnTo>
                  <a:pt x="37780" y="14609"/>
                </a:lnTo>
                <a:lnTo>
                  <a:pt x="45072" y="12597"/>
                </a:lnTo>
                <a:lnTo>
                  <a:pt x="50885" y="11255"/>
                </a:lnTo>
                <a:lnTo>
                  <a:pt x="55714" y="10361"/>
                </a:lnTo>
                <a:lnTo>
                  <a:pt x="59885" y="9764"/>
                </a:lnTo>
                <a:lnTo>
                  <a:pt x="65523" y="9367"/>
                </a:lnTo>
                <a:lnTo>
                  <a:pt x="72140" y="9102"/>
                </a:lnTo>
                <a:lnTo>
                  <a:pt x="79408" y="8926"/>
                </a:lnTo>
                <a:lnTo>
                  <a:pt x="87111" y="7855"/>
                </a:lnTo>
                <a:lnTo>
                  <a:pt x="95104" y="6190"/>
                </a:lnTo>
                <a:lnTo>
                  <a:pt x="103290" y="4126"/>
                </a:lnTo>
                <a:lnTo>
                  <a:pt x="110653" y="2751"/>
                </a:lnTo>
                <a:lnTo>
                  <a:pt x="117466" y="1834"/>
                </a:lnTo>
                <a:lnTo>
                  <a:pt x="123913" y="1222"/>
                </a:lnTo>
                <a:lnTo>
                  <a:pt x="130116" y="815"/>
                </a:lnTo>
                <a:lnTo>
                  <a:pt x="136157" y="543"/>
                </a:lnTo>
                <a:lnTo>
                  <a:pt x="147948" y="241"/>
                </a:lnTo>
                <a:lnTo>
                  <a:pt x="23967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470"/>
          <p:cNvSpPr/>
          <p:nvPr/>
        </p:nvSpPr>
        <p:spPr>
          <a:xfrm>
            <a:off x="2017394" y="4166235"/>
            <a:ext cx="68582" cy="325753"/>
          </a:xfrm>
          <a:custGeom>
            <a:avLst/>
            <a:gdLst/>
            <a:ahLst/>
            <a:cxnLst/>
            <a:rect l="0" t="0" r="0" b="0"/>
            <a:pathLst>
              <a:path w="68582" h="325753">
                <a:moveTo>
                  <a:pt x="0" y="0"/>
                </a:moveTo>
                <a:lnTo>
                  <a:pt x="7381" y="0"/>
                </a:lnTo>
                <a:lnTo>
                  <a:pt x="7779" y="952"/>
                </a:lnTo>
                <a:lnTo>
                  <a:pt x="8220" y="4550"/>
                </a:lnTo>
                <a:lnTo>
                  <a:pt x="9290" y="6844"/>
                </a:lnTo>
                <a:lnTo>
                  <a:pt x="10956" y="9325"/>
                </a:lnTo>
                <a:lnTo>
                  <a:pt x="13019" y="11931"/>
                </a:lnTo>
                <a:lnTo>
                  <a:pt x="14395" y="15574"/>
                </a:lnTo>
                <a:lnTo>
                  <a:pt x="15923" y="24702"/>
                </a:lnTo>
                <a:lnTo>
                  <a:pt x="17283" y="29803"/>
                </a:lnTo>
                <a:lnTo>
                  <a:pt x="19142" y="35108"/>
                </a:lnTo>
                <a:lnTo>
                  <a:pt x="21334" y="40550"/>
                </a:lnTo>
                <a:lnTo>
                  <a:pt x="22796" y="47036"/>
                </a:lnTo>
                <a:lnTo>
                  <a:pt x="23769" y="54217"/>
                </a:lnTo>
                <a:lnTo>
                  <a:pt x="24419" y="61862"/>
                </a:lnTo>
                <a:lnTo>
                  <a:pt x="25804" y="68864"/>
                </a:lnTo>
                <a:lnTo>
                  <a:pt x="27680" y="75437"/>
                </a:lnTo>
                <a:lnTo>
                  <a:pt x="29884" y="81723"/>
                </a:lnTo>
                <a:lnTo>
                  <a:pt x="31353" y="88772"/>
                </a:lnTo>
                <a:lnTo>
                  <a:pt x="32332" y="96329"/>
                </a:lnTo>
                <a:lnTo>
                  <a:pt x="32985" y="104224"/>
                </a:lnTo>
                <a:lnTo>
                  <a:pt x="34373" y="112345"/>
                </a:lnTo>
                <a:lnTo>
                  <a:pt x="36250" y="120616"/>
                </a:lnTo>
                <a:lnTo>
                  <a:pt x="38454" y="128988"/>
                </a:lnTo>
                <a:lnTo>
                  <a:pt x="40877" y="137427"/>
                </a:lnTo>
                <a:lnTo>
                  <a:pt x="46107" y="154423"/>
                </a:lnTo>
                <a:lnTo>
                  <a:pt x="47884" y="163909"/>
                </a:lnTo>
                <a:lnTo>
                  <a:pt x="49068" y="174043"/>
                </a:lnTo>
                <a:lnTo>
                  <a:pt x="49857" y="184608"/>
                </a:lnTo>
                <a:lnTo>
                  <a:pt x="50383" y="194510"/>
                </a:lnTo>
                <a:lnTo>
                  <a:pt x="50968" y="213131"/>
                </a:lnTo>
                <a:lnTo>
                  <a:pt x="52076" y="221145"/>
                </a:lnTo>
                <a:lnTo>
                  <a:pt x="53768" y="228392"/>
                </a:lnTo>
                <a:lnTo>
                  <a:pt x="55848" y="235129"/>
                </a:lnTo>
                <a:lnTo>
                  <a:pt x="56282" y="242477"/>
                </a:lnTo>
                <a:lnTo>
                  <a:pt x="55619" y="250234"/>
                </a:lnTo>
                <a:lnTo>
                  <a:pt x="54224" y="258262"/>
                </a:lnTo>
                <a:lnTo>
                  <a:pt x="53295" y="265520"/>
                </a:lnTo>
                <a:lnTo>
                  <a:pt x="52675" y="272263"/>
                </a:lnTo>
                <a:lnTo>
                  <a:pt x="52262" y="278663"/>
                </a:lnTo>
                <a:lnTo>
                  <a:pt x="52939" y="283883"/>
                </a:lnTo>
                <a:lnTo>
                  <a:pt x="54343" y="288315"/>
                </a:lnTo>
                <a:lnTo>
                  <a:pt x="56231" y="292223"/>
                </a:lnTo>
                <a:lnTo>
                  <a:pt x="58329" y="301644"/>
                </a:lnTo>
                <a:lnTo>
                  <a:pt x="58889" y="306823"/>
                </a:lnTo>
                <a:lnTo>
                  <a:pt x="60214" y="310276"/>
                </a:lnTo>
                <a:lnTo>
                  <a:pt x="62051" y="312578"/>
                </a:lnTo>
                <a:lnTo>
                  <a:pt x="64227" y="314113"/>
                </a:lnTo>
                <a:lnTo>
                  <a:pt x="65678" y="316089"/>
                </a:lnTo>
                <a:lnTo>
                  <a:pt x="67720" y="322467"/>
                </a:lnTo>
                <a:lnTo>
                  <a:pt x="68580" y="325752"/>
                </a:lnTo>
                <a:lnTo>
                  <a:pt x="68581" y="3171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471"/>
          <p:cNvSpPr/>
          <p:nvPr/>
        </p:nvSpPr>
        <p:spPr>
          <a:xfrm>
            <a:off x="2223274" y="4157777"/>
            <a:ext cx="239786" cy="342786"/>
          </a:xfrm>
          <a:custGeom>
            <a:avLst/>
            <a:gdLst/>
            <a:ahLst/>
            <a:cxnLst/>
            <a:rect l="0" t="0" r="0" b="0"/>
            <a:pathLst>
              <a:path w="239786" h="342786">
                <a:moveTo>
                  <a:pt x="145593" y="42748"/>
                </a:moveTo>
                <a:lnTo>
                  <a:pt x="145593" y="29977"/>
                </a:lnTo>
                <a:lnTo>
                  <a:pt x="144640" y="27567"/>
                </a:lnTo>
                <a:lnTo>
                  <a:pt x="138212" y="18606"/>
                </a:lnTo>
                <a:lnTo>
                  <a:pt x="132470" y="15190"/>
                </a:lnTo>
                <a:lnTo>
                  <a:pt x="122363" y="9788"/>
                </a:lnTo>
                <a:lnTo>
                  <a:pt x="116062" y="4301"/>
                </a:lnTo>
                <a:lnTo>
                  <a:pt x="113523" y="2829"/>
                </a:lnTo>
                <a:lnTo>
                  <a:pt x="108162" y="1194"/>
                </a:lnTo>
                <a:lnTo>
                  <a:pt x="102605" y="467"/>
                </a:lnTo>
                <a:lnTo>
                  <a:pt x="96959" y="144"/>
                </a:lnTo>
                <a:lnTo>
                  <a:pt x="91276" y="0"/>
                </a:lnTo>
                <a:lnTo>
                  <a:pt x="88426" y="914"/>
                </a:lnTo>
                <a:lnTo>
                  <a:pt x="82721" y="4470"/>
                </a:lnTo>
                <a:lnTo>
                  <a:pt x="78913" y="6752"/>
                </a:lnTo>
                <a:lnTo>
                  <a:pt x="74470" y="9226"/>
                </a:lnTo>
                <a:lnTo>
                  <a:pt x="69603" y="11827"/>
                </a:lnTo>
                <a:lnTo>
                  <a:pt x="65405" y="13561"/>
                </a:lnTo>
                <a:lnTo>
                  <a:pt x="58202" y="15488"/>
                </a:lnTo>
                <a:lnTo>
                  <a:pt x="53994" y="16955"/>
                </a:lnTo>
                <a:lnTo>
                  <a:pt x="49285" y="18885"/>
                </a:lnTo>
                <a:lnTo>
                  <a:pt x="44240" y="21124"/>
                </a:lnTo>
                <a:lnTo>
                  <a:pt x="39924" y="23569"/>
                </a:lnTo>
                <a:lnTo>
                  <a:pt x="32589" y="28827"/>
                </a:lnTo>
                <a:lnTo>
                  <a:pt x="26154" y="34338"/>
                </a:lnTo>
                <a:lnTo>
                  <a:pt x="23104" y="37141"/>
                </a:lnTo>
                <a:lnTo>
                  <a:pt x="21071" y="39962"/>
                </a:lnTo>
                <a:lnTo>
                  <a:pt x="17258" y="49437"/>
                </a:lnTo>
                <a:lnTo>
                  <a:pt x="12990" y="58738"/>
                </a:lnTo>
                <a:lnTo>
                  <a:pt x="7918" y="66682"/>
                </a:lnTo>
                <a:lnTo>
                  <a:pt x="5232" y="70134"/>
                </a:lnTo>
                <a:lnTo>
                  <a:pt x="3442" y="74340"/>
                </a:lnTo>
                <a:lnTo>
                  <a:pt x="1452" y="84093"/>
                </a:lnTo>
                <a:lnTo>
                  <a:pt x="568" y="92239"/>
                </a:lnTo>
                <a:lnTo>
                  <a:pt x="175" y="99986"/>
                </a:lnTo>
                <a:lnTo>
                  <a:pt x="0" y="109779"/>
                </a:lnTo>
                <a:lnTo>
                  <a:pt x="906" y="114106"/>
                </a:lnTo>
                <a:lnTo>
                  <a:pt x="5779" y="124745"/>
                </a:lnTo>
                <a:lnTo>
                  <a:pt x="8599" y="134882"/>
                </a:lnTo>
                <a:lnTo>
                  <a:pt x="12634" y="144339"/>
                </a:lnTo>
                <a:lnTo>
                  <a:pt x="17603" y="152352"/>
                </a:lnTo>
                <a:lnTo>
                  <a:pt x="20261" y="155822"/>
                </a:lnTo>
                <a:lnTo>
                  <a:pt x="22986" y="158135"/>
                </a:lnTo>
                <a:lnTo>
                  <a:pt x="25755" y="159678"/>
                </a:lnTo>
                <a:lnTo>
                  <a:pt x="28554" y="160706"/>
                </a:lnTo>
                <a:lnTo>
                  <a:pt x="34203" y="164389"/>
                </a:lnTo>
                <a:lnTo>
                  <a:pt x="37043" y="166704"/>
                </a:lnTo>
                <a:lnTo>
                  <a:pt x="39889" y="168248"/>
                </a:lnTo>
                <a:lnTo>
                  <a:pt x="45591" y="169963"/>
                </a:lnTo>
                <a:lnTo>
                  <a:pt x="51300" y="170725"/>
                </a:lnTo>
                <a:lnTo>
                  <a:pt x="57012" y="171064"/>
                </a:lnTo>
                <a:lnTo>
                  <a:pt x="62726" y="171215"/>
                </a:lnTo>
                <a:lnTo>
                  <a:pt x="65584" y="170303"/>
                </a:lnTo>
                <a:lnTo>
                  <a:pt x="71298" y="166749"/>
                </a:lnTo>
                <a:lnTo>
                  <a:pt x="75108" y="164468"/>
                </a:lnTo>
                <a:lnTo>
                  <a:pt x="79553" y="161994"/>
                </a:lnTo>
                <a:lnTo>
                  <a:pt x="84421" y="159393"/>
                </a:lnTo>
                <a:lnTo>
                  <a:pt x="88619" y="156706"/>
                </a:lnTo>
                <a:lnTo>
                  <a:pt x="95824" y="151181"/>
                </a:lnTo>
                <a:lnTo>
                  <a:pt x="102201" y="145551"/>
                </a:lnTo>
                <a:lnTo>
                  <a:pt x="109163" y="139873"/>
                </a:lnTo>
                <a:lnTo>
                  <a:pt x="113686" y="137025"/>
                </a:lnTo>
                <a:lnTo>
                  <a:pt x="118607" y="134174"/>
                </a:lnTo>
                <a:lnTo>
                  <a:pt x="122839" y="131321"/>
                </a:lnTo>
                <a:lnTo>
                  <a:pt x="130083" y="125611"/>
                </a:lnTo>
                <a:lnTo>
                  <a:pt x="132395" y="122755"/>
                </a:lnTo>
                <a:lnTo>
                  <a:pt x="133937" y="119898"/>
                </a:lnTo>
                <a:lnTo>
                  <a:pt x="134965" y="117041"/>
                </a:lnTo>
                <a:lnTo>
                  <a:pt x="141187" y="108787"/>
                </a:lnTo>
                <a:lnTo>
                  <a:pt x="148397" y="99721"/>
                </a:lnTo>
                <a:lnTo>
                  <a:pt x="151602" y="92517"/>
                </a:lnTo>
                <a:lnTo>
                  <a:pt x="153409" y="90214"/>
                </a:lnTo>
                <a:lnTo>
                  <a:pt x="155566" y="88680"/>
                </a:lnTo>
                <a:lnTo>
                  <a:pt x="157957" y="87656"/>
                </a:lnTo>
                <a:lnTo>
                  <a:pt x="159550" y="86022"/>
                </a:lnTo>
                <a:lnTo>
                  <a:pt x="160613" y="83980"/>
                </a:lnTo>
                <a:lnTo>
                  <a:pt x="161321" y="81666"/>
                </a:lnTo>
                <a:lnTo>
                  <a:pt x="160841" y="79170"/>
                </a:lnTo>
                <a:lnTo>
                  <a:pt x="157767" y="73858"/>
                </a:lnTo>
                <a:lnTo>
                  <a:pt x="157519" y="72060"/>
                </a:lnTo>
                <a:lnTo>
                  <a:pt x="158306" y="70862"/>
                </a:lnTo>
                <a:lnTo>
                  <a:pt x="162731" y="68469"/>
                </a:lnTo>
                <a:lnTo>
                  <a:pt x="162738" y="81235"/>
                </a:lnTo>
                <a:lnTo>
                  <a:pt x="163690" y="83646"/>
                </a:lnTo>
                <a:lnTo>
                  <a:pt x="167289" y="88865"/>
                </a:lnTo>
                <a:lnTo>
                  <a:pt x="169523" y="96899"/>
                </a:lnTo>
                <a:lnTo>
                  <a:pt x="170119" y="101709"/>
                </a:lnTo>
                <a:lnTo>
                  <a:pt x="171469" y="105867"/>
                </a:lnTo>
                <a:lnTo>
                  <a:pt x="175508" y="113028"/>
                </a:lnTo>
                <a:lnTo>
                  <a:pt x="177939" y="121926"/>
                </a:lnTo>
                <a:lnTo>
                  <a:pt x="178587" y="126966"/>
                </a:lnTo>
                <a:lnTo>
                  <a:pt x="179971" y="133183"/>
                </a:lnTo>
                <a:lnTo>
                  <a:pt x="181847" y="140185"/>
                </a:lnTo>
                <a:lnTo>
                  <a:pt x="184050" y="147711"/>
                </a:lnTo>
                <a:lnTo>
                  <a:pt x="185518" y="154633"/>
                </a:lnTo>
                <a:lnTo>
                  <a:pt x="186497" y="161153"/>
                </a:lnTo>
                <a:lnTo>
                  <a:pt x="187150" y="167405"/>
                </a:lnTo>
                <a:lnTo>
                  <a:pt x="188538" y="173477"/>
                </a:lnTo>
                <a:lnTo>
                  <a:pt x="190415" y="179431"/>
                </a:lnTo>
                <a:lnTo>
                  <a:pt x="192620" y="185305"/>
                </a:lnTo>
                <a:lnTo>
                  <a:pt x="200273" y="207224"/>
                </a:lnTo>
                <a:lnTo>
                  <a:pt x="202049" y="214311"/>
                </a:lnTo>
                <a:lnTo>
                  <a:pt x="203233" y="220941"/>
                </a:lnTo>
                <a:lnTo>
                  <a:pt x="204022" y="227266"/>
                </a:lnTo>
                <a:lnTo>
                  <a:pt x="204548" y="234340"/>
                </a:lnTo>
                <a:lnTo>
                  <a:pt x="204899" y="241913"/>
                </a:lnTo>
                <a:lnTo>
                  <a:pt x="205133" y="249820"/>
                </a:lnTo>
                <a:lnTo>
                  <a:pt x="206241" y="256996"/>
                </a:lnTo>
                <a:lnTo>
                  <a:pt x="207933" y="263685"/>
                </a:lnTo>
                <a:lnTo>
                  <a:pt x="210013" y="270049"/>
                </a:lnTo>
                <a:lnTo>
                  <a:pt x="211400" y="276197"/>
                </a:lnTo>
                <a:lnTo>
                  <a:pt x="212324" y="282200"/>
                </a:lnTo>
                <a:lnTo>
                  <a:pt x="212940" y="288108"/>
                </a:lnTo>
                <a:lnTo>
                  <a:pt x="214304" y="293951"/>
                </a:lnTo>
                <a:lnTo>
                  <a:pt x="216165" y="299752"/>
                </a:lnTo>
                <a:lnTo>
                  <a:pt x="219821" y="310324"/>
                </a:lnTo>
                <a:lnTo>
                  <a:pt x="221446" y="318198"/>
                </a:lnTo>
                <a:lnTo>
                  <a:pt x="224708" y="324873"/>
                </a:lnTo>
                <a:lnTo>
                  <a:pt x="226911" y="327986"/>
                </a:lnTo>
                <a:lnTo>
                  <a:pt x="229360" y="333986"/>
                </a:lnTo>
                <a:lnTo>
                  <a:pt x="231203" y="342270"/>
                </a:lnTo>
                <a:lnTo>
                  <a:pt x="238689" y="342740"/>
                </a:lnTo>
                <a:lnTo>
                  <a:pt x="239785" y="342781"/>
                </a:lnTo>
                <a:lnTo>
                  <a:pt x="231318" y="34278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472"/>
          <p:cNvSpPr/>
          <p:nvPr/>
        </p:nvSpPr>
        <p:spPr>
          <a:xfrm>
            <a:off x="2737484" y="4329112"/>
            <a:ext cx="257177" cy="8574"/>
          </a:xfrm>
          <a:custGeom>
            <a:avLst/>
            <a:gdLst/>
            <a:ahLst/>
            <a:cxnLst/>
            <a:rect l="0" t="0" r="0" b="0"/>
            <a:pathLst>
              <a:path w="257177" h="8574">
                <a:moveTo>
                  <a:pt x="0" y="8573"/>
                </a:moveTo>
                <a:lnTo>
                  <a:pt x="108600" y="8573"/>
                </a:lnTo>
                <a:lnTo>
                  <a:pt x="114310" y="7620"/>
                </a:lnTo>
                <a:lnTo>
                  <a:pt x="120022" y="6033"/>
                </a:lnTo>
                <a:lnTo>
                  <a:pt x="125735" y="4022"/>
                </a:lnTo>
                <a:lnTo>
                  <a:pt x="132401" y="2681"/>
                </a:lnTo>
                <a:lnTo>
                  <a:pt x="139702" y="1787"/>
                </a:lnTo>
                <a:lnTo>
                  <a:pt x="147428" y="1192"/>
                </a:lnTo>
                <a:lnTo>
                  <a:pt x="154483" y="795"/>
                </a:lnTo>
                <a:lnTo>
                  <a:pt x="167402" y="353"/>
                </a:lnTo>
                <a:lnTo>
                  <a:pt x="180834" y="105"/>
                </a:lnTo>
                <a:lnTo>
                  <a:pt x="25717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473"/>
          <p:cNvSpPr/>
          <p:nvPr/>
        </p:nvSpPr>
        <p:spPr>
          <a:xfrm>
            <a:off x="3148964" y="4200892"/>
            <a:ext cx="273956" cy="393959"/>
          </a:xfrm>
          <a:custGeom>
            <a:avLst/>
            <a:gdLst/>
            <a:ahLst/>
            <a:cxnLst/>
            <a:rect l="0" t="0" r="0" b="0"/>
            <a:pathLst>
              <a:path w="273956" h="393959">
                <a:moveTo>
                  <a:pt x="0" y="33923"/>
                </a:moveTo>
                <a:lnTo>
                  <a:pt x="8469" y="33923"/>
                </a:lnTo>
                <a:lnTo>
                  <a:pt x="8569" y="44506"/>
                </a:lnTo>
                <a:lnTo>
                  <a:pt x="8570" y="46693"/>
                </a:lnTo>
                <a:lnTo>
                  <a:pt x="9524" y="49104"/>
                </a:lnTo>
                <a:lnTo>
                  <a:pt x="13123" y="54322"/>
                </a:lnTo>
                <a:lnTo>
                  <a:pt x="15358" y="62357"/>
                </a:lnTo>
                <a:lnTo>
                  <a:pt x="16351" y="71325"/>
                </a:lnTo>
                <a:lnTo>
                  <a:pt x="16792" y="78486"/>
                </a:lnTo>
                <a:lnTo>
                  <a:pt x="19529" y="87383"/>
                </a:lnTo>
                <a:lnTo>
                  <a:pt x="22967" y="96735"/>
                </a:lnTo>
                <a:lnTo>
                  <a:pt x="24903" y="108308"/>
                </a:lnTo>
                <a:lnTo>
                  <a:pt x="25356" y="118100"/>
                </a:lnTo>
                <a:lnTo>
                  <a:pt x="26429" y="122426"/>
                </a:lnTo>
                <a:lnTo>
                  <a:pt x="31538" y="133065"/>
                </a:lnTo>
                <a:lnTo>
                  <a:pt x="34427" y="142250"/>
                </a:lnTo>
                <a:lnTo>
                  <a:pt x="40893" y="151004"/>
                </a:lnTo>
                <a:lnTo>
                  <a:pt x="48841" y="159630"/>
                </a:lnTo>
                <a:lnTo>
                  <a:pt x="62900" y="173937"/>
                </a:lnTo>
                <a:lnTo>
                  <a:pt x="66699" y="175843"/>
                </a:lnTo>
                <a:lnTo>
                  <a:pt x="71136" y="177114"/>
                </a:lnTo>
                <a:lnTo>
                  <a:pt x="75999" y="177961"/>
                </a:lnTo>
                <a:lnTo>
                  <a:pt x="83943" y="178902"/>
                </a:lnTo>
                <a:lnTo>
                  <a:pt x="90648" y="179320"/>
                </a:lnTo>
                <a:lnTo>
                  <a:pt x="96803" y="179506"/>
                </a:lnTo>
                <a:lnTo>
                  <a:pt x="110175" y="179611"/>
                </a:lnTo>
                <a:lnTo>
                  <a:pt x="114407" y="178673"/>
                </a:lnTo>
                <a:lnTo>
                  <a:pt x="121651" y="175091"/>
                </a:lnTo>
                <a:lnTo>
                  <a:pt x="130585" y="170324"/>
                </a:lnTo>
                <a:lnTo>
                  <a:pt x="135634" y="167720"/>
                </a:lnTo>
                <a:lnTo>
                  <a:pt x="143785" y="159746"/>
                </a:lnTo>
                <a:lnTo>
                  <a:pt x="147292" y="154952"/>
                </a:lnTo>
                <a:lnTo>
                  <a:pt x="151535" y="150804"/>
                </a:lnTo>
                <a:lnTo>
                  <a:pt x="156268" y="147086"/>
                </a:lnTo>
                <a:lnTo>
                  <a:pt x="161329" y="143655"/>
                </a:lnTo>
                <a:lnTo>
                  <a:pt x="169492" y="134763"/>
                </a:lnTo>
                <a:lnTo>
                  <a:pt x="177248" y="124461"/>
                </a:lnTo>
                <a:lnTo>
                  <a:pt x="181983" y="119046"/>
                </a:lnTo>
                <a:lnTo>
                  <a:pt x="187045" y="113532"/>
                </a:lnTo>
                <a:lnTo>
                  <a:pt x="195209" y="102324"/>
                </a:lnTo>
                <a:lnTo>
                  <a:pt x="202012" y="90994"/>
                </a:lnTo>
                <a:lnTo>
                  <a:pt x="208211" y="79607"/>
                </a:lnTo>
                <a:lnTo>
                  <a:pt x="217056" y="62488"/>
                </a:lnTo>
                <a:lnTo>
                  <a:pt x="220295" y="53603"/>
                </a:lnTo>
                <a:lnTo>
                  <a:pt x="222686" y="45527"/>
                </a:lnTo>
                <a:lnTo>
                  <a:pt x="226925" y="35588"/>
                </a:lnTo>
                <a:lnTo>
                  <a:pt x="230115" y="23833"/>
                </a:lnTo>
                <a:lnTo>
                  <a:pt x="229610" y="20529"/>
                </a:lnTo>
                <a:lnTo>
                  <a:pt x="228321" y="17373"/>
                </a:lnTo>
                <a:lnTo>
                  <a:pt x="223204" y="8742"/>
                </a:lnTo>
                <a:lnTo>
                  <a:pt x="222894" y="0"/>
                </a:lnTo>
                <a:lnTo>
                  <a:pt x="214666" y="7861"/>
                </a:lnTo>
                <a:lnTo>
                  <a:pt x="214418" y="17205"/>
                </a:lnTo>
                <a:lnTo>
                  <a:pt x="215335" y="20872"/>
                </a:lnTo>
                <a:lnTo>
                  <a:pt x="220225" y="31538"/>
                </a:lnTo>
                <a:lnTo>
                  <a:pt x="221703" y="41118"/>
                </a:lnTo>
                <a:lnTo>
                  <a:pt x="222535" y="52670"/>
                </a:lnTo>
                <a:lnTo>
                  <a:pt x="222730" y="61623"/>
                </a:lnTo>
                <a:lnTo>
                  <a:pt x="222782" y="66676"/>
                </a:lnTo>
                <a:lnTo>
                  <a:pt x="225380" y="77372"/>
                </a:lnTo>
                <a:lnTo>
                  <a:pt x="229709" y="89429"/>
                </a:lnTo>
                <a:lnTo>
                  <a:pt x="234808" y="104312"/>
                </a:lnTo>
                <a:lnTo>
                  <a:pt x="236549" y="111329"/>
                </a:lnTo>
                <a:lnTo>
                  <a:pt x="237709" y="117912"/>
                </a:lnTo>
                <a:lnTo>
                  <a:pt x="238483" y="124206"/>
                </a:lnTo>
                <a:lnTo>
                  <a:pt x="241883" y="136278"/>
                </a:lnTo>
                <a:lnTo>
                  <a:pt x="244123" y="142165"/>
                </a:lnTo>
                <a:lnTo>
                  <a:pt x="249152" y="156325"/>
                </a:lnTo>
                <a:lnTo>
                  <a:pt x="251826" y="164102"/>
                </a:lnTo>
                <a:lnTo>
                  <a:pt x="254562" y="171191"/>
                </a:lnTo>
                <a:lnTo>
                  <a:pt x="257338" y="177823"/>
                </a:lnTo>
                <a:lnTo>
                  <a:pt x="260142" y="184148"/>
                </a:lnTo>
                <a:lnTo>
                  <a:pt x="262010" y="191223"/>
                </a:lnTo>
                <a:lnTo>
                  <a:pt x="263256" y="198797"/>
                </a:lnTo>
                <a:lnTo>
                  <a:pt x="264087" y="206704"/>
                </a:lnTo>
                <a:lnTo>
                  <a:pt x="264641" y="214833"/>
                </a:lnTo>
                <a:lnTo>
                  <a:pt x="265010" y="223109"/>
                </a:lnTo>
                <a:lnTo>
                  <a:pt x="265256" y="231485"/>
                </a:lnTo>
                <a:lnTo>
                  <a:pt x="266372" y="238973"/>
                </a:lnTo>
                <a:lnTo>
                  <a:pt x="268069" y="245871"/>
                </a:lnTo>
                <a:lnTo>
                  <a:pt x="270153" y="252374"/>
                </a:lnTo>
                <a:lnTo>
                  <a:pt x="271542" y="259567"/>
                </a:lnTo>
                <a:lnTo>
                  <a:pt x="272468" y="267220"/>
                </a:lnTo>
                <a:lnTo>
                  <a:pt x="273086" y="275179"/>
                </a:lnTo>
                <a:lnTo>
                  <a:pt x="273498" y="282390"/>
                </a:lnTo>
                <a:lnTo>
                  <a:pt x="273955" y="295483"/>
                </a:lnTo>
                <a:lnTo>
                  <a:pt x="271618" y="307652"/>
                </a:lnTo>
                <a:lnTo>
                  <a:pt x="268357" y="319410"/>
                </a:lnTo>
                <a:lnTo>
                  <a:pt x="266908" y="330986"/>
                </a:lnTo>
                <a:lnTo>
                  <a:pt x="266263" y="339940"/>
                </a:lnTo>
                <a:lnTo>
                  <a:pt x="266091" y="343662"/>
                </a:lnTo>
                <a:lnTo>
                  <a:pt x="263361" y="352877"/>
                </a:lnTo>
                <a:lnTo>
                  <a:pt x="261299" y="358002"/>
                </a:lnTo>
                <a:lnTo>
                  <a:pt x="258972" y="361418"/>
                </a:lnTo>
                <a:lnTo>
                  <a:pt x="256468" y="363696"/>
                </a:lnTo>
                <a:lnTo>
                  <a:pt x="250194" y="367178"/>
                </a:lnTo>
                <a:lnTo>
                  <a:pt x="241055" y="371901"/>
                </a:lnTo>
                <a:lnTo>
                  <a:pt x="233183" y="377175"/>
                </a:lnTo>
                <a:lnTo>
                  <a:pt x="229751" y="379915"/>
                </a:lnTo>
                <a:lnTo>
                  <a:pt x="223397" y="382959"/>
                </a:lnTo>
                <a:lnTo>
                  <a:pt x="220369" y="383771"/>
                </a:lnTo>
                <a:lnTo>
                  <a:pt x="214464" y="387213"/>
                </a:lnTo>
                <a:lnTo>
                  <a:pt x="211557" y="389465"/>
                </a:lnTo>
                <a:lnTo>
                  <a:pt x="207713" y="390966"/>
                </a:lnTo>
                <a:lnTo>
                  <a:pt x="203246" y="391966"/>
                </a:lnTo>
                <a:lnTo>
                  <a:pt x="198362" y="392633"/>
                </a:lnTo>
                <a:lnTo>
                  <a:pt x="190396" y="393375"/>
                </a:lnTo>
                <a:lnTo>
                  <a:pt x="183681" y="393704"/>
                </a:lnTo>
                <a:lnTo>
                  <a:pt x="177521" y="393850"/>
                </a:lnTo>
                <a:lnTo>
                  <a:pt x="152671" y="393958"/>
                </a:lnTo>
                <a:lnTo>
                  <a:pt x="149406" y="393008"/>
                </a:lnTo>
                <a:lnTo>
                  <a:pt x="143238" y="389414"/>
                </a:lnTo>
                <a:lnTo>
                  <a:pt x="134782" y="387181"/>
                </a:lnTo>
                <a:lnTo>
                  <a:pt x="129860" y="386586"/>
                </a:lnTo>
                <a:lnTo>
                  <a:pt x="121851" y="385924"/>
                </a:lnTo>
                <a:lnTo>
                  <a:pt x="114164" y="385631"/>
                </a:lnTo>
                <a:lnTo>
                  <a:pt x="92740" y="385426"/>
                </a:lnTo>
                <a:lnTo>
                  <a:pt x="88497" y="384463"/>
                </a:lnTo>
                <a:lnTo>
                  <a:pt x="83763" y="382869"/>
                </a:lnTo>
                <a:lnTo>
                  <a:pt x="78702" y="380853"/>
                </a:lnTo>
                <a:lnTo>
                  <a:pt x="70539" y="378614"/>
                </a:lnTo>
                <a:lnTo>
                  <a:pt x="63736" y="377619"/>
                </a:lnTo>
                <a:lnTo>
                  <a:pt x="60588" y="377354"/>
                </a:lnTo>
                <a:lnTo>
                  <a:pt x="51436" y="37682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474"/>
          <p:cNvSpPr/>
          <p:nvPr/>
        </p:nvSpPr>
        <p:spPr>
          <a:xfrm>
            <a:off x="2883217" y="4663440"/>
            <a:ext cx="94298" cy="222886"/>
          </a:xfrm>
          <a:custGeom>
            <a:avLst/>
            <a:gdLst/>
            <a:ahLst/>
            <a:cxnLst/>
            <a:rect l="0" t="0" r="0" b="0"/>
            <a:pathLst>
              <a:path w="94298" h="222886">
                <a:moveTo>
                  <a:pt x="0" y="0"/>
                </a:moveTo>
                <a:lnTo>
                  <a:pt x="0" y="7381"/>
                </a:lnTo>
                <a:lnTo>
                  <a:pt x="2540" y="10583"/>
                </a:lnTo>
                <a:lnTo>
                  <a:pt x="4551" y="12770"/>
                </a:lnTo>
                <a:lnTo>
                  <a:pt x="9325" y="17740"/>
                </a:lnTo>
                <a:lnTo>
                  <a:pt x="11932" y="20400"/>
                </a:lnTo>
                <a:lnTo>
                  <a:pt x="13669" y="24077"/>
                </a:lnTo>
                <a:lnTo>
                  <a:pt x="14828" y="28434"/>
                </a:lnTo>
                <a:lnTo>
                  <a:pt x="15600" y="33243"/>
                </a:lnTo>
                <a:lnTo>
                  <a:pt x="17068" y="38355"/>
                </a:lnTo>
                <a:lnTo>
                  <a:pt x="18998" y="43667"/>
                </a:lnTo>
                <a:lnTo>
                  <a:pt x="21238" y="49114"/>
                </a:lnTo>
                <a:lnTo>
                  <a:pt x="23684" y="54650"/>
                </a:lnTo>
                <a:lnTo>
                  <a:pt x="28941" y="65881"/>
                </a:lnTo>
                <a:lnTo>
                  <a:pt x="37256" y="82914"/>
                </a:lnTo>
                <a:lnTo>
                  <a:pt x="39125" y="89566"/>
                </a:lnTo>
                <a:lnTo>
                  <a:pt x="40371" y="96858"/>
                </a:lnTo>
                <a:lnTo>
                  <a:pt x="41201" y="104577"/>
                </a:lnTo>
                <a:lnTo>
                  <a:pt x="42708" y="111628"/>
                </a:lnTo>
                <a:lnTo>
                  <a:pt x="44664" y="118234"/>
                </a:lnTo>
                <a:lnTo>
                  <a:pt x="46921" y="124542"/>
                </a:lnTo>
                <a:lnTo>
                  <a:pt x="49378" y="130653"/>
                </a:lnTo>
                <a:lnTo>
                  <a:pt x="51969" y="136632"/>
                </a:lnTo>
                <a:lnTo>
                  <a:pt x="54648" y="142523"/>
                </a:lnTo>
                <a:lnTo>
                  <a:pt x="56435" y="148355"/>
                </a:lnTo>
                <a:lnTo>
                  <a:pt x="57626" y="154148"/>
                </a:lnTo>
                <a:lnTo>
                  <a:pt x="58420" y="159915"/>
                </a:lnTo>
                <a:lnTo>
                  <a:pt x="59901" y="165666"/>
                </a:lnTo>
                <a:lnTo>
                  <a:pt x="61842" y="171404"/>
                </a:lnTo>
                <a:lnTo>
                  <a:pt x="64088" y="177134"/>
                </a:lnTo>
                <a:lnTo>
                  <a:pt x="66538" y="181907"/>
                </a:lnTo>
                <a:lnTo>
                  <a:pt x="69124" y="186041"/>
                </a:lnTo>
                <a:lnTo>
                  <a:pt x="71800" y="189749"/>
                </a:lnTo>
                <a:lnTo>
                  <a:pt x="73584" y="193174"/>
                </a:lnTo>
                <a:lnTo>
                  <a:pt x="75567" y="199520"/>
                </a:lnTo>
                <a:lnTo>
                  <a:pt x="77048" y="202546"/>
                </a:lnTo>
                <a:lnTo>
                  <a:pt x="78988" y="205516"/>
                </a:lnTo>
                <a:lnTo>
                  <a:pt x="84394" y="212574"/>
                </a:lnTo>
                <a:lnTo>
                  <a:pt x="85133" y="216080"/>
                </a:lnTo>
                <a:lnTo>
                  <a:pt x="85331" y="218348"/>
                </a:lnTo>
                <a:lnTo>
                  <a:pt x="86415" y="219860"/>
                </a:lnTo>
                <a:lnTo>
                  <a:pt x="88090" y="220869"/>
                </a:lnTo>
                <a:lnTo>
                  <a:pt x="94297" y="22288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475"/>
          <p:cNvSpPr/>
          <p:nvPr/>
        </p:nvSpPr>
        <p:spPr>
          <a:xfrm>
            <a:off x="2831782" y="4774882"/>
            <a:ext cx="137161" cy="42864"/>
          </a:xfrm>
          <a:custGeom>
            <a:avLst/>
            <a:gdLst/>
            <a:ahLst/>
            <a:cxnLst/>
            <a:rect l="0" t="0" r="0" b="0"/>
            <a:pathLst>
              <a:path w="137161" h="42864">
                <a:moveTo>
                  <a:pt x="0" y="42863"/>
                </a:moveTo>
                <a:lnTo>
                  <a:pt x="7381" y="35482"/>
                </a:lnTo>
                <a:lnTo>
                  <a:pt x="10583" y="34820"/>
                </a:lnTo>
                <a:lnTo>
                  <a:pt x="12770" y="34643"/>
                </a:lnTo>
                <a:lnTo>
                  <a:pt x="15181" y="33573"/>
                </a:lnTo>
                <a:lnTo>
                  <a:pt x="17741" y="31907"/>
                </a:lnTo>
                <a:lnTo>
                  <a:pt x="20400" y="29844"/>
                </a:lnTo>
                <a:lnTo>
                  <a:pt x="24077" y="28469"/>
                </a:lnTo>
                <a:lnTo>
                  <a:pt x="28434" y="27551"/>
                </a:lnTo>
                <a:lnTo>
                  <a:pt x="33243" y="26940"/>
                </a:lnTo>
                <a:lnTo>
                  <a:pt x="38355" y="25580"/>
                </a:lnTo>
                <a:lnTo>
                  <a:pt x="43667" y="23721"/>
                </a:lnTo>
                <a:lnTo>
                  <a:pt x="49114" y="21529"/>
                </a:lnTo>
                <a:lnTo>
                  <a:pt x="54650" y="19115"/>
                </a:lnTo>
                <a:lnTo>
                  <a:pt x="65881" y="13893"/>
                </a:lnTo>
                <a:lnTo>
                  <a:pt x="72496" y="12119"/>
                </a:lnTo>
                <a:lnTo>
                  <a:pt x="79763" y="10937"/>
                </a:lnTo>
                <a:lnTo>
                  <a:pt x="87465" y="10149"/>
                </a:lnTo>
                <a:lnTo>
                  <a:pt x="94505" y="8672"/>
                </a:lnTo>
                <a:lnTo>
                  <a:pt x="101104" y="6733"/>
                </a:lnTo>
                <a:lnTo>
                  <a:pt x="107407" y="4489"/>
                </a:lnTo>
                <a:lnTo>
                  <a:pt x="113515" y="2993"/>
                </a:lnTo>
                <a:lnTo>
                  <a:pt x="119492" y="1995"/>
                </a:lnTo>
                <a:lnTo>
                  <a:pt x="13716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476"/>
          <p:cNvSpPr/>
          <p:nvPr/>
        </p:nvSpPr>
        <p:spPr>
          <a:xfrm>
            <a:off x="3106102" y="4689306"/>
            <a:ext cx="265248" cy="351324"/>
          </a:xfrm>
          <a:custGeom>
            <a:avLst/>
            <a:gdLst/>
            <a:ahLst/>
            <a:cxnLst/>
            <a:rect l="0" t="0" r="0" b="0"/>
            <a:pathLst>
              <a:path w="265248" h="351324">
                <a:moveTo>
                  <a:pt x="0" y="34141"/>
                </a:moveTo>
                <a:lnTo>
                  <a:pt x="21312" y="34141"/>
                </a:lnTo>
                <a:lnTo>
                  <a:pt x="23733" y="35094"/>
                </a:lnTo>
                <a:lnTo>
                  <a:pt x="31691" y="40985"/>
                </a:lnTo>
                <a:lnTo>
                  <a:pt x="39129" y="47810"/>
                </a:lnTo>
                <a:lnTo>
                  <a:pt x="41203" y="49741"/>
                </a:lnTo>
                <a:lnTo>
                  <a:pt x="46922" y="59930"/>
                </a:lnTo>
                <a:lnTo>
                  <a:pt x="49429" y="67193"/>
                </a:lnTo>
                <a:lnTo>
                  <a:pt x="50098" y="70463"/>
                </a:lnTo>
                <a:lnTo>
                  <a:pt x="53381" y="76637"/>
                </a:lnTo>
                <a:lnTo>
                  <a:pt x="58015" y="83508"/>
                </a:lnTo>
                <a:lnTo>
                  <a:pt x="63249" y="92912"/>
                </a:lnTo>
                <a:lnTo>
                  <a:pt x="66211" y="100902"/>
                </a:lnTo>
                <a:lnTo>
                  <a:pt x="67001" y="104366"/>
                </a:lnTo>
                <a:lnTo>
                  <a:pt x="70418" y="110755"/>
                </a:lnTo>
                <a:lnTo>
                  <a:pt x="77697" y="119707"/>
                </a:lnTo>
                <a:lnTo>
                  <a:pt x="80373" y="122617"/>
                </a:lnTo>
                <a:lnTo>
                  <a:pt x="83110" y="124558"/>
                </a:lnTo>
                <a:lnTo>
                  <a:pt x="88690" y="126713"/>
                </a:lnTo>
                <a:lnTo>
                  <a:pt x="94345" y="130213"/>
                </a:lnTo>
                <a:lnTo>
                  <a:pt x="97187" y="132478"/>
                </a:lnTo>
                <a:lnTo>
                  <a:pt x="100986" y="133989"/>
                </a:lnTo>
                <a:lnTo>
                  <a:pt x="105424" y="134997"/>
                </a:lnTo>
                <a:lnTo>
                  <a:pt x="110288" y="135668"/>
                </a:lnTo>
                <a:lnTo>
                  <a:pt x="118232" y="136414"/>
                </a:lnTo>
                <a:lnTo>
                  <a:pt x="121684" y="136613"/>
                </a:lnTo>
                <a:lnTo>
                  <a:pt x="124937" y="135794"/>
                </a:lnTo>
                <a:lnTo>
                  <a:pt x="131093" y="132342"/>
                </a:lnTo>
                <a:lnTo>
                  <a:pt x="137003" y="127634"/>
                </a:lnTo>
                <a:lnTo>
                  <a:pt x="143758" y="122366"/>
                </a:lnTo>
                <a:lnTo>
                  <a:pt x="148226" y="119627"/>
                </a:lnTo>
                <a:lnTo>
                  <a:pt x="153110" y="116850"/>
                </a:lnTo>
                <a:lnTo>
                  <a:pt x="158271" y="113093"/>
                </a:lnTo>
                <a:lnTo>
                  <a:pt x="163617" y="108683"/>
                </a:lnTo>
                <a:lnTo>
                  <a:pt x="173683" y="99656"/>
                </a:lnTo>
                <a:lnTo>
                  <a:pt x="181333" y="92469"/>
                </a:lnTo>
                <a:lnTo>
                  <a:pt x="190994" y="83067"/>
                </a:lnTo>
                <a:lnTo>
                  <a:pt x="196964" y="74619"/>
                </a:lnTo>
                <a:lnTo>
                  <a:pt x="202792" y="64514"/>
                </a:lnTo>
                <a:lnTo>
                  <a:pt x="208557" y="53673"/>
                </a:lnTo>
                <a:lnTo>
                  <a:pt x="211755" y="45044"/>
                </a:lnTo>
                <a:lnTo>
                  <a:pt x="212607" y="41410"/>
                </a:lnTo>
                <a:lnTo>
                  <a:pt x="216095" y="34832"/>
                </a:lnTo>
                <a:lnTo>
                  <a:pt x="218358" y="31744"/>
                </a:lnTo>
                <a:lnTo>
                  <a:pt x="220873" y="25773"/>
                </a:lnTo>
                <a:lnTo>
                  <a:pt x="222289" y="17057"/>
                </a:lnTo>
                <a:lnTo>
                  <a:pt x="222488" y="14179"/>
                </a:lnTo>
                <a:lnTo>
                  <a:pt x="221667" y="11308"/>
                </a:lnTo>
                <a:lnTo>
                  <a:pt x="214655" y="354"/>
                </a:lnTo>
                <a:lnTo>
                  <a:pt x="214414" y="0"/>
                </a:lnTo>
                <a:lnTo>
                  <a:pt x="214326" y="9196"/>
                </a:lnTo>
                <a:lnTo>
                  <a:pt x="214313" y="28471"/>
                </a:lnTo>
                <a:lnTo>
                  <a:pt x="216853" y="36701"/>
                </a:lnTo>
                <a:lnTo>
                  <a:pt x="220204" y="46709"/>
                </a:lnTo>
                <a:lnTo>
                  <a:pt x="221693" y="57507"/>
                </a:lnTo>
                <a:lnTo>
                  <a:pt x="222091" y="64006"/>
                </a:lnTo>
                <a:lnTo>
                  <a:pt x="222532" y="78847"/>
                </a:lnTo>
                <a:lnTo>
                  <a:pt x="223602" y="85852"/>
                </a:lnTo>
                <a:lnTo>
                  <a:pt x="225268" y="92428"/>
                </a:lnTo>
                <a:lnTo>
                  <a:pt x="260045" y="197054"/>
                </a:lnTo>
                <a:lnTo>
                  <a:pt x="261945" y="204662"/>
                </a:lnTo>
                <a:lnTo>
                  <a:pt x="263213" y="211640"/>
                </a:lnTo>
                <a:lnTo>
                  <a:pt x="264058" y="218196"/>
                </a:lnTo>
                <a:lnTo>
                  <a:pt x="264621" y="225425"/>
                </a:lnTo>
                <a:lnTo>
                  <a:pt x="264996" y="233101"/>
                </a:lnTo>
                <a:lnTo>
                  <a:pt x="265247" y="241076"/>
                </a:lnTo>
                <a:lnTo>
                  <a:pt x="264461" y="249250"/>
                </a:lnTo>
                <a:lnTo>
                  <a:pt x="262985" y="257557"/>
                </a:lnTo>
                <a:lnTo>
                  <a:pt x="261048" y="265953"/>
                </a:lnTo>
                <a:lnTo>
                  <a:pt x="258805" y="273455"/>
                </a:lnTo>
                <a:lnTo>
                  <a:pt x="256356" y="280361"/>
                </a:lnTo>
                <a:lnTo>
                  <a:pt x="253772" y="286870"/>
                </a:lnTo>
                <a:lnTo>
                  <a:pt x="252049" y="293115"/>
                </a:lnTo>
                <a:lnTo>
                  <a:pt x="250900" y="299183"/>
                </a:lnTo>
                <a:lnTo>
                  <a:pt x="250134" y="305133"/>
                </a:lnTo>
                <a:lnTo>
                  <a:pt x="246743" y="314285"/>
                </a:lnTo>
                <a:lnTo>
                  <a:pt x="244505" y="318058"/>
                </a:lnTo>
                <a:lnTo>
                  <a:pt x="236939" y="324791"/>
                </a:lnTo>
                <a:lnTo>
                  <a:pt x="232254" y="327921"/>
                </a:lnTo>
                <a:lnTo>
                  <a:pt x="224509" y="333937"/>
                </a:lnTo>
                <a:lnTo>
                  <a:pt x="216939" y="339787"/>
                </a:lnTo>
                <a:lnTo>
                  <a:pt x="212254" y="342679"/>
                </a:lnTo>
                <a:lnTo>
                  <a:pt x="207225" y="345561"/>
                </a:lnTo>
                <a:lnTo>
                  <a:pt x="201968" y="347481"/>
                </a:lnTo>
                <a:lnTo>
                  <a:pt x="196558" y="348762"/>
                </a:lnTo>
                <a:lnTo>
                  <a:pt x="191046" y="349616"/>
                </a:lnTo>
                <a:lnTo>
                  <a:pt x="186419" y="350185"/>
                </a:lnTo>
                <a:lnTo>
                  <a:pt x="178738" y="350818"/>
                </a:lnTo>
                <a:lnTo>
                  <a:pt x="174403" y="350986"/>
                </a:lnTo>
                <a:lnTo>
                  <a:pt x="154305" y="35132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477"/>
          <p:cNvSpPr/>
          <p:nvPr/>
        </p:nvSpPr>
        <p:spPr>
          <a:xfrm>
            <a:off x="1022994" y="4774882"/>
            <a:ext cx="59999" cy="188596"/>
          </a:xfrm>
          <a:custGeom>
            <a:avLst/>
            <a:gdLst/>
            <a:ahLst/>
            <a:cxnLst/>
            <a:rect l="0" t="0" r="0" b="0"/>
            <a:pathLst>
              <a:path w="59999" h="188596">
                <a:moveTo>
                  <a:pt x="8563" y="0"/>
                </a:moveTo>
                <a:lnTo>
                  <a:pt x="95" y="0"/>
                </a:lnTo>
                <a:lnTo>
                  <a:pt x="21" y="4551"/>
                </a:lnTo>
                <a:lnTo>
                  <a:pt x="0" y="11932"/>
                </a:lnTo>
                <a:lnTo>
                  <a:pt x="949" y="14622"/>
                </a:lnTo>
                <a:lnTo>
                  <a:pt x="2535" y="17368"/>
                </a:lnTo>
                <a:lnTo>
                  <a:pt x="4544" y="20151"/>
                </a:lnTo>
                <a:lnTo>
                  <a:pt x="5884" y="24864"/>
                </a:lnTo>
                <a:lnTo>
                  <a:pt x="6777" y="30863"/>
                </a:lnTo>
                <a:lnTo>
                  <a:pt x="7372" y="37721"/>
                </a:lnTo>
                <a:lnTo>
                  <a:pt x="8722" y="44197"/>
                </a:lnTo>
                <a:lnTo>
                  <a:pt x="10574" y="50420"/>
                </a:lnTo>
                <a:lnTo>
                  <a:pt x="12761" y="56473"/>
                </a:lnTo>
                <a:lnTo>
                  <a:pt x="14219" y="62414"/>
                </a:lnTo>
                <a:lnTo>
                  <a:pt x="15191" y="68279"/>
                </a:lnTo>
                <a:lnTo>
                  <a:pt x="15839" y="74094"/>
                </a:lnTo>
                <a:lnTo>
                  <a:pt x="17224" y="80829"/>
                </a:lnTo>
                <a:lnTo>
                  <a:pt x="19099" y="88176"/>
                </a:lnTo>
                <a:lnTo>
                  <a:pt x="21302" y="95931"/>
                </a:lnTo>
                <a:lnTo>
                  <a:pt x="23723" y="103007"/>
                </a:lnTo>
                <a:lnTo>
                  <a:pt x="26290" y="109629"/>
                </a:lnTo>
                <a:lnTo>
                  <a:pt x="28953" y="115948"/>
                </a:lnTo>
                <a:lnTo>
                  <a:pt x="31682" y="122067"/>
                </a:lnTo>
                <a:lnTo>
                  <a:pt x="37253" y="133944"/>
                </a:lnTo>
                <a:lnTo>
                  <a:pt x="39119" y="138826"/>
                </a:lnTo>
                <a:lnTo>
                  <a:pt x="40364" y="143033"/>
                </a:lnTo>
                <a:lnTo>
                  <a:pt x="41194" y="146791"/>
                </a:lnTo>
                <a:lnTo>
                  <a:pt x="42699" y="151201"/>
                </a:lnTo>
                <a:lnTo>
                  <a:pt x="44656" y="156045"/>
                </a:lnTo>
                <a:lnTo>
                  <a:pt x="46912" y="161180"/>
                </a:lnTo>
                <a:lnTo>
                  <a:pt x="48416" y="165556"/>
                </a:lnTo>
                <a:lnTo>
                  <a:pt x="49419" y="169426"/>
                </a:lnTo>
                <a:lnTo>
                  <a:pt x="50088" y="172958"/>
                </a:lnTo>
                <a:lnTo>
                  <a:pt x="50534" y="176265"/>
                </a:lnTo>
                <a:lnTo>
                  <a:pt x="50831" y="179423"/>
                </a:lnTo>
                <a:lnTo>
                  <a:pt x="51308" y="186784"/>
                </a:lnTo>
                <a:lnTo>
                  <a:pt x="52300" y="187387"/>
                </a:lnTo>
                <a:lnTo>
                  <a:pt x="53913" y="187790"/>
                </a:lnTo>
                <a:lnTo>
                  <a:pt x="59998" y="18859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478"/>
          <p:cNvSpPr/>
          <p:nvPr/>
        </p:nvSpPr>
        <p:spPr>
          <a:xfrm>
            <a:off x="920467" y="4697766"/>
            <a:ext cx="469805" cy="419969"/>
          </a:xfrm>
          <a:custGeom>
            <a:avLst/>
            <a:gdLst/>
            <a:ahLst/>
            <a:cxnLst/>
            <a:rect l="0" t="0" r="0" b="0"/>
            <a:pathLst>
              <a:path w="469805" h="419969">
                <a:moveTo>
                  <a:pt x="8220" y="188559"/>
                </a:moveTo>
                <a:lnTo>
                  <a:pt x="0" y="188559"/>
                </a:lnTo>
                <a:lnTo>
                  <a:pt x="4303" y="188559"/>
                </a:lnTo>
                <a:lnTo>
                  <a:pt x="5609" y="187606"/>
                </a:lnTo>
                <a:lnTo>
                  <a:pt x="6479" y="186019"/>
                </a:lnTo>
                <a:lnTo>
                  <a:pt x="7876" y="181178"/>
                </a:lnTo>
                <a:lnTo>
                  <a:pt x="20887" y="173378"/>
                </a:lnTo>
                <a:lnTo>
                  <a:pt x="31552" y="165434"/>
                </a:lnTo>
                <a:lnTo>
                  <a:pt x="41132" y="159866"/>
                </a:lnTo>
                <a:lnTo>
                  <a:pt x="51740" y="154216"/>
                </a:lnTo>
                <a:lnTo>
                  <a:pt x="63757" y="148530"/>
                </a:lnTo>
                <a:lnTo>
                  <a:pt x="70962" y="145681"/>
                </a:lnTo>
                <a:lnTo>
                  <a:pt x="85635" y="139974"/>
                </a:lnTo>
                <a:lnTo>
                  <a:pt x="98507" y="134263"/>
                </a:lnTo>
                <a:lnTo>
                  <a:pt x="113117" y="126010"/>
                </a:lnTo>
                <a:lnTo>
                  <a:pt x="121014" y="121142"/>
                </a:lnTo>
                <a:lnTo>
                  <a:pt x="134868" y="113193"/>
                </a:lnTo>
                <a:lnTo>
                  <a:pt x="147376" y="105533"/>
                </a:lnTo>
                <a:lnTo>
                  <a:pt x="159284" y="95779"/>
                </a:lnTo>
                <a:lnTo>
                  <a:pt x="170927" y="87633"/>
                </a:lnTo>
                <a:lnTo>
                  <a:pt x="182452" y="80838"/>
                </a:lnTo>
                <a:lnTo>
                  <a:pt x="193924" y="74643"/>
                </a:lnTo>
                <a:lnTo>
                  <a:pt x="206542" y="65800"/>
                </a:lnTo>
                <a:lnTo>
                  <a:pt x="213203" y="62562"/>
                </a:lnTo>
                <a:lnTo>
                  <a:pt x="222308" y="60739"/>
                </a:lnTo>
                <a:lnTo>
                  <a:pt x="233918" y="60123"/>
                </a:lnTo>
                <a:lnTo>
                  <a:pt x="235838" y="61025"/>
                </a:lnTo>
                <a:lnTo>
                  <a:pt x="237118" y="62578"/>
                </a:lnTo>
                <a:lnTo>
                  <a:pt x="237971" y="64566"/>
                </a:lnTo>
                <a:lnTo>
                  <a:pt x="243723" y="71916"/>
                </a:lnTo>
                <a:lnTo>
                  <a:pt x="251459" y="80126"/>
                </a:lnTo>
                <a:lnTo>
                  <a:pt x="252295" y="83885"/>
                </a:lnTo>
                <a:lnTo>
                  <a:pt x="251899" y="88296"/>
                </a:lnTo>
                <a:lnTo>
                  <a:pt x="250683" y="93142"/>
                </a:lnTo>
                <a:lnTo>
                  <a:pt x="250824" y="98278"/>
                </a:lnTo>
                <a:lnTo>
                  <a:pt x="253521" y="109064"/>
                </a:lnTo>
                <a:lnTo>
                  <a:pt x="255844" y="121296"/>
                </a:lnTo>
                <a:lnTo>
                  <a:pt x="256388" y="130407"/>
                </a:lnTo>
                <a:lnTo>
                  <a:pt x="256533" y="135503"/>
                </a:lnTo>
                <a:lnTo>
                  <a:pt x="257582" y="139853"/>
                </a:lnTo>
                <a:lnTo>
                  <a:pt x="261287" y="147227"/>
                </a:lnTo>
                <a:lnTo>
                  <a:pt x="271427" y="159722"/>
                </a:lnTo>
                <a:lnTo>
                  <a:pt x="282603" y="171362"/>
                </a:lnTo>
                <a:lnTo>
                  <a:pt x="285439" y="174237"/>
                </a:lnTo>
                <a:lnTo>
                  <a:pt x="288283" y="176153"/>
                </a:lnTo>
                <a:lnTo>
                  <a:pt x="293982" y="178282"/>
                </a:lnTo>
                <a:lnTo>
                  <a:pt x="305402" y="179650"/>
                </a:lnTo>
                <a:lnTo>
                  <a:pt x="311116" y="179837"/>
                </a:lnTo>
                <a:lnTo>
                  <a:pt x="313973" y="178934"/>
                </a:lnTo>
                <a:lnTo>
                  <a:pt x="319688" y="175391"/>
                </a:lnTo>
                <a:lnTo>
                  <a:pt x="332070" y="165356"/>
                </a:lnTo>
                <a:lnTo>
                  <a:pt x="341383" y="159831"/>
                </a:lnTo>
                <a:lnTo>
                  <a:pt x="344629" y="156072"/>
                </a:lnTo>
                <a:lnTo>
                  <a:pt x="346793" y="151661"/>
                </a:lnTo>
                <a:lnTo>
                  <a:pt x="348235" y="146815"/>
                </a:lnTo>
                <a:lnTo>
                  <a:pt x="354918" y="136351"/>
                </a:lnTo>
                <a:lnTo>
                  <a:pt x="363285" y="125350"/>
                </a:lnTo>
                <a:lnTo>
                  <a:pt x="370179" y="114111"/>
                </a:lnTo>
                <a:lnTo>
                  <a:pt x="376418" y="102766"/>
                </a:lnTo>
                <a:lnTo>
                  <a:pt x="385286" y="85669"/>
                </a:lnTo>
                <a:lnTo>
                  <a:pt x="390117" y="74250"/>
                </a:lnTo>
                <a:lnTo>
                  <a:pt x="392265" y="62825"/>
                </a:lnTo>
                <a:lnTo>
                  <a:pt x="395759" y="51397"/>
                </a:lnTo>
                <a:lnTo>
                  <a:pt x="399534" y="39968"/>
                </a:lnTo>
                <a:lnTo>
                  <a:pt x="401213" y="28538"/>
                </a:lnTo>
                <a:lnTo>
                  <a:pt x="402157" y="15944"/>
                </a:lnTo>
                <a:lnTo>
                  <a:pt x="402520" y="4636"/>
                </a:lnTo>
                <a:lnTo>
                  <a:pt x="401579" y="3078"/>
                </a:lnTo>
                <a:lnTo>
                  <a:pt x="399999" y="2040"/>
                </a:lnTo>
                <a:lnTo>
                  <a:pt x="394087" y="0"/>
                </a:lnTo>
                <a:lnTo>
                  <a:pt x="393992" y="11899"/>
                </a:lnTo>
                <a:lnTo>
                  <a:pt x="394941" y="14588"/>
                </a:lnTo>
                <a:lnTo>
                  <a:pt x="398536" y="20116"/>
                </a:lnTo>
                <a:lnTo>
                  <a:pt x="400769" y="28288"/>
                </a:lnTo>
                <a:lnTo>
                  <a:pt x="402713" y="38270"/>
                </a:lnTo>
                <a:lnTo>
                  <a:pt x="406753" y="49056"/>
                </a:lnTo>
                <a:lnTo>
                  <a:pt x="411723" y="60200"/>
                </a:lnTo>
                <a:lnTo>
                  <a:pt x="419876" y="77184"/>
                </a:lnTo>
                <a:lnTo>
                  <a:pt x="425493" y="89529"/>
                </a:lnTo>
                <a:lnTo>
                  <a:pt x="428325" y="96821"/>
                </a:lnTo>
                <a:lnTo>
                  <a:pt x="434011" y="112544"/>
                </a:lnTo>
                <a:lnTo>
                  <a:pt x="439713" y="129057"/>
                </a:lnTo>
                <a:lnTo>
                  <a:pt x="441614" y="137460"/>
                </a:lnTo>
                <a:lnTo>
                  <a:pt x="442882" y="145921"/>
                </a:lnTo>
                <a:lnTo>
                  <a:pt x="443727" y="154418"/>
                </a:lnTo>
                <a:lnTo>
                  <a:pt x="445243" y="163893"/>
                </a:lnTo>
                <a:lnTo>
                  <a:pt x="447206" y="174020"/>
                </a:lnTo>
                <a:lnTo>
                  <a:pt x="451927" y="195432"/>
                </a:lnTo>
                <a:lnTo>
                  <a:pt x="457201" y="217649"/>
                </a:lnTo>
                <a:lnTo>
                  <a:pt x="458988" y="227954"/>
                </a:lnTo>
                <a:lnTo>
                  <a:pt x="460179" y="237683"/>
                </a:lnTo>
                <a:lnTo>
                  <a:pt x="460974" y="247025"/>
                </a:lnTo>
                <a:lnTo>
                  <a:pt x="462456" y="257064"/>
                </a:lnTo>
                <a:lnTo>
                  <a:pt x="464396" y="267566"/>
                </a:lnTo>
                <a:lnTo>
                  <a:pt x="466643" y="278378"/>
                </a:lnTo>
                <a:lnTo>
                  <a:pt x="468140" y="288443"/>
                </a:lnTo>
                <a:lnTo>
                  <a:pt x="469138" y="298011"/>
                </a:lnTo>
                <a:lnTo>
                  <a:pt x="469804" y="307247"/>
                </a:lnTo>
                <a:lnTo>
                  <a:pt x="469295" y="316262"/>
                </a:lnTo>
                <a:lnTo>
                  <a:pt x="468003" y="325129"/>
                </a:lnTo>
                <a:lnTo>
                  <a:pt x="466190" y="333898"/>
                </a:lnTo>
                <a:lnTo>
                  <a:pt x="464028" y="341649"/>
                </a:lnTo>
                <a:lnTo>
                  <a:pt x="461634" y="348722"/>
                </a:lnTo>
                <a:lnTo>
                  <a:pt x="456435" y="361659"/>
                </a:lnTo>
                <a:lnTo>
                  <a:pt x="450949" y="373760"/>
                </a:lnTo>
                <a:lnTo>
                  <a:pt x="442506" y="391282"/>
                </a:lnTo>
                <a:lnTo>
                  <a:pt x="438714" y="396098"/>
                </a:lnTo>
                <a:lnTo>
                  <a:pt x="429421" y="403988"/>
                </a:lnTo>
                <a:lnTo>
                  <a:pt x="418940" y="410670"/>
                </a:lnTo>
                <a:lnTo>
                  <a:pt x="408885" y="415862"/>
                </a:lnTo>
                <a:lnTo>
                  <a:pt x="401241" y="418170"/>
                </a:lnTo>
                <a:lnTo>
                  <a:pt x="387031" y="419469"/>
                </a:lnTo>
                <a:lnTo>
                  <a:pt x="376288" y="419773"/>
                </a:lnTo>
                <a:lnTo>
                  <a:pt x="353869" y="419968"/>
                </a:lnTo>
                <a:lnTo>
                  <a:pt x="339959" y="417455"/>
                </a:lnTo>
                <a:lnTo>
                  <a:pt x="326157" y="413163"/>
                </a:lnTo>
                <a:lnTo>
                  <a:pt x="312079" y="406344"/>
                </a:lnTo>
                <a:lnTo>
                  <a:pt x="295314" y="402947"/>
                </a:lnTo>
                <a:lnTo>
                  <a:pt x="288199" y="401017"/>
                </a:lnTo>
                <a:lnTo>
                  <a:pt x="280597" y="398778"/>
                </a:lnTo>
                <a:lnTo>
                  <a:pt x="275530" y="396332"/>
                </a:lnTo>
                <a:lnTo>
                  <a:pt x="272152" y="393749"/>
                </a:lnTo>
                <a:lnTo>
                  <a:pt x="269899" y="391075"/>
                </a:lnTo>
                <a:lnTo>
                  <a:pt x="266493" y="389292"/>
                </a:lnTo>
                <a:lnTo>
                  <a:pt x="257628" y="387311"/>
                </a:lnTo>
                <a:lnTo>
                  <a:pt x="254502" y="385830"/>
                </a:lnTo>
                <a:lnTo>
                  <a:pt x="252418" y="383891"/>
                </a:lnTo>
                <a:lnTo>
                  <a:pt x="248250" y="37715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479"/>
          <p:cNvSpPr/>
          <p:nvPr/>
        </p:nvSpPr>
        <p:spPr>
          <a:xfrm>
            <a:off x="1451620" y="5280705"/>
            <a:ext cx="313447" cy="514293"/>
          </a:xfrm>
          <a:custGeom>
            <a:avLst/>
            <a:gdLst/>
            <a:ahLst/>
            <a:cxnLst/>
            <a:rect l="0" t="0" r="0" b="0"/>
            <a:pathLst>
              <a:path w="313447" h="514293">
                <a:moveTo>
                  <a:pt x="25707" y="51390"/>
                </a:moveTo>
                <a:lnTo>
                  <a:pt x="21156" y="51390"/>
                </a:lnTo>
                <a:lnTo>
                  <a:pt x="18863" y="50437"/>
                </a:lnTo>
                <a:lnTo>
                  <a:pt x="10107" y="44009"/>
                </a:lnTo>
                <a:lnTo>
                  <a:pt x="383" y="34629"/>
                </a:lnTo>
                <a:lnTo>
                  <a:pt x="24" y="34279"/>
                </a:lnTo>
                <a:lnTo>
                  <a:pt x="0" y="38805"/>
                </a:lnTo>
                <a:lnTo>
                  <a:pt x="949" y="40143"/>
                </a:lnTo>
                <a:lnTo>
                  <a:pt x="2534" y="41034"/>
                </a:lnTo>
                <a:lnTo>
                  <a:pt x="4543" y="41629"/>
                </a:lnTo>
                <a:lnTo>
                  <a:pt x="5883" y="42977"/>
                </a:lnTo>
                <a:lnTo>
                  <a:pt x="6776" y="44829"/>
                </a:lnTo>
                <a:lnTo>
                  <a:pt x="8720" y="50379"/>
                </a:lnTo>
                <a:lnTo>
                  <a:pt x="15170" y="63261"/>
                </a:lnTo>
                <a:lnTo>
                  <a:pt x="23114" y="74486"/>
                </a:lnTo>
                <a:lnTo>
                  <a:pt x="28682" y="84197"/>
                </a:lnTo>
                <a:lnTo>
                  <a:pt x="31792" y="94863"/>
                </a:lnTo>
                <a:lnTo>
                  <a:pt x="33174" y="105954"/>
                </a:lnTo>
                <a:lnTo>
                  <a:pt x="33788" y="117232"/>
                </a:lnTo>
                <a:lnTo>
                  <a:pt x="36601" y="128596"/>
                </a:lnTo>
                <a:lnTo>
                  <a:pt x="41026" y="139043"/>
                </a:lnTo>
                <a:lnTo>
                  <a:pt x="46168" y="146862"/>
                </a:lnTo>
                <a:lnTo>
                  <a:pt x="54168" y="156052"/>
                </a:lnTo>
                <a:lnTo>
                  <a:pt x="62169" y="165533"/>
                </a:lnTo>
                <a:lnTo>
                  <a:pt x="69845" y="179382"/>
                </a:lnTo>
                <a:lnTo>
                  <a:pt x="77520" y="188373"/>
                </a:lnTo>
                <a:lnTo>
                  <a:pt x="85826" y="197070"/>
                </a:lnTo>
                <a:lnTo>
                  <a:pt x="88647" y="199945"/>
                </a:lnTo>
                <a:lnTo>
                  <a:pt x="92432" y="201861"/>
                </a:lnTo>
                <a:lnTo>
                  <a:pt x="101717" y="203991"/>
                </a:lnTo>
                <a:lnTo>
                  <a:pt x="109655" y="204938"/>
                </a:lnTo>
                <a:lnTo>
                  <a:pt x="117960" y="205545"/>
                </a:lnTo>
                <a:lnTo>
                  <a:pt x="124176" y="205628"/>
                </a:lnTo>
                <a:lnTo>
                  <a:pt x="128500" y="205650"/>
                </a:lnTo>
                <a:lnTo>
                  <a:pt x="132336" y="204712"/>
                </a:lnTo>
                <a:lnTo>
                  <a:pt x="139137" y="201130"/>
                </a:lnTo>
                <a:lnTo>
                  <a:pt x="147875" y="193824"/>
                </a:lnTo>
                <a:lnTo>
                  <a:pt x="152873" y="189208"/>
                </a:lnTo>
                <a:lnTo>
                  <a:pt x="158109" y="185178"/>
                </a:lnTo>
                <a:lnTo>
                  <a:pt x="163505" y="181540"/>
                </a:lnTo>
                <a:lnTo>
                  <a:pt x="169007" y="178162"/>
                </a:lnTo>
                <a:lnTo>
                  <a:pt x="177661" y="169328"/>
                </a:lnTo>
                <a:lnTo>
                  <a:pt x="185634" y="159051"/>
                </a:lnTo>
                <a:lnTo>
                  <a:pt x="190428" y="153644"/>
                </a:lnTo>
                <a:lnTo>
                  <a:pt x="199881" y="142556"/>
                </a:lnTo>
                <a:lnTo>
                  <a:pt x="207258" y="131278"/>
                </a:lnTo>
                <a:lnTo>
                  <a:pt x="213711" y="119916"/>
                </a:lnTo>
                <a:lnTo>
                  <a:pt x="219754" y="107563"/>
                </a:lnTo>
                <a:lnTo>
                  <a:pt x="228512" y="85496"/>
                </a:lnTo>
                <a:lnTo>
                  <a:pt x="234270" y="72581"/>
                </a:lnTo>
                <a:lnTo>
                  <a:pt x="242867" y="54599"/>
                </a:lnTo>
                <a:lnTo>
                  <a:pt x="246047" y="42973"/>
                </a:lnTo>
                <a:lnTo>
                  <a:pt x="247838" y="28258"/>
                </a:lnTo>
                <a:lnTo>
                  <a:pt x="248443" y="14753"/>
                </a:lnTo>
                <a:lnTo>
                  <a:pt x="248592" y="0"/>
                </a:lnTo>
                <a:lnTo>
                  <a:pt x="248592" y="20107"/>
                </a:lnTo>
                <a:lnTo>
                  <a:pt x="253143" y="33125"/>
                </a:lnTo>
                <a:lnTo>
                  <a:pt x="260524" y="49047"/>
                </a:lnTo>
                <a:lnTo>
                  <a:pt x="263420" y="60191"/>
                </a:lnTo>
                <a:lnTo>
                  <a:pt x="265660" y="72446"/>
                </a:lnTo>
                <a:lnTo>
                  <a:pt x="269830" y="87418"/>
                </a:lnTo>
                <a:lnTo>
                  <a:pt x="272318" y="101057"/>
                </a:lnTo>
                <a:lnTo>
                  <a:pt x="274377" y="114422"/>
                </a:lnTo>
                <a:lnTo>
                  <a:pt x="278467" y="129886"/>
                </a:lnTo>
                <a:lnTo>
                  <a:pt x="283460" y="146285"/>
                </a:lnTo>
                <a:lnTo>
                  <a:pt x="286125" y="154658"/>
                </a:lnTo>
                <a:lnTo>
                  <a:pt x="287901" y="163098"/>
                </a:lnTo>
                <a:lnTo>
                  <a:pt x="289086" y="171582"/>
                </a:lnTo>
                <a:lnTo>
                  <a:pt x="289875" y="180095"/>
                </a:lnTo>
                <a:lnTo>
                  <a:pt x="291354" y="188628"/>
                </a:lnTo>
                <a:lnTo>
                  <a:pt x="293293" y="197175"/>
                </a:lnTo>
                <a:lnTo>
                  <a:pt x="303248" y="235974"/>
                </a:lnTo>
                <a:lnTo>
                  <a:pt x="305032" y="245883"/>
                </a:lnTo>
                <a:lnTo>
                  <a:pt x="306221" y="255347"/>
                </a:lnTo>
                <a:lnTo>
                  <a:pt x="307013" y="264514"/>
                </a:lnTo>
                <a:lnTo>
                  <a:pt x="307542" y="273483"/>
                </a:lnTo>
                <a:lnTo>
                  <a:pt x="308130" y="291068"/>
                </a:lnTo>
                <a:lnTo>
                  <a:pt x="309239" y="299757"/>
                </a:lnTo>
                <a:lnTo>
                  <a:pt x="310931" y="308408"/>
                </a:lnTo>
                <a:lnTo>
                  <a:pt x="313011" y="317032"/>
                </a:lnTo>
                <a:lnTo>
                  <a:pt x="313446" y="325640"/>
                </a:lnTo>
                <a:lnTo>
                  <a:pt x="312783" y="334235"/>
                </a:lnTo>
                <a:lnTo>
                  <a:pt x="311388" y="342824"/>
                </a:lnTo>
                <a:lnTo>
                  <a:pt x="309506" y="351407"/>
                </a:lnTo>
                <a:lnTo>
                  <a:pt x="307299" y="359986"/>
                </a:lnTo>
                <a:lnTo>
                  <a:pt x="304875" y="368563"/>
                </a:lnTo>
                <a:lnTo>
                  <a:pt x="299642" y="385713"/>
                </a:lnTo>
                <a:lnTo>
                  <a:pt x="296913" y="394287"/>
                </a:lnTo>
                <a:lnTo>
                  <a:pt x="295093" y="402860"/>
                </a:lnTo>
                <a:lnTo>
                  <a:pt x="293880" y="411433"/>
                </a:lnTo>
                <a:lnTo>
                  <a:pt x="293072" y="420006"/>
                </a:lnTo>
                <a:lnTo>
                  <a:pt x="290628" y="427626"/>
                </a:lnTo>
                <a:lnTo>
                  <a:pt x="282832" y="441174"/>
                </a:lnTo>
                <a:lnTo>
                  <a:pt x="275557" y="453545"/>
                </a:lnTo>
                <a:lnTo>
                  <a:pt x="268197" y="465393"/>
                </a:lnTo>
                <a:lnTo>
                  <a:pt x="258575" y="477009"/>
                </a:lnTo>
                <a:lnTo>
                  <a:pt x="250489" y="485981"/>
                </a:lnTo>
                <a:lnTo>
                  <a:pt x="246999" y="489707"/>
                </a:lnTo>
                <a:lnTo>
                  <a:pt x="241815" y="493144"/>
                </a:lnTo>
                <a:lnTo>
                  <a:pt x="235501" y="496387"/>
                </a:lnTo>
                <a:lnTo>
                  <a:pt x="221819" y="502531"/>
                </a:lnTo>
                <a:lnTo>
                  <a:pt x="209388" y="508437"/>
                </a:lnTo>
                <a:lnTo>
                  <a:pt x="203406" y="510393"/>
                </a:lnTo>
                <a:lnTo>
                  <a:pt x="197513" y="511697"/>
                </a:lnTo>
                <a:lnTo>
                  <a:pt x="191679" y="512566"/>
                </a:lnTo>
                <a:lnTo>
                  <a:pt x="185885" y="513146"/>
                </a:lnTo>
                <a:lnTo>
                  <a:pt x="180117" y="513532"/>
                </a:lnTo>
                <a:lnTo>
                  <a:pt x="174367" y="513790"/>
                </a:lnTo>
                <a:lnTo>
                  <a:pt x="160358" y="514076"/>
                </a:lnTo>
                <a:lnTo>
                  <a:pt x="119195" y="514292"/>
                </a:lnTo>
                <a:lnTo>
                  <a:pt x="109802" y="511759"/>
                </a:lnTo>
                <a:lnTo>
                  <a:pt x="104631" y="509750"/>
                </a:lnTo>
                <a:lnTo>
                  <a:pt x="99278" y="508411"/>
                </a:lnTo>
                <a:lnTo>
                  <a:pt x="93804" y="507518"/>
                </a:lnTo>
                <a:lnTo>
                  <a:pt x="88250" y="506923"/>
                </a:lnTo>
                <a:lnTo>
                  <a:pt x="79539" y="503721"/>
                </a:lnTo>
                <a:lnTo>
                  <a:pt x="72492" y="500076"/>
                </a:lnTo>
                <a:lnTo>
                  <a:pt x="63170" y="497071"/>
                </a:lnTo>
                <a:lnTo>
                  <a:pt x="57280" y="492993"/>
                </a:lnTo>
                <a:lnTo>
                  <a:pt x="55328" y="490572"/>
                </a:lnTo>
                <a:lnTo>
                  <a:pt x="54027" y="488005"/>
                </a:lnTo>
                <a:lnTo>
                  <a:pt x="51424" y="48001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480"/>
          <p:cNvSpPr/>
          <p:nvPr/>
        </p:nvSpPr>
        <p:spPr>
          <a:xfrm>
            <a:off x="1940242" y="5280660"/>
            <a:ext cx="222886" cy="34291"/>
          </a:xfrm>
          <a:custGeom>
            <a:avLst/>
            <a:gdLst/>
            <a:ahLst/>
            <a:cxnLst/>
            <a:rect l="0" t="0" r="0" b="0"/>
            <a:pathLst>
              <a:path w="222886" h="34291">
                <a:moveTo>
                  <a:pt x="0" y="34290"/>
                </a:moveTo>
                <a:lnTo>
                  <a:pt x="11932" y="34290"/>
                </a:lnTo>
                <a:lnTo>
                  <a:pt x="14622" y="33337"/>
                </a:lnTo>
                <a:lnTo>
                  <a:pt x="17368" y="31750"/>
                </a:lnTo>
                <a:lnTo>
                  <a:pt x="20151" y="29739"/>
                </a:lnTo>
                <a:lnTo>
                  <a:pt x="23911" y="28398"/>
                </a:lnTo>
                <a:lnTo>
                  <a:pt x="28324" y="27504"/>
                </a:lnTo>
                <a:lnTo>
                  <a:pt x="33170" y="26909"/>
                </a:lnTo>
                <a:lnTo>
                  <a:pt x="38306" y="25559"/>
                </a:lnTo>
                <a:lnTo>
                  <a:pt x="43635" y="23707"/>
                </a:lnTo>
                <a:lnTo>
                  <a:pt x="49092" y="21519"/>
                </a:lnTo>
                <a:lnTo>
                  <a:pt x="53683" y="20061"/>
                </a:lnTo>
                <a:lnTo>
                  <a:pt x="57696" y="19089"/>
                </a:lnTo>
                <a:lnTo>
                  <a:pt x="61324" y="18441"/>
                </a:lnTo>
                <a:lnTo>
                  <a:pt x="66600" y="17056"/>
                </a:lnTo>
                <a:lnTo>
                  <a:pt x="72975" y="15181"/>
                </a:lnTo>
                <a:lnTo>
                  <a:pt x="80083" y="12978"/>
                </a:lnTo>
                <a:lnTo>
                  <a:pt x="86726" y="10557"/>
                </a:lnTo>
                <a:lnTo>
                  <a:pt x="93060" y="7990"/>
                </a:lnTo>
                <a:lnTo>
                  <a:pt x="99187" y="5327"/>
                </a:lnTo>
                <a:lnTo>
                  <a:pt x="105177" y="3551"/>
                </a:lnTo>
                <a:lnTo>
                  <a:pt x="111076" y="2367"/>
                </a:lnTo>
                <a:lnTo>
                  <a:pt x="116913" y="1578"/>
                </a:lnTo>
                <a:lnTo>
                  <a:pt x="122709" y="1052"/>
                </a:lnTo>
                <a:lnTo>
                  <a:pt x="128479" y="701"/>
                </a:lnTo>
                <a:lnTo>
                  <a:pt x="134230" y="468"/>
                </a:lnTo>
                <a:lnTo>
                  <a:pt x="148240" y="208"/>
                </a:lnTo>
                <a:lnTo>
                  <a:pt x="22288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481"/>
          <p:cNvSpPr/>
          <p:nvPr/>
        </p:nvSpPr>
        <p:spPr>
          <a:xfrm>
            <a:off x="1914525" y="5409247"/>
            <a:ext cx="265748" cy="8574"/>
          </a:xfrm>
          <a:custGeom>
            <a:avLst/>
            <a:gdLst/>
            <a:ahLst/>
            <a:cxnLst/>
            <a:rect l="0" t="0" r="0" b="0"/>
            <a:pathLst>
              <a:path w="265748" h="8574">
                <a:moveTo>
                  <a:pt x="0" y="8573"/>
                </a:moveTo>
                <a:lnTo>
                  <a:pt x="4550" y="8573"/>
                </a:lnTo>
                <a:lnTo>
                  <a:pt x="6843" y="7620"/>
                </a:lnTo>
                <a:lnTo>
                  <a:pt x="9325" y="6033"/>
                </a:lnTo>
                <a:lnTo>
                  <a:pt x="11931" y="4022"/>
                </a:lnTo>
                <a:lnTo>
                  <a:pt x="14621" y="2681"/>
                </a:lnTo>
                <a:lnTo>
                  <a:pt x="17368" y="1787"/>
                </a:lnTo>
                <a:lnTo>
                  <a:pt x="20151" y="1192"/>
                </a:lnTo>
                <a:lnTo>
                  <a:pt x="23911" y="794"/>
                </a:lnTo>
                <a:lnTo>
                  <a:pt x="28323" y="530"/>
                </a:lnTo>
                <a:lnTo>
                  <a:pt x="37353" y="235"/>
                </a:lnTo>
                <a:lnTo>
                  <a:pt x="44541" y="105"/>
                </a:lnTo>
                <a:lnTo>
                  <a:pt x="198755" y="0"/>
                </a:lnTo>
                <a:lnTo>
                  <a:pt x="205846" y="953"/>
                </a:lnTo>
                <a:lnTo>
                  <a:pt x="212478" y="2540"/>
                </a:lnTo>
                <a:lnTo>
                  <a:pt x="218804" y="4551"/>
                </a:lnTo>
                <a:lnTo>
                  <a:pt x="224927" y="5892"/>
                </a:lnTo>
                <a:lnTo>
                  <a:pt x="230914" y="6785"/>
                </a:lnTo>
                <a:lnTo>
                  <a:pt x="236810" y="7381"/>
                </a:lnTo>
                <a:lnTo>
                  <a:pt x="241693" y="7778"/>
                </a:lnTo>
                <a:lnTo>
                  <a:pt x="245901" y="8043"/>
                </a:lnTo>
                <a:lnTo>
                  <a:pt x="253117" y="8337"/>
                </a:lnTo>
                <a:lnTo>
                  <a:pt x="265747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482"/>
          <p:cNvSpPr/>
          <p:nvPr/>
        </p:nvSpPr>
        <p:spPr>
          <a:xfrm>
            <a:off x="2326109" y="5177790"/>
            <a:ext cx="21979" cy="368072"/>
          </a:xfrm>
          <a:custGeom>
            <a:avLst/>
            <a:gdLst/>
            <a:ahLst/>
            <a:cxnLst/>
            <a:rect l="0" t="0" r="0" b="0"/>
            <a:pathLst>
              <a:path w="21979" h="368072">
                <a:moveTo>
                  <a:pt x="8468" y="0"/>
                </a:moveTo>
                <a:lnTo>
                  <a:pt x="3917" y="0"/>
                </a:lnTo>
                <a:lnTo>
                  <a:pt x="2576" y="952"/>
                </a:lnTo>
                <a:lnTo>
                  <a:pt x="1683" y="2540"/>
                </a:lnTo>
                <a:lnTo>
                  <a:pt x="1087" y="4551"/>
                </a:lnTo>
                <a:lnTo>
                  <a:pt x="425" y="9325"/>
                </a:lnTo>
                <a:lnTo>
                  <a:pt x="52" y="19908"/>
                </a:lnTo>
                <a:lnTo>
                  <a:pt x="0" y="24702"/>
                </a:lnTo>
                <a:lnTo>
                  <a:pt x="918" y="28850"/>
                </a:lnTo>
                <a:lnTo>
                  <a:pt x="2482" y="32568"/>
                </a:lnTo>
                <a:lnTo>
                  <a:pt x="4477" y="35999"/>
                </a:lnTo>
                <a:lnTo>
                  <a:pt x="5808" y="40192"/>
                </a:lnTo>
                <a:lnTo>
                  <a:pt x="6694" y="44892"/>
                </a:lnTo>
                <a:lnTo>
                  <a:pt x="7285" y="49930"/>
                </a:lnTo>
                <a:lnTo>
                  <a:pt x="7680" y="56147"/>
                </a:lnTo>
                <a:lnTo>
                  <a:pt x="7942" y="63149"/>
                </a:lnTo>
                <a:lnTo>
                  <a:pt x="8118" y="70674"/>
                </a:lnTo>
                <a:lnTo>
                  <a:pt x="9187" y="77596"/>
                </a:lnTo>
                <a:lnTo>
                  <a:pt x="10852" y="84116"/>
                </a:lnTo>
                <a:lnTo>
                  <a:pt x="12915" y="90367"/>
                </a:lnTo>
                <a:lnTo>
                  <a:pt x="14290" y="96439"/>
                </a:lnTo>
                <a:lnTo>
                  <a:pt x="15207" y="102393"/>
                </a:lnTo>
                <a:lnTo>
                  <a:pt x="15818" y="108267"/>
                </a:lnTo>
                <a:lnTo>
                  <a:pt x="16225" y="115040"/>
                </a:lnTo>
                <a:lnTo>
                  <a:pt x="16678" y="130187"/>
                </a:lnTo>
                <a:lnTo>
                  <a:pt x="17026" y="190444"/>
                </a:lnTo>
                <a:lnTo>
                  <a:pt x="17031" y="198400"/>
                </a:lnTo>
                <a:lnTo>
                  <a:pt x="17987" y="206561"/>
                </a:lnTo>
                <a:lnTo>
                  <a:pt x="19576" y="214861"/>
                </a:lnTo>
                <a:lnTo>
                  <a:pt x="21588" y="223250"/>
                </a:lnTo>
                <a:lnTo>
                  <a:pt x="21978" y="230748"/>
                </a:lnTo>
                <a:lnTo>
                  <a:pt x="21284" y="237652"/>
                </a:lnTo>
                <a:lnTo>
                  <a:pt x="19870" y="244160"/>
                </a:lnTo>
                <a:lnTo>
                  <a:pt x="18927" y="251355"/>
                </a:lnTo>
                <a:lnTo>
                  <a:pt x="18298" y="259010"/>
                </a:lnTo>
                <a:lnTo>
                  <a:pt x="17600" y="274183"/>
                </a:lnTo>
                <a:lnTo>
                  <a:pt x="17289" y="287276"/>
                </a:lnTo>
                <a:lnTo>
                  <a:pt x="17062" y="322780"/>
                </a:lnTo>
                <a:lnTo>
                  <a:pt x="16103" y="328534"/>
                </a:lnTo>
                <a:lnTo>
                  <a:pt x="14510" y="334275"/>
                </a:lnTo>
                <a:lnTo>
                  <a:pt x="12496" y="340007"/>
                </a:lnTo>
                <a:lnTo>
                  <a:pt x="11153" y="344782"/>
                </a:lnTo>
                <a:lnTo>
                  <a:pt x="10258" y="348917"/>
                </a:lnTo>
                <a:lnTo>
                  <a:pt x="9661" y="352626"/>
                </a:lnTo>
                <a:lnTo>
                  <a:pt x="8999" y="359287"/>
                </a:lnTo>
                <a:lnTo>
                  <a:pt x="8573" y="366774"/>
                </a:lnTo>
                <a:lnTo>
                  <a:pt x="9490" y="367388"/>
                </a:lnTo>
                <a:lnTo>
                  <a:pt x="11054" y="367798"/>
                </a:lnTo>
                <a:lnTo>
                  <a:pt x="13050" y="368071"/>
                </a:lnTo>
                <a:lnTo>
                  <a:pt x="14380" y="367300"/>
                </a:lnTo>
                <a:lnTo>
                  <a:pt x="15267" y="365835"/>
                </a:lnTo>
                <a:lnTo>
                  <a:pt x="17041" y="3600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483"/>
          <p:cNvSpPr/>
          <p:nvPr/>
        </p:nvSpPr>
        <p:spPr>
          <a:xfrm>
            <a:off x="2447280" y="5134962"/>
            <a:ext cx="194596" cy="428581"/>
          </a:xfrm>
          <a:custGeom>
            <a:avLst/>
            <a:gdLst/>
            <a:ahLst/>
            <a:cxnLst/>
            <a:rect l="0" t="0" r="0" b="0"/>
            <a:pathLst>
              <a:path w="194596" h="428581">
                <a:moveTo>
                  <a:pt x="178762" y="68545"/>
                </a:moveTo>
                <a:lnTo>
                  <a:pt x="178762" y="39853"/>
                </a:lnTo>
                <a:lnTo>
                  <a:pt x="177809" y="37035"/>
                </a:lnTo>
                <a:lnTo>
                  <a:pt x="174211" y="31363"/>
                </a:lnTo>
                <a:lnTo>
                  <a:pt x="169437" y="25667"/>
                </a:lnTo>
                <a:lnTo>
                  <a:pt x="164140" y="19960"/>
                </a:lnTo>
                <a:lnTo>
                  <a:pt x="158611" y="14250"/>
                </a:lnTo>
                <a:lnTo>
                  <a:pt x="155803" y="12346"/>
                </a:lnTo>
                <a:lnTo>
                  <a:pt x="150143" y="10230"/>
                </a:lnTo>
                <a:lnTo>
                  <a:pt x="144452" y="6750"/>
                </a:lnTo>
                <a:lnTo>
                  <a:pt x="141602" y="4489"/>
                </a:lnTo>
                <a:lnTo>
                  <a:pt x="138748" y="2980"/>
                </a:lnTo>
                <a:lnTo>
                  <a:pt x="133038" y="1305"/>
                </a:lnTo>
                <a:lnTo>
                  <a:pt x="129229" y="859"/>
                </a:lnTo>
                <a:lnTo>
                  <a:pt x="124785" y="560"/>
                </a:lnTo>
                <a:lnTo>
                  <a:pt x="113067" y="83"/>
                </a:lnTo>
                <a:lnTo>
                  <a:pt x="106486" y="0"/>
                </a:lnTo>
                <a:lnTo>
                  <a:pt x="102956" y="941"/>
                </a:lnTo>
                <a:lnTo>
                  <a:pt x="98697" y="2520"/>
                </a:lnTo>
                <a:lnTo>
                  <a:pt x="93953" y="4527"/>
                </a:lnTo>
                <a:lnTo>
                  <a:pt x="89838" y="5863"/>
                </a:lnTo>
                <a:lnTo>
                  <a:pt x="86141" y="6755"/>
                </a:lnTo>
                <a:lnTo>
                  <a:pt x="82725" y="7349"/>
                </a:lnTo>
                <a:lnTo>
                  <a:pt x="79495" y="8698"/>
                </a:lnTo>
                <a:lnTo>
                  <a:pt x="76389" y="10549"/>
                </a:lnTo>
                <a:lnTo>
                  <a:pt x="73366" y="12736"/>
                </a:lnTo>
                <a:lnTo>
                  <a:pt x="69445" y="16099"/>
                </a:lnTo>
                <a:lnTo>
                  <a:pt x="64927" y="20246"/>
                </a:lnTo>
                <a:lnTo>
                  <a:pt x="60009" y="24916"/>
                </a:lnTo>
                <a:lnTo>
                  <a:pt x="55779" y="29934"/>
                </a:lnTo>
                <a:lnTo>
                  <a:pt x="52006" y="35184"/>
                </a:lnTo>
                <a:lnTo>
                  <a:pt x="48538" y="40590"/>
                </a:lnTo>
                <a:lnTo>
                  <a:pt x="44321" y="46098"/>
                </a:lnTo>
                <a:lnTo>
                  <a:pt x="39605" y="51675"/>
                </a:lnTo>
                <a:lnTo>
                  <a:pt x="34555" y="57299"/>
                </a:lnTo>
                <a:lnTo>
                  <a:pt x="31189" y="62952"/>
                </a:lnTo>
                <a:lnTo>
                  <a:pt x="27449" y="74314"/>
                </a:lnTo>
                <a:lnTo>
                  <a:pt x="24547" y="80011"/>
                </a:lnTo>
                <a:lnTo>
                  <a:pt x="20707" y="85714"/>
                </a:lnTo>
                <a:lnTo>
                  <a:pt x="16242" y="91422"/>
                </a:lnTo>
                <a:lnTo>
                  <a:pt x="11281" y="102843"/>
                </a:lnTo>
                <a:lnTo>
                  <a:pt x="9076" y="113316"/>
                </a:lnTo>
                <a:lnTo>
                  <a:pt x="6882" y="125520"/>
                </a:lnTo>
                <a:lnTo>
                  <a:pt x="1576" y="138873"/>
                </a:lnTo>
                <a:lnTo>
                  <a:pt x="0" y="142665"/>
                </a:lnTo>
                <a:lnTo>
                  <a:pt x="532" y="144628"/>
                </a:lnTo>
                <a:lnTo>
                  <a:pt x="4880" y="151942"/>
                </a:lnTo>
                <a:lnTo>
                  <a:pt x="6231" y="157363"/>
                </a:lnTo>
                <a:lnTo>
                  <a:pt x="7544" y="159190"/>
                </a:lnTo>
                <a:lnTo>
                  <a:pt x="9372" y="160408"/>
                </a:lnTo>
                <a:lnTo>
                  <a:pt x="13942" y="161761"/>
                </a:lnTo>
                <a:lnTo>
                  <a:pt x="19149" y="162362"/>
                </a:lnTo>
                <a:lnTo>
                  <a:pt x="22884" y="162700"/>
                </a:lnTo>
                <a:lnTo>
                  <a:pt x="28838" y="162779"/>
                </a:lnTo>
                <a:lnTo>
                  <a:pt x="43632" y="162830"/>
                </a:lnTo>
                <a:lnTo>
                  <a:pt x="47718" y="161882"/>
                </a:lnTo>
                <a:lnTo>
                  <a:pt x="52347" y="160297"/>
                </a:lnTo>
                <a:lnTo>
                  <a:pt x="57338" y="158288"/>
                </a:lnTo>
                <a:lnTo>
                  <a:pt x="61617" y="155996"/>
                </a:lnTo>
                <a:lnTo>
                  <a:pt x="65423" y="153516"/>
                </a:lnTo>
                <a:lnTo>
                  <a:pt x="68913" y="150910"/>
                </a:lnTo>
                <a:lnTo>
                  <a:pt x="73144" y="148220"/>
                </a:lnTo>
                <a:lnTo>
                  <a:pt x="77870" y="145474"/>
                </a:lnTo>
                <a:lnTo>
                  <a:pt x="88201" y="139883"/>
                </a:lnTo>
                <a:lnTo>
                  <a:pt x="99143" y="134224"/>
                </a:lnTo>
                <a:lnTo>
                  <a:pt x="103775" y="130429"/>
                </a:lnTo>
                <a:lnTo>
                  <a:pt x="107816" y="125993"/>
                </a:lnTo>
                <a:lnTo>
                  <a:pt x="111462" y="121131"/>
                </a:lnTo>
                <a:lnTo>
                  <a:pt x="115798" y="116937"/>
                </a:lnTo>
                <a:lnTo>
                  <a:pt x="120593" y="113189"/>
                </a:lnTo>
                <a:lnTo>
                  <a:pt x="125696" y="109738"/>
                </a:lnTo>
                <a:lnTo>
                  <a:pt x="130049" y="105532"/>
                </a:lnTo>
                <a:lnTo>
                  <a:pt x="133904" y="100823"/>
                </a:lnTo>
                <a:lnTo>
                  <a:pt x="137427" y="95779"/>
                </a:lnTo>
                <a:lnTo>
                  <a:pt x="140728" y="90511"/>
                </a:lnTo>
                <a:lnTo>
                  <a:pt x="143881" y="85094"/>
                </a:lnTo>
                <a:lnTo>
                  <a:pt x="146935" y="79578"/>
                </a:lnTo>
                <a:lnTo>
                  <a:pt x="150877" y="74948"/>
                </a:lnTo>
                <a:lnTo>
                  <a:pt x="155409" y="70908"/>
                </a:lnTo>
                <a:lnTo>
                  <a:pt x="160336" y="67263"/>
                </a:lnTo>
                <a:lnTo>
                  <a:pt x="164573" y="62928"/>
                </a:lnTo>
                <a:lnTo>
                  <a:pt x="168350" y="58133"/>
                </a:lnTo>
                <a:lnTo>
                  <a:pt x="174134" y="48678"/>
                </a:lnTo>
                <a:lnTo>
                  <a:pt x="178343" y="37999"/>
                </a:lnTo>
                <a:lnTo>
                  <a:pt x="184247" y="28803"/>
                </a:lnTo>
                <a:lnTo>
                  <a:pt x="185962" y="22942"/>
                </a:lnTo>
                <a:lnTo>
                  <a:pt x="187372" y="20998"/>
                </a:lnTo>
                <a:lnTo>
                  <a:pt x="189265" y="19702"/>
                </a:lnTo>
                <a:lnTo>
                  <a:pt x="194595" y="17622"/>
                </a:lnTo>
                <a:lnTo>
                  <a:pt x="194080" y="17451"/>
                </a:lnTo>
                <a:lnTo>
                  <a:pt x="188411" y="17155"/>
                </a:lnTo>
                <a:lnTo>
                  <a:pt x="188052" y="18093"/>
                </a:lnTo>
                <a:lnTo>
                  <a:pt x="187377" y="30235"/>
                </a:lnTo>
                <a:lnTo>
                  <a:pt x="187343" y="49442"/>
                </a:lnTo>
                <a:lnTo>
                  <a:pt x="184798" y="60372"/>
                </a:lnTo>
                <a:lnTo>
                  <a:pt x="182786" y="65954"/>
                </a:lnTo>
                <a:lnTo>
                  <a:pt x="181445" y="73485"/>
                </a:lnTo>
                <a:lnTo>
                  <a:pt x="180551" y="82316"/>
                </a:lnTo>
                <a:lnTo>
                  <a:pt x="179954" y="92013"/>
                </a:lnTo>
                <a:lnTo>
                  <a:pt x="179292" y="110408"/>
                </a:lnTo>
                <a:lnTo>
                  <a:pt x="178919" y="139369"/>
                </a:lnTo>
                <a:lnTo>
                  <a:pt x="178793" y="183288"/>
                </a:lnTo>
                <a:lnTo>
                  <a:pt x="177830" y="194570"/>
                </a:lnTo>
                <a:lnTo>
                  <a:pt x="176236" y="205902"/>
                </a:lnTo>
                <a:lnTo>
                  <a:pt x="174220" y="217266"/>
                </a:lnTo>
                <a:lnTo>
                  <a:pt x="172877" y="228653"/>
                </a:lnTo>
                <a:lnTo>
                  <a:pt x="171981" y="240054"/>
                </a:lnTo>
                <a:lnTo>
                  <a:pt x="171384" y="251464"/>
                </a:lnTo>
                <a:lnTo>
                  <a:pt x="171938" y="261929"/>
                </a:lnTo>
                <a:lnTo>
                  <a:pt x="173260" y="271763"/>
                </a:lnTo>
                <a:lnTo>
                  <a:pt x="175094" y="281176"/>
                </a:lnTo>
                <a:lnTo>
                  <a:pt x="176317" y="291262"/>
                </a:lnTo>
                <a:lnTo>
                  <a:pt x="177132" y="301795"/>
                </a:lnTo>
                <a:lnTo>
                  <a:pt x="177675" y="312627"/>
                </a:lnTo>
                <a:lnTo>
                  <a:pt x="178279" y="332284"/>
                </a:lnTo>
                <a:lnTo>
                  <a:pt x="178719" y="376226"/>
                </a:lnTo>
                <a:lnTo>
                  <a:pt x="178754" y="399831"/>
                </a:lnTo>
                <a:lnTo>
                  <a:pt x="177804" y="404655"/>
                </a:lnTo>
                <a:lnTo>
                  <a:pt x="171976" y="416701"/>
                </a:lnTo>
                <a:lnTo>
                  <a:pt x="171380" y="417806"/>
                </a:lnTo>
                <a:lnTo>
                  <a:pt x="170719" y="421575"/>
                </a:lnTo>
                <a:lnTo>
                  <a:pt x="170542" y="423914"/>
                </a:lnTo>
                <a:lnTo>
                  <a:pt x="169472" y="425472"/>
                </a:lnTo>
                <a:lnTo>
                  <a:pt x="167806" y="426512"/>
                </a:lnTo>
                <a:lnTo>
                  <a:pt x="165743" y="427205"/>
                </a:lnTo>
                <a:lnTo>
                  <a:pt x="165320" y="427667"/>
                </a:lnTo>
                <a:lnTo>
                  <a:pt x="165991" y="427974"/>
                </a:lnTo>
                <a:lnTo>
                  <a:pt x="170117" y="428580"/>
                </a:lnTo>
                <a:lnTo>
                  <a:pt x="161617" y="42001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5" name="Group 94"/>
          <p:cNvGrpSpPr/>
          <p:nvPr/>
        </p:nvGrpSpPr>
        <p:grpSpPr>
          <a:xfrm>
            <a:off x="5747658" y="2185987"/>
            <a:ext cx="2252947" cy="1217296"/>
            <a:chOff x="5747658" y="2185987"/>
            <a:chExt cx="2252947" cy="1217296"/>
          </a:xfrm>
        </p:grpSpPr>
        <p:sp>
          <p:nvSpPr>
            <p:cNvPr id="79" name="SMARTPenAnnotation484"/>
            <p:cNvSpPr/>
            <p:nvPr/>
          </p:nvSpPr>
          <p:spPr>
            <a:xfrm>
              <a:off x="5866447" y="2331720"/>
              <a:ext cx="342901" cy="300038"/>
            </a:xfrm>
            <a:custGeom>
              <a:avLst/>
              <a:gdLst/>
              <a:ahLst/>
              <a:cxnLst/>
              <a:rect l="0" t="0" r="0" b="0"/>
              <a:pathLst>
                <a:path w="342901" h="300038">
                  <a:moveTo>
                    <a:pt x="0" y="0"/>
                  </a:moveTo>
                  <a:lnTo>
                    <a:pt x="0" y="7380"/>
                  </a:lnTo>
                  <a:lnTo>
                    <a:pt x="953" y="7778"/>
                  </a:lnTo>
                  <a:lnTo>
                    <a:pt x="4551" y="8219"/>
                  </a:lnTo>
                  <a:lnTo>
                    <a:pt x="5891" y="9289"/>
                  </a:lnTo>
                  <a:lnTo>
                    <a:pt x="6785" y="10955"/>
                  </a:lnTo>
                  <a:lnTo>
                    <a:pt x="7381" y="13018"/>
                  </a:lnTo>
                  <a:lnTo>
                    <a:pt x="8730" y="14394"/>
                  </a:lnTo>
                  <a:lnTo>
                    <a:pt x="10583" y="15311"/>
                  </a:lnTo>
                  <a:lnTo>
                    <a:pt x="12770" y="15922"/>
                  </a:lnTo>
                  <a:lnTo>
                    <a:pt x="17741" y="19141"/>
                  </a:lnTo>
                  <a:lnTo>
                    <a:pt x="20400" y="21333"/>
                  </a:lnTo>
                  <a:lnTo>
                    <a:pt x="23125" y="22795"/>
                  </a:lnTo>
                  <a:lnTo>
                    <a:pt x="31511" y="25804"/>
                  </a:lnTo>
                  <a:lnTo>
                    <a:pt x="40028" y="32304"/>
                  </a:lnTo>
                  <a:lnTo>
                    <a:pt x="49537" y="40263"/>
                  </a:lnTo>
                  <a:lnTo>
                    <a:pt x="58847" y="45835"/>
                  </a:lnTo>
                  <a:lnTo>
                    <a:pt x="69334" y="54026"/>
                  </a:lnTo>
                  <a:lnTo>
                    <a:pt x="74798" y="58877"/>
                  </a:lnTo>
                  <a:lnTo>
                    <a:pt x="80345" y="63064"/>
                  </a:lnTo>
                  <a:lnTo>
                    <a:pt x="85948" y="66807"/>
                  </a:lnTo>
                  <a:lnTo>
                    <a:pt x="91589" y="70256"/>
                  </a:lnTo>
                  <a:lnTo>
                    <a:pt x="97254" y="74460"/>
                  </a:lnTo>
                  <a:lnTo>
                    <a:pt x="102937" y="79167"/>
                  </a:lnTo>
                  <a:lnTo>
                    <a:pt x="108629" y="84210"/>
                  </a:lnTo>
                  <a:lnTo>
                    <a:pt x="114330" y="88525"/>
                  </a:lnTo>
                  <a:lnTo>
                    <a:pt x="120035" y="92354"/>
                  </a:lnTo>
                  <a:lnTo>
                    <a:pt x="125743" y="95859"/>
                  </a:lnTo>
                  <a:lnTo>
                    <a:pt x="131454" y="100101"/>
                  </a:lnTo>
                  <a:lnTo>
                    <a:pt x="137166" y="104834"/>
                  </a:lnTo>
                  <a:lnTo>
                    <a:pt x="142879" y="109894"/>
                  </a:lnTo>
                  <a:lnTo>
                    <a:pt x="154307" y="120597"/>
                  </a:lnTo>
                  <a:lnTo>
                    <a:pt x="182880" y="148666"/>
                  </a:lnTo>
                  <a:lnTo>
                    <a:pt x="194310" y="160054"/>
                  </a:lnTo>
                  <a:lnTo>
                    <a:pt x="199073" y="165757"/>
                  </a:lnTo>
                  <a:lnTo>
                    <a:pt x="203200" y="171465"/>
                  </a:lnTo>
                  <a:lnTo>
                    <a:pt x="206904" y="177175"/>
                  </a:lnTo>
                  <a:lnTo>
                    <a:pt x="210326" y="182886"/>
                  </a:lnTo>
                  <a:lnTo>
                    <a:pt x="213560" y="188599"/>
                  </a:lnTo>
                  <a:lnTo>
                    <a:pt x="216668" y="194313"/>
                  </a:lnTo>
                  <a:lnTo>
                    <a:pt x="220646" y="200027"/>
                  </a:lnTo>
                  <a:lnTo>
                    <a:pt x="225202" y="205741"/>
                  </a:lnTo>
                  <a:lnTo>
                    <a:pt x="230145" y="211455"/>
                  </a:lnTo>
                  <a:lnTo>
                    <a:pt x="234392" y="217170"/>
                  </a:lnTo>
                  <a:lnTo>
                    <a:pt x="238177" y="222885"/>
                  </a:lnTo>
                  <a:lnTo>
                    <a:pt x="241652" y="228600"/>
                  </a:lnTo>
                  <a:lnTo>
                    <a:pt x="250593" y="237490"/>
                  </a:lnTo>
                  <a:lnTo>
                    <a:pt x="260918" y="244616"/>
                  </a:lnTo>
                  <a:lnTo>
                    <a:pt x="266338" y="247850"/>
                  </a:lnTo>
                  <a:lnTo>
                    <a:pt x="271856" y="250958"/>
                  </a:lnTo>
                  <a:lnTo>
                    <a:pt x="280528" y="259492"/>
                  </a:lnTo>
                  <a:lnTo>
                    <a:pt x="284173" y="264434"/>
                  </a:lnTo>
                  <a:lnTo>
                    <a:pt x="293304" y="272466"/>
                  </a:lnTo>
                  <a:lnTo>
                    <a:pt x="302760" y="279211"/>
                  </a:lnTo>
                  <a:lnTo>
                    <a:pt x="312486" y="287411"/>
                  </a:lnTo>
                  <a:lnTo>
                    <a:pt x="315095" y="289663"/>
                  </a:lnTo>
                  <a:lnTo>
                    <a:pt x="325666" y="295482"/>
                  </a:lnTo>
                  <a:lnTo>
                    <a:pt x="333567" y="299637"/>
                  </a:lnTo>
                  <a:lnTo>
                    <a:pt x="342900" y="30003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SMARTPenAnnotation485"/>
            <p:cNvSpPr/>
            <p:nvPr/>
          </p:nvSpPr>
          <p:spPr>
            <a:xfrm>
              <a:off x="5883592" y="2366010"/>
              <a:ext cx="265749" cy="222886"/>
            </a:xfrm>
            <a:custGeom>
              <a:avLst/>
              <a:gdLst/>
              <a:ahLst/>
              <a:cxnLst/>
              <a:rect l="0" t="0" r="0" b="0"/>
              <a:pathLst>
                <a:path w="265749" h="222886">
                  <a:moveTo>
                    <a:pt x="265748" y="0"/>
                  </a:moveTo>
                  <a:lnTo>
                    <a:pt x="261197" y="0"/>
                  </a:lnTo>
                  <a:lnTo>
                    <a:pt x="258904" y="952"/>
                  </a:lnTo>
                  <a:lnTo>
                    <a:pt x="251125" y="5891"/>
                  </a:lnTo>
                  <a:lnTo>
                    <a:pt x="245597" y="7380"/>
                  </a:lnTo>
                  <a:lnTo>
                    <a:pt x="239964" y="10583"/>
                  </a:lnTo>
                  <a:lnTo>
                    <a:pt x="237129" y="12770"/>
                  </a:lnTo>
                  <a:lnTo>
                    <a:pt x="234286" y="16133"/>
                  </a:lnTo>
                  <a:lnTo>
                    <a:pt x="231438" y="20280"/>
                  </a:lnTo>
                  <a:lnTo>
                    <a:pt x="228587" y="24950"/>
                  </a:lnTo>
                  <a:lnTo>
                    <a:pt x="224781" y="29016"/>
                  </a:lnTo>
                  <a:lnTo>
                    <a:pt x="220340" y="32679"/>
                  </a:lnTo>
                  <a:lnTo>
                    <a:pt x="215473" y="36073"/>
                  </a:lnTo>
                  <a:lnTo>
                    <a:pt x="210324" y="40241"/>
                  </a:lnTo>
                  <a:lnTo>
                    <a:pt x="204985" y="44925"/>
                  </a:lnTo>
                  <a:lnTo>
                    <a:pt x="199522" y="49952"/>
                  </a:lnTo>
                  <a:lnTo>
                    <a:pt x="193975" y="54256"/>
                  </a:lnTo>
                  <a:lnTo>
                    <a:pt x="188372" y="58078"/>
                  </a:lnTo>
                  <a:lnTo>
                    <a:pt x="182731" y="61579"/>
                  </a:lnTo>
                  <a:lnTo>
                    <a:pt x="177066" y="65817"/>
                  </a:lnTo>
                  <a:lnTo>
                    <a:pt x="171384" y="70548"/>
                  </a:lnTo>
                  <a:lnTo>
                    <a:pt x="165691" y="75607"/>
                  </a:lnTo>
                  <a:lnTo>
                    <a:pt x="154285" y="86308"/>
                  </a:lnTo>
                  <a:lnTo>
                    <a:pt x="131441" y="108700"/>
                  </a:lnTo>
                  <a:lnTo>
                    <a:pt x="125728" y="113424"/>
                  </a:lnTo>
                  <a:lnTo>
                    <a:pt x="120014" y="117526"/>
                  </a:lnTo>
                  <a:lnTo>
                    <a:pt x="114299" y="121213"/>
                  </a:lnTo>
                  <a:lnTo>
                    <a:pt x="109537" y="125576"/>
                  </a:lnTo>
                  <a:lnTo>
                    <a:pt x="105410" y="130390"/>
                  </a:lnTo>
                  <a:lnTo>
                    <a:pt x="101706" y="135504"/>
                  </a:lnTo>
                  <a:lnTo>
                    <a:pt x="97331" y="139866"/>
                  </a:lnTo>
                  <a:lnTo>
                    <a:pt x="92510" y="143726"/>
                  </a:lnTo>
                  <a:lnTo>
                    <a:pt x="87391" y="147252"/>
                  </a:lnTo>
                  <a:lnTo>
                    <a:pt x="82074" y="151508"/>
                  </a:lnTo>
                  <a:lnTo>
                    <a:pt x="76623" y="156250"/>
                  </a:lnTo>
                  <a:lnTo>
                    <a:pt x="66440" y="165647"/>
                  </a:lnTo>
                  <a:lnTo>
                    <a:pt x="55352" y="176292"/>
                  </a:lnTo>
                  <a:lnTo>
                    <a:pt x="22872" y="208587"/>
                  </a:lnTo>
                  <a:lnTo>
                    <a:pt x="20963" y="211448"/>
                  </a:lnTo>
                  <a:lnTo>
                    <a:pt x="18842" y="217167"/>
                  </a:lnTo>
                  <a:lnTo>
                    <a:pt x="17324" y="219073"/>
                  </a:lnTo>
                  <a:lnTo>
                    <a:pt x="15359" y="220343"/>
                  </a:lnTo>
                  <a:lnTo>
                    <a:pt x="10636" y="221755"/>
                  </a:lnTo>
                  <a:lnTo>
                    <a:pt x="8044" y="222132"/>
                  </a:lnTo>
                  <a:lnTo>
                    <a:pt x="0" y="22288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SMARTPenAnnotation486"/>
            <p:cNvSpPr/>
            <p:nvPr/>
          </p:nvSpPr>
          <p:spPr>
            <a:xfrm>
              <a:off x="6337934" y="2408872"/>
              <a:ext cx="240032" cy="17146"/>
            </a:xfrm>
            <a:custGeom>
              <a:avLst/>
              <a:gdLst/>
              <a:ahLst/>
              <a:cxnLst/>
              <a:rect l="0" t="0" r="0" b="0"/>
              <a:pathLst>
                <a:path w="240032" h="17146">
                  <a:moveTo>
                    <a:pt x="0" y="17145"/>
                  </a:moveTo>
                  <a:lnTo>
                    <a:pt x="4552" y="12594"/>
                  </a:lnTo>
                  <a:lnTo>
                    <a:pt x="6844" y="11254"/>
                  </a:lnTo>
                  <a:lnTo>
                    <a:pt x="9325" y="10360"/>
                  </a:lnTo>
                  <a:lnTo>
                    <a:pt x="11932" y="9764"/>
                  </a:lnTo>
                  <a:lnTo>
                    <a:pt x="14623" y="9367"/>
                  </a:lnTo>
                  <a:lnTo>
                    <a:pt x="20152" y="8925"/>
                  </a:lnTo>
                  <a:lnTo>
                    <a:pt x="28324" y="8730"/>
                  </a:lnTo>
                  <a:lnTo>
                    <a:pt x="121713" y="8573"/>
                  </a:lnTo>
                  <a:lnTo>
                    <a:pt x="128767" y="7620"/>
                  </a:lnTo>
                  <a:lnTo>
                    <a:pt x="135375" y="6033"/>
                  </a:lnTo>
                  <a:lnTo>
                    <a:pt x="141685" y="4022"/>
                  </a:lnTo>
                  <a:lnTo>
                    <a:pt x="148749" y="2681"/>
                  </a:lnTo>
                  <a:lnTo>
                    <a:pt x="156317" y="1788"/>
                  </a:lnTo>
                  <a:lnTo>
                    <a:pt x="164219" y="1192"/>
                  </a:lnTo>
                  <a:lnTo>
                    <a:pt x="171392" y="795"/>
                  </a:lnTo>
                  <a:lnTo>
                    <a:pt x="184442" y="353"/>
                  </a:lnTo>
                  <a:lnTo>
                    <a:pt x="197948" y="105"/>
                  </a:lnTo>
                  <a:lnTo>
                    <a:pt x="24003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2" name="SMARTPenAnnotation487"/>
            <p:cNvSpPr/>
            <p:nvPr/>
          </p:nvSpPr>
          <p:spPr>
            <a:xfrm>
              <a:off x="6355079" y="2520314"/>
              <a:ext cx="197169" cy="8574"/>
            </a:xfrm>
            <a:custGeom>
              <a:avLst/>
              <a:gdLst/>
              <a:ahLst/>
              <a:cxnLst/>
              <a:rect l="0" t="0" r="0" b="0"/>
              <a:pathLst>
                <a:path w="197169" h="8574">
                  <a:moveTo>
                    <a:pt x="0" y="8573"/>
                  </a:moveTo>
                  <a:lnTo>
                    <a:pt x="12771" y="8573"/>
                  </a:lnTo>
                  <a:lnTo>
                    <a:pt x="16134" y="7621"/>
                  </a:lnTo>
                  <a:lnTo>
                    <a:pt x="20281" y="6033"/>
                  </a:lnTo>
                  <a:lnTo>
                    <a:pt x="24951" y="4022"/>
                  </a:lnTo>
                  <a:lnTo>
                    <a:pt x="29016" y="2681"/>
                  </a:lnTo>
                  <a:lnTo>
                    <a:pt x="32679" y="1788"/>
                  </a:lnTo>
                  <a:lnTo>
                    <a:pt x="36074" y="1192"/>
                  </a:lnTo>
                  <a:lnTo>
                    <a:pt x="40242" y="795"/>
                  </a:lnTo>
                  <a:lnTo>
                    <a:pt x="44926" y="530"/>
                  </a:lnTo>
                  <a:lnTo>
                    <a:pt x="49953" y="354"/>
                  </a:lnTo>
                  <a:lnTo>
                    <a:pt x="77601" y="70"/>
                  </a:lnTo>
                  <a:lnTo>
                    <a:pt x="19716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SMARTPenAnnotation488"/>
            <p:cNvSpPr/>
            <p:nvPr/>
          </p:nvSpPr>
          <p:spPr>
            <a:xfrm>
              <a:off x="6706552" y="2288861"/>
              <a:ext cx="300039" cy="342897"/>
            </a:xfrm>
            <a:custGeom>
              <a:avLst/>
              <a:gdLst/>
              <a:ahLst/>
              <a:cxnLst/>
              <a:rect l="0" t="0" r="0" b="0"/>
              <a:pathLst>
                <a:path w="300039" h="342897">
                  <a:moveTo>
                    <a:pt x="0" y="42859"/>
                  </a:moveTo>
                  <a:lnTo>
                    <a:pt x="0" y="38308"/>
                  </a:lnTo>
                  <a:lnTo>
                    <a:pt x="953" y="36967"/>
                  </a:lnTo>
                  <a:lnTo>
                    <a:pt x="2540" y="36073"/>
                  </a:lnTo>
                  <a:lnTo>
                    <a:pt x="4551" y="35478"/>
                  </a:lnTo>
                  <a:lnTo>
                    <a:pt x="5891" y="34128"/>
                  </a:lnTo>
                  <a:lnTo>
                    <a:pt x="6785" y="32276"/>
                  </a:lnTo>
                  <a:lnTo>
                    <a:pt x="7381" y="30088"/>
                  </a:lnTo>
                  <a:lnTo>
                    <a:pt x="9683" y="28630"/>
                  </a:lnTo>
                  <a:lnTo>
                    <a:pt x="17322" y="27010"/>
                  </a:lnTo>
                  <a:lnTo>
                    <a:pt x="24526" y="23750"/>
                  </a:lnTo>
                  <a:lnTo>
                    <a:pt x="31856" y="19126"/>
                  </a:lnTo>
                  <a:lnTo>
                    <a:pt x="36477" y="16559"/>
                  </a:lnTo>
                  <a:lnTo>
                    <a:pt x="46692" y="11167"/>
                  </a:lnTo>
                  <a:lnTo>
                    <a:pt x="57582" y="5596"/>
                  </a:lnTo>
                  <a:lnTo>
                    <a:pt x="63153" y="3730"/>
                  </a:lnTo>
                  <a:lnTo>
                    <a:pt x="68772" y="2485"/>
                  </a:lnTo>
                  <a:lnTo>
                    <a:pt x="74424" y="1655"/>
                  </a:lnTo>
                  <a:lnTo>
                    <a:pt x="80095" y="1102"/>
                  </a:lnTo>
                  <a:lnTo>
                    <a:pt x="85782" y="733"/>
                  </a:lnTo>
                  <a:lnTo>
                    <a:pt x="91478" y="488"/>
                  </a:lnTo>
                  <a:lnTo>
                    <a:pt x="105427" y="214"/>
                  </a:lnTo>
                  <a:lnTo>
                    <a:pt x="175869" y="0"/>
                  </a:lnTo>
                  <a:lnTo>
                    <a:pt x="182016" y="951"/>
                  </a:lnTo>
                  <a:lnTo>
                    <a:pt x="188020" y="2538"/>
                  </a:lnTo>
                  <a:lnTo>
                    <a:pt x="193926" y="4548"/>
                  </a:lnTo>
                  <a:lnTo>
                    <a:pt x="199769" y="5888"/>
                  </a:lnTo>
                  <a:lnTo>
                    <a:pt x="205570" y="6782"/>
                  </a:lnTo>
                  <a:lnTo>
                    <a:pt x="211342" y="7377"/>
                  </a:lnTo>
                  <a:lnTo>
                    <a:pt x="217095" y="8727"/>
                  </a:lnTo>
                  <a:lnTo>
                    <a:pt x="222835" y="10579"/>
                  </a:lnTo>
                  <a:lnTo>
                    <a:pt x="228567" y="12766"/>
                  </a:lnTo>
                  <a:lnTo>
                    <a:pt x="234293" y="15177"/>
                  </a:lnTo>
                  <a:lnTo>
                    <a:pt x="240016" y="17737"/>
                  </a:lnTo>
                  <a:lnTo>
                    <a:pt x="245736" y="20396"/>
                  </a:lnTo>
                  <a:lnTo>
                    <a:pt x="254630" y="25890"/>
                  </a:lnTo>
                  <a:lnTo>
                    <a:pt x="258336" y="28689"/>
                  </a:lnTo>
                  <a:lnTo>
                    <a:pt x="260807" y="32459"/>
                  </a:lnTo>
                  <a:lnTo>
                    <a:pt x="263552" y="41729"/>
                  </a:lnTo>
                  <a:lnTo>
                    <a:pt x="267312" y="52199"/>
                  </a:lnTo>
                  <a:lnTo>
                    <a:pt x="272158" y="62250"/>
                  </a:lnTo>
                  <a:lnTo>
                    <a:pt x="277486" y="69892"/>
                  </a:lnTo>
                  <a:lnTo>
                    <a:pt x="279289" y="74216"/>
                  </a:lnTo>
                  <a:lnTo>
                    <a:pt x="281291" y="84100"/>
                  </a:lnTo>
                  <a:lnTo>
                    <a:pt x="281825" y="89403"/>
                  </a:lnTo>
                  <a:lnTo>
                    <a:pt x="282181" y="94843"/>
                  </a:lnTo>
                  <a:lnTo>
                    <a:pt x="282418" y="100375"/>
                  </a:lnTo>
                  <a:lnTo>
                    <a:pt x="281624" y="105968"/>
                  </a:lnTo>
                  <a:lnTo>
                    <a:pt x="280142" y="111601"/>
                  </a:lnTo>
                  <a:lnTo>
                    <a:pt x="278201" y="117262"/>
                  </a:lnTo>
                  <a:lnTo>
                    <a:pt x="276907" y="122941"/>
                  </a:lnTo>
                  <a:lnTo>
                    <a:pt x="276045" y="128632"/>
                  </a:lnTo>
                  <a:lnTo>
                    <a:pt x="275471" y="134331"/>
                  </a:lnTo>
                  <a:lnTo>
                    <a:pt x="275087" y="140035"/>
                  </a:lnTo>
                  <a:lnTo>
                    <a:pt x="274831" y="145743"/>
                  </a:lnTo>
                  <a:lnTo>
                    <a:pt x="274661" y="151453"/>
                  </a:lnTo>
                  <a:lnTo>
                    <a:pt x="273595" y="156212"/>
                  </a:lnTo>
                  <a:lnTo>
                    <a:pt x="269870" y="164041"/>
                  </a:lnTo>
                  <a:lnTo>
                    <a:pt x="267580" y="173235"/>
                  </a:lnTo>
                  <a:lnTo>
                    <a:pt x="265610" y="183671"/>
                  </a:lnTo>
                  <a:lnTo>
                    <a:pt x="263751" y="189121"/>
                  </a:lnTo>
                  <a:lnTo>
                    <a:pt x="259145" y="199304"/>
                  </a:lnTo>
                  <a:lnTo>
                    <a:pt x="253923" y="207005"/>
                  </a:lnTo>
                  <a:lnTo>
                    <a:pt x="245887" y="216142"/>
                  </a:lnTo>
                  <a:lnTo>
                    <a:pt x="233193" y="229457"/>
                  </a:lnTo>
                  <a:lnTo>
                    <a:pt x="225562" y="236281"/>
                  </a:lnTo>
                  <a:lnTo>
                    <a:pt x="220860" y="239435"/>
                  </a:lnTo>
                  <a:lnTo>
                    <a:pt x="211507" y="245478"/>
                  </a:lnTo>
                  <a:lnTo>
                    <a:pt x="204175" y="251339"/>
                  </a:lnTo>
                  <a:lnTo>
                    <a:pt x="197742" y="257119"/>
                  </a:lnTo>
                  <a:lnTo>
                    <a:pt x="188765" y="265728"/>
                  </a:lnTo>
                  <a:lnTo>
                    <a:pt x="182004" y="271452"/>
                  </a:lnTo>
                  <a:lnTo>
                    <a:pt x="172648" y="277170"/>
                  </a:lnTo>
                  <a:lnTo>
                    <a:pt x="164680" y="282887"/>
                  </a:lnTo>
                  <a:lnTo>
                    <a:pt x="161221" y="285745"/>
                  </a:lnTo>
                  <a:lnTo>
                    <a:pt x="157012" y="287650"/>
                  </a:lnTo>
                  <a:lnTo>
                    <a:pt x="152299" y="288921"/>
                  </a:lnTo>
                  <a:lnTo>
                    <a:pt x="147253" y="289768"/>
                  </a:lnTo>
                  <a:lnTo>
                    <a:pt x="139106" y="293248"/>
                  </a:lnTo>
                  <a:lnTo>
                    <a:pt x="135600" y="295510"/>
                  </a:lnTo>
                  <a:lnTo>
                    <a:pt x="126624" y="298023"/>
                  </a:lnTo>
                  <a:lnTo>
                    <a:pt x="121564" y="298693"/>
                  </a:lnTo>
                  <a:lnTo>
                    <a:pt x="113401" y="299438"/>
                  </a:lnTo>
                  <a:lnTo>
                    <a:pt x="105645" y="299769"/>
                  </a:lnTo>
                  <a:lnTo>
                    <a:pt x="84173" y="299999"/>
                  </a:lnTo>
                  <a:lnTo>
                    <a:pt x="74682" y="300023"/>
                  </a:lnTo>
                  <a:lnTo>
                    <a:pt x="71695" y="299074"/>
                  </a:lnTo>
                  <a:lnTo>
                    <a:pt x="62942" y="294140"/>
                  </a:lnTo>
                  <a:lnTo>
                    <a:pt x="57184" y="292652"/>
                  </a:lnTo>
                  <a:lnTo>
                    <a:pt x="55267" y="291303"/>
                  </a:lnTo>
                  <a:lnTo>
                    <a:pt x="53991" y="289450"/>
                  </a:lnTo>
                  <a:lnTo>
                    <a:pt x="53139" y="287263"/>
                  </a:lnTo>
                  <a:lnTo>
                    <a:pt x="45880" y="276909"/>
                  </a:lnTo>
                  <a:lnTo>
                    <a:pt x="44204" y="271341"/>
                  </a:lnTo>
                  <a:lnTo>
                    <a:pt x="43128" y="260958"/>
                  </a:lnTo>
                  <a:lnTo>
                    <a:pt x="42980" y="258854"/>
                  </a:lnTo>
                  <a:lnTo>
                    <a:pt x="45455" y="255379"/>
                  </a:lnTo>
                  <a:lnTo>
                    <a:pt x="54805" y="245387"/>
                  </a:lnTo>
                  <a:lnTo>
                    <a:pt x="58444" y="243600"/>
                  </a:lnTo>
                  <a:lnTo>
                    <a:pt x="67567" y="241614"/>
                  </a:lnTo>
                  <a:lnTo>
                    <a:pt x="72668" y="240133"/>
                  </a:lnTo>
                  <a:lnTo>
                    <a:pt x="77973" y="238192"/>
                  </a:lnTo>
                  <a:lnTo>
                    <a:pt x="83414" y="235946"/>
                  </a:lnTo>
                  <a:lnTo>
                    <a:pt x="92001" y="233450"/>
                  </a:lnTo>
                  <a:lnTo>
                    <a:pt x="100896" y="232341"/>
                  </a:lnTo>
                  <a:lnTo>
                    <a:pt x="107270" y="232045"/>
                  </a:lnTo>
                  <a:lnTo>
                    <a:pt x="114375" y="231848"/>
                  </a:lnTo>
                  <a:lnTo>
                    <a:pt x="121018" y="232669"/>
                  </a:lnTo>
                  <a:lnTo>
                    <a:pt x="127351" y="234169"/>
                  </a:lnTo>
                  <a:lnTo>
                    <a:pt x="133478" y="236121"/>
                  </a:lnTo>
                  <a:lnTo>
                    <a:pt x="139468" y="237423"/>
                  </a:lnTo>
                  <a:lnTo>
                    <a:pt x="145366" y="238291"/>
                  </a:lnTo>
                  <a:lnTo>
                    <a:pt x="151203" y="238869"/>
                  </a:lnTo>
                  <a:lnTo>
                    <a:pt x="157000" y="240207"/>
                  </a:lnTo>
                  <a:lnTo>
                    <a:pt x="162769" y="242052"/>
                  </a:lnTo>
                  <a:lnTo>
                    <a:pt x="168520" y="244234"/>
                  </a:lnTo>
                  <a:lnTo>
                    <a:pt x="174259" y="246641"/>
                  </a:lnTo>
                  <a:lnTo>
                    <a:pt x="179991" y="249199"/>
                  </a:lnTo>
                  <a:lnTo>
                    <a:pt x="185716" y="251856"/>
                  </a:lnTo>
                  <a:lnTo>
                    <a:pt x="191438" y="255533"/>
                  </a:lnTo>
                  <a:lnTo>
                    <a:pt x="197158" y="259889"/>
                  </a:lnTo>
                  <a:lnTo>
                    <a:pt x="202876" y="264698"/>
                  </a:lnTo>
                  <a:lnTo>
                    <a:pt x="211769" y="272581"/>
                  </a:lnTo>
                  <a:lnTo>
                    <a:pt x="219850" y="279260"/>
                  </a:lnTo>
                  <a:lnTo>
                    <a:pt x="224672" y="282374"/>
                  </a:lnTo>
                  <a:lnTo>
                    <a:pt x="229792" y="285403"/>
                  </a:lnTo>
                  <a:lnTo>
                    <a:pt x="238020" y="293849"/>
                  </a:lnTo>
                  <a:lnTo>
                    <a:pt x="241547" y="298768"/>
                  </a:lnTo>
                  <a:lnTo>
                    <a:pt x="244852" y="302047"/>
                  </a:lnTo>
                  <a:lnTo>
                    <a:pt x="248007" y="304234"/>
                  </a:lnTo>
                  <a:lnTo>
                    <a:pt x="254053" y="307615"/>
                  </a:lnTo>
                  <a:lnTo>
                    <a:pt x="262812" y="314874"/>
                  </a:lnTo>
                  <a:lnTo>
                    <a:pt x="271439" y="323058"/>
                  </a:lnTo>
                  <a:lnTo>
                    <a:pt x="289771" y="341209"/>
                  </a:lnTo>
                  <a:lnTo>
                    <a:pt x="291288" y="341771"/>
                  </a:lnTo>
                  <a:lnTo>
                    <a:pt x="300038" y="34289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SMARTPenAnnotation489"/>
            <p:cNvSpPr/>
            <p:nvPr/>
          </p:nvSpPr>
          <p:spPr>
            <a:xfrm>
              <a:off x="7135586" y="2203133"/>
              <a:ext cx="282484" cy="471487"/>
            </a:xfrm>
            <a:custGeom>
              <a:avLst/>
              <a:gdLst/>
              <a:ahLst/>
              <a:cxnLst/>
              <a:rect l="0" t="0" r="0" b="0"/>
              <a:pathLst>
                <a:path w="282484" h="471487">
                  <a:moveTo>
                    <a:pt x="282483" y="17144"/>
                  </a:moveTo>
                  <a:lnTo>
                    <a:pt x="282483" y="12593"/>
                  </a:lnTo>
                  <a:lnTo>
                    <a:pt x="281531" y="11252"/>
                  </a:lnTo>
                  <a:lnTo>
                    <a:pt x="279944" y="10359"/>
                  </a:lnTo>
                  <a:lnTo>
                    <a:pt x="275103" y="8925"/>
                  </a:lnTo>
                  <a:lnTo>
                    <a:pt x="274706" y="7854"/>
                  </a:lnTo>
                  <a:lnTo>
                    <a:pt x="273942" y="361"/>
                  </a:lnTo>
                  <a:lnTo>
                    <a:pt x="267073" y="71"/>
                  </a:lnTo>
                  <a:lnTo>
                    <a:pt x="240419" y="0"/>
                  </a:lnTo>
                  <a:lnTo>
                    <a:pt x="236343" y="952"/>
                  </a:lnTo>
                  <a:lnTo>
                    <a:pt x="226056" y="5891"/>
                  </a:lnTo>
                  <a:lnTo>
                    <a:pt x="219940" y="7380"/>
                  </a:lnTo>
                  <a:lnTo>
                    <a:pt x="211507" y="10582"/>
                  </a:lnTo>
                  <a:lnTo>
                    <a:pt x="206590" y="12769"/>
                  </a:lnTo>
                  <a:lnTo>
                    <a:pt x="198588" y="17740"/>
                  </a:lnTo>
                  <a:lnTo>
                    <a:pt x="191857" y="23124"/>
                  </a:lnTo>
                  <a:lnTo>
                    <a:pt x="185690" y="28692"/>
                  </a:lnTo>
                  <a:lnTo>
                    <a:pt x="172312" y="41732"/>
                  </a:lnTo>
                  <a:lnTo>
                    <a:pt x="156283" y="57661"/>
                  </a:lnTo>
                  <a:lnTo>
                    <a:pt x="150725" y="62253"/>
                  </a:lnTo>
                  <a:lnTo>
                    <a:pt x="145115" y="66267"/>
                  </a:lnTo>
                  <a:lnTo>
                    <a:pt x="139469" y="69895"/>
                  </a:lnTo>
                  <a:lnTo>
                    <a:pt x="133801" y="75171"/>
                  </a:lnTo>
                  <a:lnTo>
                    <a:pt x="128117" y="81546"/>
                  </a:lnTo>
                  <a:lnTo>
                    <a:pt x="122422" y="88654"/>
                  </a:lnTo>
                  <a:lnTo>
                    <a:pt x="116721" y="95297"/>
                  </a:lnTo>
                  <a:lnTo>
                    <a:pt x="111015" y="101631"/>
                  </a:lnTo>
                  <a:lnTo>
                    <a:pt x="99595" y="113749"/>
                  </a:lnTo>
                  <a:lnTo>
                    <a:pt x="71027" y="142802"/>
                  </a:lnTo>
                  <a:lnTo>
                    <a:pt x="66265" y="149493"/>
                  </a:lnTo>
                  <a:lnTo>
                    <a:pt x="62139" y="156812"/>
                  </a:lnTo>
                  <a:lnTo>
                    <a:pt x="58434" y="164549"/>
                  </a:lnTo>
                  <a:lnTo>
                    <a:pt x="54060" y="171611"/>
                  </a:lnTo>
                  <a:lnTo>
                    <a:pt x="49239" y="178224"/>
                  </a:lnTo>
                  <a:lnTo>
                    <a:pt x="44119" y="184539"/>
                  </a:lnTo>
                  <a:lnTo>
                    <a:pt x="38801" y="191605"/>
                  </a:lnTo>
                  <a:lnTo>
                    <a:pt x="27813" y="207078"/>
                  </a:lnTo>
                  <a:lnTo>
                    <a:pt x="19119" y="220939"/>
                  </a:lnTo>
                  <a:lnTo>
                    <a:pt x="13033" y="233450"/>
                  </a:lnTo>
                  <a:lnTo>
                    <a:pt x="10328" y="245360"/>
                  </a:lnTo>
                  <a:lnTo>
                    <a:pt x="6585" y="257003"/>
                  </a:lnTo>
                  <a:lnTo>
                    <a:pt x="2699" y="268528"/>
                  </a:lnTo>
                  <a:lnTo>
                    <a:pt x="972" y="280000"/>
                  </a:lnTo>
                  <a:lnTo>
                    <a:pt x="205" y="291449"/>
                  </a:lnTo>
                  <a:lnTo>
                    <a:pt x="0" y="297169"/>
                  </a:lnTo>
                  <a:lnTo>
                    <a:pt x="2313" y="311145"/>
                  </a:lnTo>
                  <a:lnTo>
                    <a:pt x="4263" y="318872"/>
                  </a:lnTo>
                  <a:lnTo>
                    <a:pt x="6430" y="332538"/>
                  </a:lnTo>
                  <a:lnTo>
                    <a:pt x="8346" y="344962"/>
                  </a:lnTo>
                  <a:lnTo>
                    <a:pt x="12372" y="356833"/>
                  </a:lnTo>
                  <a:lnTo>
                    <a:pt x="15731" y="361714"/>
                  </a:lnTo>
                  <a:lnTo>
                    <a:pt x="24545" y="369676"/>
                  </a:lnTo>
                  <a:lnTo>
                    <a:pt x="32271" y="376390"/>
                  </a:lnTo>
                  <a:lnTo>
                    <a:pt x="39833" y="383501"/>
                  </a:lnTo>
                  <a:lnTo>
                    <a:pt x="49544" y="393012"/>
                  </a:lnTo>
                  <a:lnTo>
                    <a:pt x="54800" y="397263"/>
                  </a:lnTo>
                  <a:lnTo>
                    <a:pt x="60210" y="401049"/>
                  </a:lnTo>
                  <a:lnTo>
                    <a:pt x="65720" y="404526"/>
                  </a:lnTo>
                  <a:lnTo>
                    <a:pt x="71301" y="407796"/>
                  </a:lnTo>
                  <a:lnTo>
                    <a:pt x="76924" y="410929"/>
                  </a:lnTo>
                  <a:lnTo>
                    <a:pt x="88255" y="416949"/>
                  </a:lnTo>
                  <a:lnTo>
                    <a:pt x="99640" y="422800"/>
                  </a:lnTo>
                  <a:lnTo>
                    <a:pt x="106295" y="425694"/>
                  </a:lnTo>
                  <a:lnTo>
                    <a:pt x="113590" y="428576"/>
                  </a:lnTo>
                  <a:lnTo>
                    <a:pt x="121310" y="431449"/>
                  </a:lnTo>
                  <a:lnTo>
                    <a:pt x="127410" y="434318"/>
                  </a:lnTo>
                  <a:lnTo>
                    <a:pt x="132429" y="437182"/>
                  </a:lnTo>
                  <a:lnTo>
                    <a:pt x="136727" y="440045"/>
                  </a:lnTo>
                  <a:lnTo>
                    <a:pt x="141498" y="441953"/>
                  </a:lnTo>
                  <a:lnTo>
                    <a:pt x="146583" y="443225"/>
                  </a:lnTo>
                  <a:lnTo>
                    <a:pt x="151879" y="444073"/>
                  </a:lnTo>
                  <a:lnTo>
                    <a:pt x="157313" y="445591"/>
                  </a:lnTo>
                  <a:lnTo>
                    <a:pt x="162842" y="447555"/>
                  </a:lnTo>
                  <a:lnTo>
                    <a:pt x="168432" y="449817"/>
                  </a:lnTo>
                  <a:lnTo>
                    <a:pt x="177184" y="454871"/>
                  </a:lnTo>
                  <a:lnTo>
                    <a:pt x="180851" y="457552"/>
                  </a:lnTo>
                  <a:lnTo>
                    <a:pt x="185201" y="459339"/>
                  </a:lnTo>
                  <a:lnTo>
                    <a:pt x="190007" y="460531"/>
                  </a:lnTo>
                  <a:lnTo>
                    <a:pt x="195115" y="461325"/>
                  </a:lnTo>
                  <a:lnTo>
                    <a:pt x="203331" y="462208"/>
                  </a:lnTo>
                  <a:lnTo>
                    <a:pt x="206854" y="462443"/>
                  </a:lnTo>
                  <a:lnTo>
                    <a:pt x="210157" y="463553"/>
                  </a:lnTo>
                  <a:lnTo>
                    <a:pt x="218403" y="468712"/>
                  </a:lnTo>
                  <a:lnTo>
                    <a:pt x="220666" y="470254"/>
                  </a:lnTo>
                  <a:lnTo>
                    <a:pt x="224212" y="470939"/>
                  </a:lnTo>
                  <a:lnTo>
                    <a:pt x="231045" y="471486"/>
                  </a:lnTo>
                  <a:lnTo>
                    <a:pt x="231048" y="466936"/>
                  </a:lnTo>
                  <a:lnTo>
                    <a:pt x="230096" y="465595"/>
                  </a:lnTo>
                  <a:lnTo>
                    <a:pt x="228508" y="464701"/>
                  </a:lnTo>
                  <a:lnTo>
                    <a:pt x="222476" y="46291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SMARTPenAnnotation490"/>
            <p:cNvSpPr/>
            <p:nvPr/>
          </p:nvSpPr>
          <p:spPr>
            <a:xfrm>
              <a:off x="7400925" y="2297430"/>
              <a:ext cx="68581" cy="291466"/>
            </a:xfrm>
            <a:custGeom>
              <a:avLst/>
              <a:gdLst/>
              <a:ahLst/>
              <a:cxnLst/>
              <a:rect l="0" t="0" r="0" b="0"/>
              <a:pathLst>
                <a:path w="68581" h="291466">
                  <a:moveTo>
                    <a:pt x="0" y="0"/>
                  </a:moveTo>
                  <a:lnTo>
                    <a:pt x="0" y="12770"/>
                  </a:lnTo>
                  <a:lnTo>
                    <a:pt x="952" y="15181"/>
                  </a:lnTo>
                  <a:lnTo>
                    <a:pt x="2540" y="17740"/>
                  </a:lnTo>
                  <a:lnTo>
                    <a:pt x="4550" y="20399"/>
                  </a:lnTo>
                  <a:lnTo>
                    <a:pt x="5891" y="24077"/>
                  </a:lnTo>
                  <a:lnTo>
                    <a:pt x="6784" y="28434"/>
                  </a:lnTo>
                  <a:lnTo>
                    <a:pt x="7380" y="33243"/>
                  </a:lnTo>
                  <a:lnTo>
                    <a:pt x="8731" y="38354"/>
                  </a:lnTo>
                  <a:lnTo>
                    <a:pt x="10583" y="43667"/>
                  </a:lnTo>
                  <a:lnTo>
                    <a:pt x="12770" y="49113"/>
                  </a:lnTo>
                  <a:lnTo>
                    <a:pt x="14229" y="53697"/>
                  </a:lnTo>
                  <a:lnTo>
                    <a:pt x="15848" y="61330"/>
                  </a:lnTo>
                  <a:lnTo>
                    <a:pt x="16281" y="66604"/>
                  </a:lnTo>
                  <a:lnTo>
                    <a:pt x="16568" y="72978"/>
                  </a:lnTo>
                  <a:lnTo>
                    <a:pt x="16760" y="80084"/>
                  </a:lnTo>
                  <a:lnTo>
                    <a:pt x="17841" y="86727"/>
                  </a:lnTo>
                  <a:lnTo>
                    <a:pt x="19515" y="93060"/>
                  </a:lnTo>
                  <a:lnTo>
                    <a:pt x="21581" y="99187"/>
                  </a:lnTo>
                  <a:lnTo>
                    <a:pt x="22960" y="105177"/>
                  </a:lnTo>
                  <a:lnTo>
                    <a:pt x="23879" y="111076"/>
                  </a:lnTo>
                  <a:lnTo>
                    <a:pt x="24492" y="116913"/>
                  </a:lnTo>
                  <a:lnTo>
                    <a:pt x="25852" y="122709"/>
                  </a:lnTo>
                  <a:lnTo>
                    <a:pt x="27713" y="128478"/>
                  </a:lnTo>
                  <a:lnTo>
                    <a:pt x="29905" y="134230"/>
                  </a:lnTo>
                  <a:lnTo>
                    <a:pt x="31367" y="140921"/>
                  </a:lnTo>
                  <a:lnTo>
                    <a:pt x="32341" y="148240"/>
                  </a:lnTo>
                  <a:lnTo>
                    <a:pt x="32991" y="155977"/>
                  </a:lnTo>
                  <a:lnTo>
                    <a:pt x="33424" y="163039"/>
                  </a:lnTo>
                  <a:lnTo>
                    <a:pt x="33904" y="175967"/>
                  </a:lnTo>
                  <a:lnTo>
                    <a:pt x="34986" y="182081"/>
                  </a:lnTo>
                  <a:lnTo>
                    <a:pt x="36659" y="188062"/>
                  </a:lnTo>
                  <a:lnTo>
                    <a:pt x="38727" y="193955"/>
                  </a:lnTo>
                  <a:lnTo>
                    <a:pt x="40105" y="199788"/>
                  </a:lnTo>
                  <a:lnTo>
                    <a:pt x="41024" y="205582"/>
                  </a:lnTo>
                  <a:lnTo>
                    <a:pt x="41636" y="211350"/>
                  </a:lnTo>
                  <a:lnTo>
                    <a:pt x="42045" y="217100"/>
                  </a:lnTo>
                  <a:lnTo>
                    <a:pt x="42317" y="222838"/>
                  </a:lnTo>
                  <a:lnTo>
                    <a:pt x="42499" y="228568"/>
                  </a:lnTo>
                  <a:lnTo>
                    <a:pt x="43573" y="234294"/>
                  </a:lnTo>
                  <a:lnTo>
                    <a:pt x="45241" y="240016"/>
                  </a:lnTo>
                  <a:lnTo>
                    <a:pt x="47305" y="245735"/>
                  </a:lnTo>
                  <a:lnTo>
                    <a:pt x="48682" y="250501"/>
                  </a:lnTo>
                  <a:lnTo>
                    <a:pt x="50211" y="258336"/>
                  </a:lnTo>
                  <a:lnTo>
                    <a:pt x="50891" y="264993"/>
                  </a:lnTo>
                  <a:lnTo>
                    <a:pt x="51273" y="274096"/>
                  </a:lnTo>
                  <a:lnTo>
                    <a:pt x="51403" y="281155"/>
                  </a:lnTo>
                  <a:lnTo>
                    <a:pt x="52366" y="282686"/>
                  </a:lnTo>
                  <a:lnTo>
                    <a:pt x="53961" y="284660"/>
                  </a:lnTo>
                  <a:lnTo>
                    <a:pt x="58812" y="290120"/>
                  </a:lnTo>
                  <a:lnTo>
                    <a:pt x="60163" y="290569"/>
                  </a:lnTo>
                  <a:lnTo>
                    <a:pt x="62016" y="290867"/>
                  </a:lnTo>
                  <a:lnTo>
                    <a:pt x="68580" y="29146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6" name="SMARTPenAnnotation491"/>
            <p:cNvSpPr/>
            <p:nvPr/>
          </p:nvSpPr>
          <p:spPr>
            <a:xfrm>
              <a:off x="7563952" y="2314618"/>
              <a:ext cx="197018" cy="282839"/>
            </a:xfrm>
            <a:custGeom>
              <a:avLst/>
              <a:gdLst/>
              <a:ahLst/>
              <a:cxnLst/>
              <a:rect l="0" t="0" r="0" b="0"/>
              <a:pathLst>
                <a:path w="197018" h="282839">
                  <a:moveTo>
                    <a:pt x="137010" y="42819"/>
                  </a:moveTo>
                  <a:lnTo>
                    <a:pt x="137010" y="35438"/>
                  </a:lnTo>
                  <a:lnTo>
                    <a:pt x="131119" y="27638"/>
                  </a:lnTo>
                  <a:lnTo>
                    <a:pt x="128280" y="19694"/>
                  </a:lnTo>
                  <a:lnTo>
                    <a:pt x="124240" y="14127"/>
                  </a:lnTo>
                  <a:lnTo>
                    <a:pt x="119269" y="8477"/>
                  </a:lnTo>
                  <a:lnTo>
                    <a:pt x="116610" y="5637"/>
                  </a:lnTo>
                  <a:lnTo>
                    <a:pt x="113886" y="3743"/>
                  </a:lnTo>
                  <a:lnTo>
                    <a:pt x="108317" y="1640"/>
                  </a:lnTo>
                  <a:lnTo>
                    <a:pt x="102668" y="705"/>
                  </a:lnTo>
                  <a:lnTo>
                    <a:pt x="96982" y="289"/>
                  </a:lnTo>
                  <a:lnTo>
                    <a:pt x="91279" y="104"/>
                  </a:lnTo>
                  <a:lnTo>
                    <a:pt x="82715" y="0"/>
                  </a:lnTo>
                  <a:lnTo>
                    <a:pt x="78906" y="938"/>
                  </a:lnTo>
                  <a:lnTo>
                    <a:pt x="74461" y="2516"/>
                  </a:lnTo>
                  <a:lnTo>
                    <a:pt x="69594" y="4520"/>
                  </a:lnTo>
                  <a:lnTo>
                    <a:pt x="65396" y="6809"/>
                  </a:lnTo>
                  <a:lnTo>
                    <a:pt x="61645" y="9288"/>
                  </a:lnTo>
                  <a:lnTo>
                    <a:pt x="58192" y="11892"/>
                  </a:lnTo>
                  <a:lnTo>
                    <a:pt x="53984" y="14581"/>
                  </a:lnTo>
                  <a:lnTo>
                    <a:pt x="49275" y="17326"/>
                  </a:lnTo>
                  <a:lnTo>
                    <a:pt x="44230" y="20109"/>
                  </a:lnTo>
                  <a:lnTo>
                    <a:pt x="39914" y="23869"/>
                  </a:lnTo>
                  <a:lnTo>
                    <a:pt x="36084" y="28281"/>
                  </a:lnTo>
                  <a:lnTo>
                    <a:pt x="32578" y="33127"/>
                  </a:lnTo>
                  <a:lnTo>
                    <a:pt x="29289" y="38262"/>
                  </a:lnTo>
                  <a:lnTo>
                    <a:pt x="26144" y="43591"/>
                  </a:lnTo>
                  <a:lnTo>
                    <a:pt x="23094" y="49049"/>
                  </a:lnTo>
                  <a:lnTo>
                    <a:pt x="17165" y="57653"/>
                  </a:lnTo>
                  <a:lnTo>
                    <a:pt x="11356" y="65604"/>
                  </a:lnTo>
                  <a:lnTo>
                    <a:pt x="8474" y="70392"/>
                  </a:lnTo>
                  <a:lnTo>
                    <a:pt x="5599" y="75488"/>
                  </a:lnTo>
                  <a:lnTo>
                    <a:pt x="3682" y="80791"/>
                  </a:lnTo>
                  <a:lnTo>
                    <a:pt x="2405" y="86231"/>
                  </a:lnTo>
                  <a:lnTo>
                    <a:pt x="1554" y="91763"/>
                  </a:lnTo>
                  <a:lnTo>
                    <a:pt x="986" y="97356"/>
                  </a:lnTo>
                  <a:lnTo>
                    <a:pt x="607" y="102990"/>
                  </a:lnTo>
                  <a:lnTo>
                    <a:pt x="187" y="113377"/>
                  </a:lnTo>
                  <a:lnTo>
                    <a:pt x="0" y="121168"/>
                  </a:lnTo>
                  <a:lnTo>
                    <a:pt x="902" y="124579"/>
                  </a:lnTo>
                  <a:lnTo>
                    <a:pt x="4445" y="130909"/>
                  </a:lnTo>
                  <a:lnTo>
                    <a:pt x="6655" y="136898"/>
                  </a:lnTo>
                  <a:lnTo>
                    <a:pt x="7244" y="139828"/>
                  </a:lnTo>
                  <a:lnTo>
                    <a:pt x="10439" y="145624"/>
                  </a:lnTo>
                  <a:lnTo>
                    <a:pt x="15034" y="151375"/>
                  </a:lnTo>
                  <a:lnTo>
                    <a:pt x="20250" y="157106"/>
                  </a:lnTo>
                  <a:lnTo>
                    <a:pt x="23928" y="159016"/>
                  </a:lnTo>
                  <a:lnTo>
                    <a:pt x="28285" y="160288"/>
                  </a:lnTo>
                  <a:lnTo>
                    <a:pt x="33094" y="161137"/>
                  </a:lnTo>
                  <a:lnTo>
                    <a:pt x="37253" y="161703"/>
                  </a:lnTo>
                  <a:lnTo>
                    <a:pt x="40978" y="162080"/>
                  </a:lnTo>
                  <a:lnTo>
                    <a:pt x="44413" y="162331"/>
                  </a:lnTo>
                  <a:lnTo>
                    <a:pt x="47657" y="162499"/>
                  </a:lnTo>
                  <a:lnTo>
                    <a:pt x="53800" y="162685"/>
                  </a:lnTo>
                  <a:lnTo>
                    <a:pt x="57724" y="161782"/>
                  </a:lnTo>
                  <a:lnTo>
                    <a:pt x="62245" y="160228"/>
                  </a:lnTo>
                  <a:lnTo>
                    <a:pt x="67165" y="158239"/>
                  </a:lnTo>
                  <a:lnTo>
                    <a:pt x="71396" y="155961"/>
                  </a:lnTo>
                  <a:lnTo>
                    <a:pt x="75170" y="153490"/>
                  </a:lnTo>
                  <a:lnTo>
                    <a:pt x="78638" y="150889"/>
                  </a:lnTo>
                  <a:lnTo>
                    <a:pt x="82856" y="148203"/>
                  </a:lnTo>
                  <a:lnTo>
                    <a:pt x="87572" y="145460"/>
                  </a:lnTo>
                  <a:lnTo>
                    <a:pt x="92621" y="142679"/>
                  </a:lnTo>
                  <a:lnTo>
                    <a:pt x="97893" y="138920"/>
                  </a:lnTo>
                  <a:lnTo>
                    <a:pt x="103312" y="134509"/>
                  </a:lnTo>
                  <a:lnTo>
                    <a:pt x="113461" y="125480"/>
                  </a:lnTo>
                  <a:lnTo>
                    <a:pt x="121147" y="118292"/>
                  </a:lnTo>
                  <a:lnTo>
                    <a:pt x="130828" y="108891"/>
                  </a:lnTo>
                  <a:lnTo>
                    <a:pt x="136803" y="100442"/>
                  </a:lnTo>
                  <a:lnTo>
                    <a:pt x="139729" y="95522"/>
                  </a:lnTo>
                  <a:lnTo>
                    <a:pt x="142633" y="90337"/>
                  </a:lnTo>
                  <a:lnTo>
                    <a:pt x="148399" y="79495"/>
                  </a:lnTo>
                  <a:lnTo>
                    <a:pt x="151597" y="70867"/>
                  </a:lnTo>
                  <a:lnTo>
                    <a:pt x="153018" y="63857"/>
                  </a:lnTo>
                  <a:lnTo>
                    <a:pt x="153649" y="57567"/>
                  </a:lnTo>
                  <a:lnTo>
                    <a:pt x="153931" y="51596"/>
                  </a:lnTo>
                  <a:lnTo>
                    <a:pt x="154005" y="48671"/>
                  </a:lnTo>
                  <a:lnTo>
                    <a:pt x="153103" y="45767"/>
                  </a:lnTo>
                  <a:lnTo>
                    <a:pt x="148234" y="38084"/>
                  </a:lnTo>
                  <a:lnTo>
                    <a:pt x="146761" y="35952"/>
                  </a:lnTo>
                  <a:lnTo>
                    <a:pt x="145416" y="35384"/>
                  </a:lnTo>
                  <a:lnTo>
                    <a:pt x="141381" y="34752"/>
                  </a:lnTo>
                  <a:lnTo>
                    <a:pt x="139925" y="33631"/>
                  </a:lnTo>
                  <a:lnTo>
                    <a:pt x="138953" y="31931"/>
                  </a:lnTo>
                  <a:lnTo>
                    <a:pt x="138305" y="29845"/>
                  </a:lnTo>
                  <a:lnTo>
                    <a:pt x="137874" y="29407"/>
                  </a:lnTo>
                  <a:lnTo>
                    <a:pt x="137586" y="30068"/>
                  </a:lnTo>
                  <a:lnTo>
                    <a:pt x="137043" y="38553"/>
                  </a:lnTo>
                  <a:lnTo>
                    <a:pt x="137020" y="46106"/>
                  </a:lnTo>
                  <a:lnTo>
                    <a:pt x="136064" y="48820"/>
                  </a:lnTo>
                  <a:lnTo>
                    <a:pt x="132462" y="54376"/>
                  </a:lnTo>
                  <a:lnTo>
                    <a:pt x="132073" y="58144"/>
                  </a:lnTo>
                  <a:lnTo>
                    <a:pt x="132766" y="62561"/>
                  </a:lnTo>
                  <a:lnTo>
                    <a:pt x="134181" y="67410"/>
                  </a:lnTo>
                  <a:lnTo>
                    <a:pt x="135124" y="72548"/>
                  </a:lnTo>
                  <a:lnTo>
                    <a:pt x="135753" y="77878"/>
                  </a:lnTo>
                  <a:lnTo>
                    <a:pt x="136172" y="83337"/>
                  </a:lnTo>
                  <a:lnTo>
                    <a:pt x="137404" y="88881"/>
                  </a:lnTo>
                  <a:lnTo>
                    <a:pt x="139178" y="94482"/>
                  </a:lnTo>
                  <a:lnTo>
                    <a:pt x="141313" y="100121"/>
                  </a:lnTo>
                  <a:lnTo>
                    <a:pt x="142736" y="105785"/>
                  </a:lnTo>
                  <a:lnTo>
                    <a:pt x="143685" y="111467"/>
                  </a:lnTo>
                  <a:lnTo>
                    <a:pt x="144317" y="117159"/>
                  </a:lnTo>
                  <a:lnTo>
                    <a:pt x="145692" y="122859"/>
                  </a:lnTo>
                  <a:lnTo>
                    <a:pt x="147561" y="128564"/>
                  </a:lnTo>
                  <a:lnTo>
                    <a:pt x="149758" y="134272"/>
                  </a:lnTo>
                  <a:lnTo>
                    <a:pt x="152177" y="139983"/>
                  </a:lnTo>
                  <a:lnTo>
                    <a:pt x="157403" y="151408"/>
                  </a:lnTo>
                  <a:lnTo>
                    <a:pt x="165701" y="168550"/>
                  </a:lnTo>
                  <a:lnTo>
                    <a:pt x="167567" y="174265"/>
                  </a:lnTo>
                  <a:lnTo>
                    <a:pt x="168812" y="179980"/>
                  </a:lnTo>
                  <a:lnTo>
                    <a:pt x="169641" y="185694"/>
                  </a:lnTo>
                  <a:lnTo>
                    <a:pt x="171147" y="191409"/>
                  </a:lnTo>
                  <a:lnTo>
                    <a:pt x="173103" y="197124"/>
                  </a:lnTo>
                  <a:lnTo>
                    <a:pt x="175359" y="202839"/>
                  </a:lnTo>
                  <a:lnTo>
                    <a:pt x="176864" y="208554"/>
                  </a:lnTo>
                  <a:lnTo>
                    <a:pt x="177867" y="214269"/>
                  </a:lnTo>
                  <a:lnTo>
                    <a:pt x="178535" y="219984"/>
                  </a:lnTo>
                  <a:lnTo>
                    <a:pt x="178982" y="225699"/>
                  </a:lnTo>
                  <a:lnTo>
                    <a:pt x="179279" y="231414"/>
                  </a:lnTo>
                  <a:lnTo>
                    <a:pt x="179697" y="246019"/>
                  </a:lnTo>
                  <a:lnTo>
                    <a:pt x="179755" y="249723"/>
                  </a:lnTo>
                  <a:lnTo>
                    <a:pt x="180747" y="254098"/>
                  </a:lnTo>
                  <a:lnTo>
                    <a:pt x="182361" y="258919"/>
                  </a:lnTo>
                  <a:lnTo>
                    <a:pt x="187243" y="271243"/>
                  </a:lnTo>
                  <a:lnTo>
                    <a:pt x="188089" y="277929"/>
                  </a:lnTo>
                  <a:lnTo>
                    <a:pt x="189160" y="279569"/>
                  </a:lnTo>
                  <a:lnTo>
                    <a:pt x="190827" y="280662"/>
                  </a:lnTo>
                  <a:lnTo>
                    <a:pt x="196986" y="282838"/>
                  </a:lnTo>
                  <a:lnTo>
                    <a:pt x="197017" y="27427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7" name="SMARTPenAnnotation492"/>
            <p:cNvSpPr/>
            <p:nvPr/>
          </p:nvSpPr>
          <p:spPr>
            <a:xfrm>
              <a:off x="7778115" y="2185987"/>
              <a:ext cx="222490" cy="480061"/>
            </a:xfrm>
            <a:custGeom>
              <a:avLst/>
              <a:gdLst/>
              <a:ahLst/>
              <a:cxnLst/>
              <a:rect l="0" t="0" r="0" b="0"/>
              <a:pathLst>
                <a:path w="222490" h="480061">
                  <a:moveTo>
                    <a:pt x="0" y="0"/>
                  </a:moveTo>
                  <a:lnTo>
                    <a:pt x="0" y="12770"/>
                  </a:lnTo>
                  <a:lnTo>
                    <a:pt x="952" y="15181"/>
                  </a:lnTo>
                  <a:lnTo>
                    <a:pt x="7381" y="24142"/>
                  </a:lnTo>
                  <a:lnTo>
                    <a:pt x="13123" y="30097"/>
                  </a:lnTo>
                  <a:lnTo>
                    <a:pt x="17321" y="34352"/>
                  </a:lnTo>
                  <a:lnTo>
                    <a:pt x="22025" y="38141"/>
                  </a:lnTo>
                  <a:lnTo>
                    <a:pt x="27065" y="41620"/>
                  </a:lnTo>
                  <a:lnTo>
                    <a:pt x="32331" y="44892"/>
                  </a:lnTo>
                  <a:lnTo>
                    <a:pt x="37746" y="48978"/>
                  </a:lnTo>
                  <a:lnTo>
                    <a:pt x="43262" y="53607"/>
                  </a:lnTo>
                  <a:lnTo>
                    <a:pt x="48843" y="58598"/>
                  </a:lnTo>
                  <a:lnTo>
                    <a:pt x="60125" y="69224"/>
                  </a:lnTo>
                  <a:lnTo>
                    <a:pt x="65801" y="74724"/>
                  </a:lnTo>
                  <a:lnTo>
                    <a:pt x="71490" y="79344"/>
                  </a:lnTo>
                  <a:lnTo>
                    <a:pt x="77187" y="83376"/>
                  </a:lnTo>
                  <a:lnTo>
                    <a:pt x="82891" y="87016"/>
                  </a:lnTo>
                  <a:lnTo>
                    <a:pt x="88598" y="91348"/>
                  </a:lnTo>
                  <a:lnTo>
                    <a:pt x="94308" y="96141"/>
                  </a:lnTo>
                  <a:lnTo>
                    <a:pt x="100019" y="101242"/>
                  </a:lnTo>
                  <a:lnTo>
                    <a:pt x="113985" y="114529"/>
                  </a:lnTo>
                  <a:lnTo>
                    <a:pt x="159667" y="159699"/>
                  </a:lnTo>
                  <a:lnTo>
                    <a:pt x="164547" y="166473"/>
                  </a:lnTo>
                  <a:lnTo>
                    <a:pt x="168753" y="173848"/>
                  </a:lnTo>
                  <a:lnTo>
                    <a:pt x="172509" y="181621"/>
                  </a:lnTo>
                  <a:lnTo>
                    <a:pt x="176918" y="188708"/>
                  </a:lnTo>
                  <a:lnTo>
                    <a:pt x="181763" y="195338"/>
                  </a:lnTo>
                  <a:lnTo>
                    <a:pt x="186898" y="201663"/>
                  </a:lnTo>
                  <a:lnTo>
                    <a:pt x="191273" y="208737"/>
                  </a:lnTo>
                  <a:lnTo>
                    <a:pt x="195144" y="216310"/>
                  </a:lnTo>
                  <a:lnTo>
                    <a:pt x="198675" y="224217"/>
                  </a:lnTo>
                  <a:lnTo>
                    <a:pt x="202935" y="232346"/>
                  </a:lnTo>
                  <a:lnTo>
                    <a:pt x="207680" y="240622"/>
                  </a:lnTo>
                  <a:lnTo>
                    <a:pt x="212749" y="248997"/>
                  </a:lnTo>
                  <a:lnTo>
                    <a:pt x="218379" y="263383"/>
                  </a:lnTo>
                  <a:lnTo>
                    <a:pt x="220882" y="277079"/>
                  </a:lnTo>
                  <a:lnTo>
                    <a:pt x="221550" y="284732"/>
                  </a:lnTo>
                  <a:lnTo>
                    <a:pt x="221995" y="292691"/>
                  </a:lnTo>
                  <a:lnTo>
                    <a:pt x="222489" y="306615"/>
                  </a:lnTo>
                  <a:lnTo>
                    <a:pt x="221757" y="320106"/>
                  </a:lnTo>
                  <a:lnTo>
                    <a:pt x="220227" y="327704"/>
                  </a:lnTo>
                  <a:lnTo>
                    <a:pt x="218255" y="335627"/>
                  </a:lnTo>
                  <a:lnTo>
                    <a:pt x="215036" y="343766"/>
                  </a:lnTo>
                  <a:lnTo>
                    <a:pt x="210984" y="352050"/>
                  </a:lnTo>
                  <a:lnTo>
                    <a:pt x="202356" y="367922"/>
                  </a:lnTo>
                  <a:lnTo>
                    <a:pt x="189055" y="393633"/>
                  </a:lnTo>
                  <a:lnTo>
                    <a:pt x="182132" y="405453"/>
                  </a:lnTo>
                  <a:lnTo>
                    <a:pt x="177618" y="411272"/>
                  </a:lnTo>
                  <a:lnTo>
                    <a:pt x="172704" y="417057"/>
                  </a:lnTo>
                  <a:lnTo>
                    <a:pt x="168476" y="421865"/>
                  </a:lnTo>
                  <a:lnTo>
                    <a:pt x="161239" y="429748"/>
                  </a:lnTo>
                  <a:lnTo>
                    <a:pt x="157022" y="433184"/>
                  </a:lnTo>
                  <a:lnTo>
                    <a:pt x="152306" y="436427"/>
                  </a:lnTo>
                  <a:lnTo>
                    <a:pt x="147258" y="439541"/>
                  </a:lnTo>
                  <a:lnTo>
                    <a:pt x="142939" y="442570"/>
                  </a:lnTo>
                  <a:lnTo>
                    <a:pt x="139108" y="445542"/>
                  </a:lnTo>
                  <a:lnTo>
                    <a:pt x="132310" y="451383"/>
                  </a:lnTo>
                  <a:lnTo>
                    <a:pt x="126114" y="457155"/>
                  </a:lnTo>
                  <a:lnTo>
                    <a:pt x="117271" y="465759"/>
                  </a:lnTo>
                  <a:lnTo>
                    <a:pt x="114375" y="467669"/>
                  </a:lnTo>
                  <a:lnTo>
                    <a:pt x="108619" y="469790"/>
                  </a:lnTo>
                  <a:lnTo>
                    <a:pt x="102885" y="473273"/>
                  </a:lnTo>
                  <a:lnTo>
                    <a:pt x="100022" y="475536"/>
                  </a:lnTo>
                  <a:lnTo>
                    <a:pt x="94301" y="478049"/>
                  </a:lnTo>
                  <a:lnTo>
                    <a:pt x="87418" y="479663"/>
                  </a:lnTo>
                  <a:lnTo>
                    <a:pt x="81676" y="479942"/>
                  </a:lnTo>
                  <a:lnTo>
                    <a:pt x="75208" y="480045"/>
                  </a:lnTo>
                  <a:lnTo>
                    <a:pt x="68579" y="48006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SMARTPenAnnotation493"/>
            <p:cNvSpPr/>
            <p:nvPr/>
          </p:nvSpPr>
          <p:spPr>
            <a:xfrm>
              <a:off x="6003607" y="3034664"/>
              <a:ext cx="231459" cy="154307"/>
            </a:xfrm>
            <a:custGeom>
              <a:avLst/>
              <a:gdLst/>
              <a:ahLst/>
              <a:cxnLst/>
              <a:rect l="0" t="0" r="0" b="0"/>
              <a:pathLst>
                <a:path w="231459" h="154307">
                  <a:moveTo>
                    <a:pt x="0" y="0"/>
                  </a:moveTo>
                  <a:lnTo>
                    <a:pt x="4551" y="0"/>
                  </a:lnTo>
                  <a:lnTo>
                    <a:pt x="5892" y="953"/>
                  </a:lnTo>
                  <a:lnTo>
                    <a:pt x="6785" y="2541"/>
                  </a:lnTo>
                  <a:lnTo>
                    <a:pt x="8219" y="7381"/>
                  </a:lnTo>
                  <a:lnTo>
                    <a:pt x="10956" y="10584"/>
                  </a:lnTo>
                  <a:lnTo>
                    <a:pt x="13019" y="12771"/>
                  </a:lnTo>
                  <a:lnTo>
                    <a:pt x="16299" y="15182"/>
                  </a:lnTo>
                  <a:lnTo>
                    <a:pt x="20391" y="17741"/>
                  </a:lnTo>
                  <a:lnTo>
                    <a:pt x="25024" y="20400"/>
                  </a:lnTo>
                  <a:lnTo>
                    <a:pt x="35252" y="25895"/>
                  </a:lnTo>
                  <a:lnTo>
                    <a:pt x="40646" y="28693"/>
                  </a:lnTo>
                  <a:lnTo>
                    <a:pt x="45195" y="32464"/>
                  </a:lnTo>
                  <a:lnTo>
                    <a:pt x="49180" y="36883"/>
                  </a:lnTo>
                  <a:lnTo>
                    <a:pt x="52789" y="41734"/>
                  </a:lnTo>
                  <a:lnTo>
                    <a:pt x="57100" y="45920"/>
                  </a:lnTo>
                  <a:lnTo>
                    <a:pt x="61880" y="49664"/>
                  </a:lnTo>
                  <a:lnTo>
                    <a:pt x="66970" y="53112"/>
                  </a:lnTo>
                  <a:lnTo>
                    <a:pt x="72270" y="56363"/>
                  </a:lnTo>
                  <a:lnTo>
                    <a:pt x="77707" y="59483"/>
                  </a:lnTo>
                  <a:lnTo>
                    <a:pt x="88829" y="65490"/>
                  </a:lnTo>
                  <a:lnTo>
                    <a:pt x="117190" y="79980"/>
                  </a:lnTo>
                  <a:lnTo>
                    <a:pt x="151450" y="97153"/>
                  </a:lnTo>
                  <a:lnTo>
                    <a:pt x="156212" y="100011"/>
                  </a:lnTo>
                  <a:lnTo>
                    <a:pt x="160339" y="102870"/>
                  </a:lnTo>
                  <a:lnTo>
                    <a:pt x="164042" y="105727"/>
                  </a:lnTo>
                  <a:lnTo>
                    <a:pt x="168417" y="108585"/>
                  </a:lnTo>
                  <a:lnTo>
                    <a:pt x="173238" y="111443"/>
                  </a:lnTo>
                  <a:lnTo>
                    <a:pt x="178357" y="114300"/>
                  </a:lnTo>
                  <a:lnTo>
                    <a:pt x="182722" y="117158"/>
                  </a:lnTo>
                  <a:lnTo>
                    <a:pt x="186585" y="120016"/>
                  </a:lnTo>
                  <a:lnTo>
                    <a:pt x="190113" y="122873"/>
                  </a:lnTo>
                  <a:lnTo>
                    <a:pt x="193417" y="125730"/>
                  </a:lnTo>
                  <a:lnTo>
                    <a:pt x="196572" y="128588"/>
                  </a:lnTo>
                  <a:lnTo>
                    <a:pt x="199628" y="131446"/>
                  </a:lnTo>
                  <a:lnTo>
                    <a:pt x="202618" y="133351"/>
                  </a:lnTo>
                  <a:lnTo>
                    <a:pt x="208480" y="135467"/>
                  </a:lnTo>
                  <a:lnTo>
                    <a:pt x="214260" y="138948"/>
                  </a:lnTo>
                  <a:lnTo>
                    <a:pt x="217135" y="141209"/>
                  </a:lnTo>
                  <a:lnTo>
                    <a:pt x="222870" y="143723"/>
                  </a:lnTo>
                  <a:lnTo>
                    <a:pt x="229761" y="145336"/>
                  </a:lnTo>
                  <a:lnTo>
                    <a:pt x="230327" y="146421"/>
                  </a:lnTo>
                  <a:lnTo>
                    <a:pt x="230955" y="150166"/>
                  </a:lnTo>
                  <a:lnTo>
                    <a:pt x="231458" y="15430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SMARTPenAnnotation494"/>
            <p:cNvSpPr/>
            <p:nvPr/>
          </p:nvSpPr>
          <p:spPr>
            <a:xfrm>
              <a:off x="6020752" y="2974657"/>
              <a:ext cx="188596" cy="231458"/>
            </a:xfrm>
            <a:custGeom>
              <a:avLst/>
              <a:gdLst/>
              <a:ahLst/>
              <a:cxnLst/>
              <a:rect l="0" t="0" r="0" b="0"/>
              <a:pathLst>
                <a:path w="188596" h="231458">
                  <a:moveTo>
                    <a:pt x="188595" y="0"/>
                  </a:moveTo>
                  <a:lnTo>
                    <a:pt x="181214" y="7381"/>
                  </a:lnTo>
                  <a:lnTo>
                    <a:pt x="180552" y="10583"/>
                  </a:lnTo>
                  <a:lnTo>
                    <a:pt x="180376" y="12770"/>
                  </a:lnTo>
                  <a:lnTo>
                    <a:pt x="179306" y="15181"/>
                  </a:lnTo>
                  <a:lnTo>
                    <a:pt x="173248" y="24077"/>
                  </a:lnTo>
                  <a:lnTo>
                    <a:pt x="170744" y="28434"/>
                  </a:lnTo>
                  <a:lnTo>
                    <a:pt x="168122" y="33244"/>
                  </a:lnTo>
                  <a:lnTo>
                    <a:pt x="164469" y="38355"/>
                  </a:lnTo>
                  <a:lnTo>
                    <a:pt x="160128" y="43668"/>
                  </a:lnTo>
                  <a:lnTo>
                    <a:pt x="155330" y="49114"/>
                  </a:lnTo>
                  <a:lnTo>
                    <a:pt x="150226" y="54650"/>
                  </a:lnTo>
                  <a:lnTo>
                    <a:pt x="139475" y="65882"/>
                  </a:lnTo>
                  <a:lnTo>
                    <a:pt x="122712" y="82915"/>
                  </a:lnTo>
                  <a:lnTo>
                    <a:pt x="118003" y="89567"/>
                  </a:lnTo>
                  <a:lnTo>
                    <a:pt x="113911" y="96859"/>
                  </a:lnTo>
                  <a:lnTo>
                    <a:pt x="110231" y="104577"/>
                  </a:lnTo>
                  <a:lnTo>
                    <a:pt x="105872" y="111628"/>
                  </a:lnTo>
                  <a:lnTo>
                    <a:pt x="101062" y="118234"/>
                  </a:lnTo>
                  <a:lnTo>
                    <a:pt x="95949" y="124543"/>
                  </a:lnTo>
                  <a:lnTo>
                    <a:pt x="90636" y="130654"/>
                  </a:lnTo>
                  <a:lnTo>
                    <a:pt x="85189" y="136632"/>
                  </a:lnTo>
                  <a:lnTo>
                    <a:pt x="79653" y="142523"/>
                  </a:lnTo>
                  <a:lnTo>
                    <a:pt x="75010" y="148356"/>
                  </a:lnTo>
                  <a:lnTo>
                    <a:pt x="70961" y="154149"/>
                  </a:lnTo>
                  <a:lnTo>
                    <a:pt x="67310" y="159916"/>
                  </a:lnTo>
                  <a:lnTo>
                    <a:pt x="62971" y="165666"/>
                  </a:lnTo>
                  <a:lnTo>
                    <a:pt x="58173" y="171404"/>
                  </a:lnTo>
                  <a:lnTo>
                    <a:pt x="48715" y="181907"/>
                  </a:lnTo>
                  <a:lnTo>
                    <a:pt x="41336" y="189750"/>
                  </a:lnTo>
                  <a:lnTo>
                    <a:pt x="28838" y="202546"/>
                  </a:lnTo>
                  <a:lnTo>
                    <a:pt x="14322" y="217126"/>
                  </a:lnTo>
                  <a:lnTo>
                    <a:pt x="12406" y="219998"/>
                  </a:lnTo>
                  <a:lnTo>
                    <a:pt x="10276" y="225729"/>
                  </a:lnTo>
                  <a:lnTo>
                    <a:pt x="8756" y="227639"/>
                  </a:lnTo>
                  <a:lnTo>
                    <a:pt x="6790" y="228912"/>
                  </a:lnTo>
                  <a:lnTo>
                    <a:pt x="0" y="23145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0" name="SMARTPenAnnotation495"/>
            <p:cNvSpPr/>
            <p:nvPr/>
          </p:nvSpPr>
          <p:spPr>
            <a:xfrm>
              <a:off x="6380797" y="3008947"/>
              <a:ext cx="214313" cy="17146"/>
            </a:xfrm>
            <a:custGeom>
              <a:avLst/>
              <a:gdLst/>
              <a:ahLst/>
              <a:cxnLst/>
              <a:rect l="0" t="0" r="0" b="0"/>
              <a:pathLst>
                <a:path w="214313" h="17146">
                  <a:moveTo>
                    <a:pt x="0" y="17145"/>
                  </a:moveTo>
                  <a:lnTo>
                    <a:pt x="4551" y="12594"/>
                  </a:lnTo>
                  <a:lnTo>
                    <a:pt x="6844" y="11254"/>
                  </a:lnTo>
                  <a:lnTo>
                    <a:pt x="9325" y="10360"/>
                  </a:lnTo>
                  <a:lnTo>
                    <a:pt x="15600" y="8925"/>
                  </a:lnTo>
                  <a:lnTo>
                    <a:pt x="21538" y="8730"/>
                  </a:lnTo>
                  <a:lnTo>
                    <a:pt x="198360" y="8573"/>
                  </a:lnTo>
                  <a:lnTo>
                    <a:pt x="201772" y="7620"/>
                  </a:lnTo>
                  <a:lnTo>
                    <a:pt x="205001" y="6033"/>
                  </a:lnTo>
                  <a:lnTo>
                    <a:pt x="214312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1" name="SMARTPenAnnotation496"/>
            <p:cNvSpPr/>
            <p:nvPr/>
          </p:nvSpPr>
          <p:spPr>
            <a:xfrm>
              <a:off x="6397942" y="3111817"/>
              <a:ext cx="231459" cy="8573"/>
            </a:xfrm>
            <a:custGeom>
              <a:avLst/>
              <a:gdLst/>
              <a:ahLst/>
              <a:cxnLst/>
              <a:rect l="0" t="0" r="0" b="0"/>
              <a:pathLst>
                <a:path w="231459" h="8573">
                  <a:moveTo>
                    <a:pt x="0" y="8572"/>
                  </a:moveTo>
                  <a:lnTo>
                    <a:pt x="49093" y="8572"/>
                  </a:lnTo>
                  <a:lnTo>
                    <a:pt x="54636" y="7620"/>
                  </a:lnTo>
                  <a:lnTo>
                    <a:pt x="60237" y="6033"/>
                  </a:lnTo>
                  <a:lnTo>
                    <a:pt x="65875" y="4022"/>
                  </a:lnTo>
                  <a:lnTo>
                    <a:pt x="72492" y="2681"/>
                  </a:lnTo>
                  <a:lnTo>
                    <a:pt x="79760" y="1787"/>
                  </a:lnTo>
                  <a:lnTo>
                    <a:pt x="87464" y="1192"/>
                  </a:lnTo>
                  <a:lnTo>
                    <a:pt x="95456" y="795"/>
                  </a:lnTo>
                  <a:lnTo>
                    <a:pt x="111957" y="353"/>
                  </a:lnTo>
                  <a:lnTo>
                    <a:pt x="155542" y="31"/>
                  </a:lnTo>
                  <a:lnTo>
                    <a:pt x="23145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SMARTPenAnnotation497"/>
            <p:cNvSpPr/>
            <p:nvPr/>
          </p:nvSpPr>
          <p:spPr>
            <a:xfrm>
              <a:off x="6740842" y="2871799"/>
              <a:ext cx="256662" cy="399163"/>
            </a:xfrm>
            <a:custGeom>
              <a:avLst/>
              <a:gdLst/>
              <a:ahLst/>
              <a:cxnLst/>
              <a:rect l="0" t="0" r="0" b="0"/>
              <a:pathLst>
                <a:path w="256662" h="399163">
                  <a:moveTo>
                    <a:pt x="0" y="59996"/>
                  </a:moveTo>
                  <a:lnTo>
                    <a:pt x="0" y="55445"/>
                  </a:lnTo>
                  <a:lnTo>
                    <a:pt x="953" y="54104"/>
                  </a:lnTo>
                  <a:lnTo>
                    <a:pt x="2540" y="53210"/>
                  </a:lnTo>
                  <a:lnTo>
                    <a:pt x="7381" y="51776"/>
                  </a:lnTo>
                  <a:lnTo>
                    <a:pt x="12770" y="46977"/>
                  </a:lnTo>
                  <a:lnTo>
                    <a:pt x="14229" y="44649"/>
                  </a:lnTo>
                  <a:lnTo>
                    <a:pt x="15849" y="39522"/>
                  </a:lnTo>
                  <a:lnTo>
                    <a:pt x="17233" y="37774"/>
                  </a:lnTo>
                  <a:lnTo>
                    <a:pt x="19109" y="36609"/>
                  </a:lnTo>
                  <a:lnTo>
                    <a:pt x="21312" y="35832"/>
                  </a:lnTo>
                  <a:lnTo>
                    <a:pt x="22780" y="34361"/>
                  </a:lnTo>
                  <a:lnTo>
                    <a:pt x="23759" y="32429"/>
                  </a:lnTo>
                  <a:lnTo>
                    <a:pt x="24412" y="30188"/>
                  </a:lnTo>
                  <a:lnTo>
                    <a:pt x="27678" y="25158"/>
                  </a:lnTo>
                  <a:lnTo>
                    <a:pt x="29882" y="22483"/>
                  </a:lnTo>
                  <a:lnTo>
                    <a:pt x="32304" y="20700"/>
                  </a:lnTo>
                  <a:lnTo>
                    <a:pt x="37535" y="18718"/>
                  </a:lnTo>
                  <a:lnTo>
                    <a:pt x="41216" y="17238"/>
                  </a:lnTo>
                  <a:lnTo>
                    <a:pt x="45575" y="15298"/>
                  </a:lnTo>
                  <a:lnTo>
                    <a:pt x="50386" y="13052"/>
                  </a:lnTo>
                  <a:lnTo>
                    <a:pt x="58271" y="8017"/>
                  </a:lnTo>
                  <a:lnTo>
                    <a:pt x="61707" y="5340"/>
                  </a:lnTo>
                  <a:lnTo>
                    <a:pt x="65903" y="3556"/>
                  </a:lnTo>
                  <a:lnTo>
                    <a:pt x="70606" y="2367"/>
                  </a:lnTo>
                  <a:lnTo>
                    <a:pt x="75645" y="1574"/>
                  </a:lnTo>
                  <a:lnTo>
                    <a:pt x="79957" y="1045"/>
                  </a:lnTo>
                  <a:lnTo>
                    <a:pt x="87290" y="458"/>
                  </a:lnTo>
                  <a:lnTo>
                    <a:pt x="93723" y="197"/>
                  </a:lnTo>
                  <a:lnTo>
                    <a:pt x="102700" y="50"/>
                  </a:lnTo>
                  <a:lnTo>
                    <a:pt x="114266" y="0"/>
                  </a:lnTo>
                  <a:lnTo>
                    <a:pt x="117135" y="949"/>
                  </a:lnTo>
                  <a:lnTo>
                    <a:pt x="122863" y="4542"/>
                  </a:lnTo>
                  <a:lnTo>
                    <a:pt x="128583" y="9315"/>
                  </a:lnTo>
                  <a:lnTo>
                    <a:pt x="131442" y="11921"/>
                  </a:lnTo>
                  <a:lnTo>
                    <a:pt x="134301" y="13658"/>
                  </a:lnTo>
                  <a:lnTo>
                    <a:pt x="140017" y="15589"/>
                  </a:lnTo>
                  <a:lnTo>
                    <a:pt x="145732" y="18987"/>
                  </a:lnTo>
                  <a:lnTo>
                    <a:pt x="151447" y="23672"/>
                  </a:lnTo>
                  <a:lnTo>
                    <a:pt x="157162" y="28929"/>
                  </a:lnTo>
                  <a:lnTo>
                    <a:pt x="165735" y="37244"/>
                  </a:lnTo>
                  <a:lnTo>
                    <a:pt x="167640" y="40065"/>
                  </a:lnTo>
                  <a:lnTo>
                    <a:pt x="175499" y="58841"/>
                  </a:lnTo>
                  <a:lnTo>
                    <a:pt x="178012" y="66785"/>
                  </a:lnTo>
                  <a:lnTo>
                    <a:pt x="179427" y="79152"/>
                  </a:lnTo>
                  <a:lnTo>
                    <a:pt x="179626" y="84197"/>
                  </a:lnTo>
                  <a:lnTo>
                    <a:pt x="178806" y="88512"/>
                  </a:lnTo>
                  <a:lnTo>
                    <a:pt x="173101" y="100089"/>
                  </a:lnTo>
                  <a:lnTo>
                    <a:pt x="168057" y="109882"/>
                  </a:lnTo>
                  <a:lnTo>
                    <a:pt x="162639" y="118045"/>
                  </a:lnTo>
                  <a:lnTo>
                    <a:pt x="157057" y="124848"/>
                  </a:lnTo>
                  <a:lnTo>
                    <a:pt x="151400" y="131046"/>
                  </a:lnTo>
                  <a:lnTo>
                    <a:pt x="142861" y="139891"/>
                  </a:lnTo>
                  <a:lnTo>
                    <a:pt x="125728" y="157140"/>
                  </a:lnTo>
                  <a:lnTo>
                    <a:pt x="121919" y="159049"/>
                  </a:lnTo>
                  <a:lnTo>
                    <a:pt x="117475" y="160321"/>
                  </a:lnTo>
                  <a:lnTo>
                    <a:pt x="112607" y="161169"/>
                  </a:lnTo>
                  <a:lnTo>
                    <a:pt x="109361" y="162687"/>
                  </a:lnTo>
                  <a:lnTo>
                    <a:pt x="107198" y="164652"/>
                  </a:lnTo>
                  <a:lnTo>
                    <a:pt x="105755" y="166914"/>
                  </a:lnTo>
                  <a:lnTo>
                    <a:pt x="102889" y="168422"/>
                  </a:lnTo>
                  <a:lnTo>
                    <a:pt x="99073" y="169427"/>
                  </a:lnTo>
                  <a:lnTo>
                    <a:pt x="94623" y="170098"/>
                  </a:lnTo>
                  <a:lnTo>
                    <a:pt x="87140" y="173382"/>
                  </a:lnTo>
                  <a:lnTo>
                    <a:pt x="79126" y="178702"/>
                  </a:lnTo>
                  <a:lnTo>
                    <a:pt x="75490" y="179429"/>
                  </a:lnTo>
                  <a:lnTo>
                    <a:pt x="68087" y="179838"/>
                  </a:lnTo>
                  <a:lnTo>
                    <a:pt x="60148" y="180008"/>
                  </a:lnTo>
                  <a:lnTo>
                    <a:pt x="55096" y="180010"/>
                  </a:lnTo>
                  <a:lnTo>
                    <a:pt x="57190" y="180010"/>
                  </a:lnTo>
                  <a:lnTo>
                    <a:pt x="58129" y="179058"/>
                  </a:lnTo>
                  <a:lnTo>
                    <a:pt x="58756" y="177471"/>
                  </a:lnTo>
                  <a:lnTo>
                    <a:pt x="59760" y="172630"/>
                  </a:lnTo>
                  <a:lnTo>
                    <a:pt x="64978" y="171968"/>
                  </a:lnTo>
                  <a:lnTo>
                    <a:pt x="72694" y="171673"/>
                  </a:lnTo>
                  <a:lnTo>
                    <a:pt x="79299" y="171543"/>
                  </a:lnTo>
                  <a:lnTo>
                    <a:pt x="142914" y="171439"/>
                  </a:lnTo>
                  <a:lnTo>
                    <a:pt x="148616" y="172391"/>
                  </a:lnTo>
                  <a:lnTo>
                    <a:pt x="154322" y="173979"/>
                  </a:lnTo>
                  <a:lnTo>
                    <a:pt x="160032" y="175989"/>
                  </a:lnTo>
                  <a:lnTo>
                    <a:pt x="165743" y="178282"/>
                  </a:lnTo>
                  <a:lnTo>
                    <a:pt x="171455" y="180763"/>
                  </a:lnTo>
                  <a:lnTo>
                    <a:pt x="177169" y="183370"/>
                  </a:lnTo>
                  <a:lnTo>
                    <a:pt x="181930" y="185108"/>
                  </a:lnTo>
                  <a:lnTo>
                    <a:pt x="189760" y="187038"/>
                  </a:lnTo>
                  <a:lnTo>
                    <a:pt x="194134" y="188506"/>
                  </a:lnTo>
                  <a:lnTo>
                    <a:pt x="198956" y="190437"/>
                  </a:lnTo>
                  <a:lnTo>
                    <a:pt x="204075" y="192676"/>
                  </a:lnTo>
                  <a:lnTo>
                    <a:pt x="209392" y="196074"/>
                  </a:lnTo>
                  <a:lnTo>
                    <a:pt x="214842" y="200245"/>
                  </a:lnTo>
                  <a:lnTo>
                    <a:pt x="220381" y="204930"/>
                  </a:lnTo>
                  <a:lnTo>
                    <a:pt x="225025" y="209006"/>
                  </a:lnTo>
                  <a:lnTo>
                    <a:pt x="232726" y="216075"/>
                  </a:lnTo>
                  <a:lnTo>
                    <a:pt x="239324" y="224932"/>
                  </a:lnTo>
                  <a:lnTo>
                    <a:pt x="245431" y="235218"/>
                  </a:lnTo>
                  <a:lnTo>
                    <a:pt x="251321" y="246140"/>
                  </a:lnTo>
                  <a:lnTo>
                    <a:pt x="254573" y="254804"/>
                  </a:lnTo>
                  <a:lnTo>
                    <a:pt x="256019" y="262782"/>
                  </a:lnTo>
                  <a:lnTo>
                    <a:pt x="256661" y="272678"/>
                  </a:lnTo>
                  <a:lnTo>
                    <a:pt x="254406" y="283426"/>
                  </a:lnTo>
                  <a:lnTo>
                    <a:pt x="250230" y="294553"/>
                  </a:lnTo>
                  <a:lnTo>
                    <a:pt x="245198" y="305848"/>
                  </a:lnTo>
                  <a:lnTo>
                    <a:pt x="237011" y="322917"/>
                  </a:lnTo>
                  <a:lnTo>
                    <a:pt x="233255" y="327669"/>
                  </a:lnTo>
                  <a:lnTo>
                    <a:pt x="228845" y="331790"/>
                  </a:lnTo>
                  <a:lnTo>
                    <a:pt x="224001" y="335489"/>
                  </a:lnTo>
                  <a:lnTo>
                    <a:pt x="216079" y="344680"/>
                  </a:lnTo>
                  <a:lnTo>
                    <a:pt x="212632" y="349797"/>
                  </a:lnTo>
                  <a:lnTo>
                    <a:pt x="208430" y="354162"/>
                  </a:lnTo>
                  <a:lnTo>
                    <a:pt x="203724" y="358024"/>
                  </a:lnTo>
                  <a:lnTo>
                    <a:pt x="198680" y="361551"/>
                  </a:lnTo>
                  <a:lnTo>
                    <a:pt x="194366" y="364855"/>
                  </a:lnTo>
                  <a:lnTo>
                    <a:pt x="187032" y="371066"/>
                  </a:lnTo>
                  <a:lnTo>
                    <a:pt x="182791" y="374056"/>
                  </a:lnTo>
                  <a:lnTo>
                    <a:pt x="178058" y="377002"/>
                  </a:lnTo>
                  <a:lnTo>
                    <a:pt x="172998" y="379918"/>
                  </a:lnTo>
                  <a:lnTo>
                    <a:pt x="162296" y="385699"/>
                  </a:lnTo>
                  <a:lnTo>
                    <a:pt x="156774" y="388573"/>
                  </a:lnTo>
                  <a:lnTo>
                    <a:pt x="151189" y="390490"/>
                  </a:lnTo>
                  <a:lnTo>
                    <a:pt x="145560" y="391768"/>
                  </a:lnTo>
                  <a:lnTo>
                    <a:pt x="139903" y="392619"/>
                  </a:lnTo>
                  <a:lnTo>
                    <a:pt x="134225" y="393187"/>
                  </a:lnTo>
                  <a:lnTo>
                    <a:pt x="128537" y="393566"/>
                  </a:lnTo>
                  <a:lnTo>
                    <a:pt x="122839" y="393818"/>
                  </a:lnTo>
                  <a:lnTo>
                    <a:pt x="117135" y="394939"/>
                  </a:lnTo>
                  <a:lnTo>
                    <a:pt x="111428" y="396639"/>
                  </a:lnTo>
                  <a:lnTo>
                    <a:pt x="105717" y="398725"/>
                  </a:lnTo>
                  <a:lnTo>
                    <a:pt x="100958" y="399162"/>
                  </a:lnTo>
                  <a:lnTo>
                    <a:pt x="96833" y="398502"/>
                  </a:lnTo>
                  <a:lnTo>
                    <a:pt x="93131" y="397109"/>
                  </a:lnTo>
                  <a:lnTo>
                    <a:pt x="88757" y="396180"/>
                  </a:lnTo>
                  <a:lnTo>
                    <a:pt x="83936" y="395561"/>
                  </a:lnTo>
                  <a:lnTo>
                    <a:pt x="78817" y="395148"/>
                  </a:lnTo>
                  <a:lnTo>
                    <a:pt x="74452" y="394873"/>
                  </a:lnTo>
                  <a:lnTo>
                    <a:pt x="67063" y="394568"/>
                  </a:lnTo>
                  <a:lnTo>
                    <a:pt x="63758" y="393534"/>
                  </a:lnTo>
                  <a:lnTo>
                    <a:pt x="57547" y="389845"/>
                  </a:lnTo>
                  <a:lnTo>
                    <a:pt x="51612" y="387570"/>
                  </a:lnTo>
                  <a:lnTo>
                    <a:pt x="44846" y="385607"/>
                  </a:lnTo>
                  <a:lnTo>
                    <a:pt x="40375" y="383750"/>
                  </a:lnTo>
                  <a:lnTo>
                    <a:pt x="35490" y="381559"/>
                  </a:lnTo>
                  <a:lnTo>
                    <a:pt x="32232" y="379146"/>
                  </a:lnTo>
                  <a:lnTo>
                    <a:pt x="30060" y="376585"/>
                  </a:lnTo>
                  <a:lnTo>
                    <a:pt x="26696" y="371200"/>
                  </a:lnTo>
                  <a:lnTo>
                    <a:pt x="19314" y="362521"/>
                  </a:lnTo>
                  <a:lnTo>
                    <a:pt x="18591" y="361692"/>
                  </a:lnTo>
                  <a:lnTo>
                    <a:pt x="13023" y="351423"/>
                  </a:lnTo>
                  <a:lnTo>
                    <a:pt x="9891" y="345417"/>
                  </a:lnTo>
                  <a:lnTo>
                    <a:pt x="9159" y="341472"/>
                  </a:lnTo>
                  <a:lnTo>
                    <a:pt x="8573" y="33431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SMARTPenAnnotation498"/>
            <p:cNvSpPr/>
            <p:nvPr/>
          </p:nvSpPr>
          <p:spPr>
            <a:xfrm>
              <a:off x="7100887" y="2906087"/>
              <a:ext cx="236034" cy="316783"/>
            </a:xfrm>
            <a:custGeom>
              <a:avLst/>
              <a:gdLst/>
              <a:ahLst/>
              <a:cxnLst/>
              <a:rect l="0" t="0" r="0" b="0"/>
              <a:pathLst>
                <a:path w="236034" h="316783">
                  <a:moveTo>
                    <a:pt x="102870" y="42852"/>
                  </a:moveTo>
                  <a:lnTo>
                    <a:pt x="102870" y="29834"/>
                  </a:lnTo>
                  <a:lnTo>
                    <a:pt x="101918" y="27506"/>
                  </a:lnTo>
                  <a:lnTo>
                    <a:pt x="95490" y="18689"/>
                  </a:lnTo>
                  <a:lnTo>
                    <a:pt x="88641" y="11551"/>
                  </a:lnTo>
                  <a:lnTo>
                    <a:pt x="81559" y="4405"/>
                  </a:lnTo>
                  <a:lnTo>
                    <a:pt x="79137" y="2933"/>
                  </a:lnTo>
                  <a:lnTo>
                    <a:pt x="73907" y="1298"/>
                  </a:lnTo>
                  <a:lnTo>
                    <a:pt x="68408" y="572"/>
                  </a:lnTo>
                  <a:lnTo>
                    <a:pt x="61668" y="105"/>
                  </a:lnTo>
                  <a:lnTo>
                    <a:pt x="55949" y="24"/>
                  </a:lnTo>
                  <a:lnTo>
                    <a:pt x="48221" y="0"/>
                  </a:lnTo>
                  <a:lnTo>
                    <a:pt x="46435" y="949"/>
                  </a:lnTo>
                  <a:lnTo>
                    <a:pt x="45245" y="2535"/>
                  </a:lnTo>
                  <a:lnTo>
                    <a:pt x="44451" y="4544"/>
                  </a:lnTo>
                  <a:lnTo>
                    <a:pt x="42969" y="5883"/>
                  </a:lnTo>
                  <a:lnTo>
                    <a:pt x="41029" y="6777"/>
                  </a:lnTo>
                  <a:lnTo>
                    <a:pt x="38782" y="7372"/>
                  </a:lnTo>
                  <a:lnTo>
                    <a:pt x="33746" y="10573"/>
                  </a:lnTo>
                  <a:lnTo>
                    <a:pt x="28334" y="15171"/>
                  </a:lnTo>
                  <a:lnTo>
                    <a:pt x="22753" y="20390"/>
                  </a:lnTo>
                  <a:lnTo>
                    <a:pt x="20883" y="23115"/>
                  </a:lnTo>
                  <a:lnTo>
                    <a:pt x="18807" y="28683"/>
                  </a:lnTo>
                  <a:lnTo>
                    <a:pt x="17883" y="36872"/>
                  </a:lnTo>
                  <a:lnTo>
                    <a:pt x="17638" y="41723"/>
                  </a:lnTo>
                  <a:lnTo>
                    <a:pt x="16521" y="45910"/>
                  </a:lnTo>
                  <a:lnTo>
                    <a:pt x="12740" y="53101"/>
                  </a:lnTo>
                  <a:lnTo>
                    <a:pt x="10425" y="59473"/>
                  </a:lnTo>
                  <a:lnTo>
                    <a:pt x="9121" y="68415"/>
                  </a:lnTo>
                  <a:lnTo>
                    <a:pt x="8817" y="75169"/>
                  </a:lnTo>
                  <a:lnTo>
                    <a:pt x="8605" y="95944"/>
                  </a:lnTo>
                  <a:lnTo>
                    <a:pt x="8582" y="105362"/>
                  </a:lnTo>
                  <a:lnTo>
                    <a:pt x="9531" y="107385"/>
                  </a:lnTo>
                  <a:lnTo>
                    <a:pt x="11117" y="108734"/>
                  </a:lnTo>
                  <a:lnTo>
                    <a:pt x="13126" y="109634"/>
                  </a:lnTo>
                  <a:lnTo>
                    <a:pt x="17899" y="113173"/>
                  </a:lnTo>
                  <a:lnTo>
                    <a:pt x="20505" y="115450"/>
                  </a:lnTo>
                  <a:lnTo>
                    <a:pt x="22242" y="117921"/>
                  </a:lnTo>
                  <a:lnTo>
                    <a:pt x="24173" y="123206"/>
                  </a:lnTo>
                  <a:lnTo>
                    <a:pt x="25640" y="124997"/>
                  </a:lnTo>
                  <a:lnTo>
                    <a:pt x="27571" y="126190"/>
                  </a:lnTo>
                  <a:lnTo>
                    <a:pt x="33209" y="128469"/>
                  </a:lnTo>
                  <a:lnTo>
                    <a:pt x="42065" y="132657"/>
                  </a:lnTo>
                  <a:lnTo>
                    <a:pt x="46141" y="134155"/>
                  </a:lnTo>
                  <a:lnTo>
                    <a:pt x="53209" y="135819"/>
                  </a:lnTo>
                  <a:lnTo>
                    <a:pt x="57380" y="137215"/>
                  </a:lnTo>
                  <a:lnTo>
                    <a:pt x="62067" y="139099"/>
                  </a:lnTo>
                  <a:lnTo>
                    <a:pt x="67095" y="141306"/>
                  </a:lnTo>
                  <a:lnTo>
                    <a:pt x="72352" y="142778"/>
                  </a:lnTo>
                  <a:lnTo>
                    <a:pt x="77763" y="143760"/>
                  </a:lnTo>
                  <a:lnTo>
                    <a:pt x="83274" y="144414"/>
                  </a:lnTo>
                  <a:lnTo>
                    <a:pt x="88854" y="144850"/>
                  </a:lnTo>
                  <a:lnTo>
                    <a:pt x="94479" y="145141"/>
                  </a:lnTo>
                  <a:lnTo>
                    <a:pt x="100133" y="145335"/>
                  </a:lnTo>
                  <a:lnTo>
                    <a:pt x="105808" y="146417"/>
                  </a:lnTo>
                  <a:lnTo>
                    <a:pt x="111496" y="148090"/>
                  </a:lnTo>
                  <a:lnTo>
                    <a:pt x="117194" y="150159"/>
                  </a:lnTo>
                  <a:lnTo>
                    <a:pt x="122896" y="151537"/>
                  </a:lnTo>
                  <a:lnTo>
                    <a:pt x="128604" y="152457"/>
                  </a:lnTo>
                  <a:lnTo>
                    <a:pt x="134314" y="153069"/>
                  </a:lnTo>
                  <a:lnTo>
                    <a:pt x="140025" y="154431"/>
                  </a:lnTo>
                  <a:lnTo>
                    <a:pt x="145737" y="156290"/>
                  </a:lnTo>
                  <a:lnTo>
                    <a:pt x="151450" y="158483"/>
                  </a:lnTo>
                  <a:lnTo>
                    <a:pt x="157164" y="160897"/>
                  </a:lnTo>
                  <a:lnTo>
                    <a:pt x="162879" y="163459"/>
                  </a:lnTo>
                  <a:lnTo>
                    <a:pt x="174309" y="168845"/>
                  </a:lnTo>
                  <a:lnTo>
                    <a:pt x="202883" y="182905"/>
                  </a:lnTo>
                  <a:lnTo>
                    <a:pt x="207645" y="185751"/>
                  </a:lnTo>
                  <a:lnTo>
                    <a:pt x="211773" y="188601"/>
                  </a:lnTo>
                  <a:lnTo>
                    <a:pt x="215477" y="191453"/>
                  </a:lnTo>
                  <a:lnTo>
                    <a:pt x="222133" y="199702"/>
                  </a:lnTo>
                  <a:lnTo>
                    <a:pt x="227313" y="208766"/>
                  </a:lnTo>
                  <a:lnTo>
                    <a:pt x="231182" y="220176"/>
                  </a:lnTo>
                  <a:lnTo>
                    <a:pt x="235463" y="229931"/>
                  </a:lnTo>
                  <a:lnTo>
                    <a:pt x="236033" y="234246"/>
                  </a:lnTo>
                  <a:lnTo>
                    <a:pt x="235460" y="238076"/>
                  </a:lnTo>
                  <a:lnTo>
                    <a:pt x="234126" y="241582"/>
                  </a:lnTo>
                  <a:lnTo>
                    <a:pt x="232644" y="250556"/>
                  </a:lnTo>
                  <a:lnTo>
                    <a:pt x="232248" y="255617"/>
                  </a:lnTo>
                  <a:lnTo>
                    <a:pt x="231032" y="259943"/>
                  </a:lnTo>
                  <a:lnTo>
                    <a:pt x="227141" y="267290"/>
                  </a:lnTo>
                  <a:lnTo>
                    <a:pt x="222237" y="273730"/>
                  </a:lnTo>
                  <a:lnTo>
                    <a:pt x="216882" y="280720"/>
                  </a:lnTo>
                  <a:lnTo>
                    <a:pt x="211327" y="290176"/>
                  </a:lnTo>
                  <a:lnTo>
                    <a:pt x="208513" y="293460"/>
                  </a:lnTo>
                  <a:lnTo>
                    <a:pt x="205684" y="295649"/>
                  </a:lnTo>
                  <a:lnTo>
                    <a:pt x="199999" y="299034"/>
                  </a:lnTo>
                  <a:lnTo>
                    <a:pt x="194299" y="303714"/>
                  </a:lnTo>
                  <a:lnTo>
                    <a:pt x="191445" y="305342"/>
                  </a:lnTo>
                  <a:lnTo>
                    <a:pt x="185734" y="307152"/>
                  </a:lnTo>
                  <a:lnTo>
                    <a:pt x="180022" y="310497"/>
                  </a:lnTo>
                  <a:lnTo>
                    <a:pt x="177164" y="312722"/>
                  </a:lnTo>
                  <a:lnTo>
                    <a:pt x="171450" y="315195"/>
                  </a:lnTo>
                  <a:lnTo>
                    <a:pt x="165735" y="316294"/>
                  </a:lnTo>
                  <a:lnTo>
                    <a:pt x="160020" y="316782"/>
                  </a:lnTo>
                  <a:lnTo>
                    <a:pt x="157163" y="315960"/>
                  </a:lnTo>
                  <a:lnTo>
                    <a:pt x="151447" y="312506"/>
                  </a:lnTo>
                  <a:lnTo>
                    <a:pt x="145732" y="310336"/>
                  </a:lnTo>
                  <a:lnTo>
                    <a:pt x="140017" y="309371"/>
                  </a:lnTo>
                  <a:lnTo>
                    <a:pt x="134303" y="308943"/>
                  </a:lnTo>
                  <a:lnTo>
                    <a:pt x="131445" y="307876"/>
                  </a:lnTo>
                  <a:lnTo>
                    <a:pt x="125730" y="304151"/>
                  </a:lnTo>
                  <a:lnTo>
                    <a:pt x="120015" y="301860"/>
                  </a:lnTo>
                  <a:lnTo>
                    <a:pt x="117158" y="301249"/>
                  </a:lnTo>
                  <a:lnTo>
                    <a:pt x="111443" y="298031"/>
                  </a:lnTo>
                  <a:lnTo>
                    <a:pt x="105728" y="293425"/>
                  </a:lnTo>
                  <a:lnTo>
                    <a:pt x="100013" y="288203"/>
                  </a:lnTo>
                  <a:lnTo>
                    <a:pt x="94297" y="280167"/>
                  </a:lnTo>
                  <a:lnTo>
                    <a:pt x="89535" y="271198"/>
                  </a:lnTo>
                  <a:lnTo>
                    <a:pt x="87419" y="264037"/>
                  </a:lnTo>
                  <a:lnTo>
                    <a:pt x="86478" y="255139"/>
                  </a:lnTo>
                  <a:lnTo>
                    <a:pt x="86059" y="245787"/>
                  </a:lnTo>
                  <a:lnTo>
                    <a:pt x="85874" y="238456"/>
                  </a:lnTo>
                  <a:lnTo>
                    <a:pt x="85729" y="191328"/>
                  </a:lnTo>
                  <a:lnTo>
                    <a:pt x="86680" y="185651"/>
                  </a:lnTo>
                  <a:lnTo>
                    <a:pt x="88267" y="179962"/>
                  </a:lnTo>
                  <a:lnTo>
                    <a:pt x="90277" y="174263"/>
                  </a:lnTo>
                  <a:lnTo>
                    <a:pt x="93523" y="168560"/>
                  </a:lnTo>
                  <a:lnTo>
                    <a:pt x="97591" y="162852"/>
                  </a:lnTo>
                  <a:lnTo>
                    <a:pt x="102208" y="157142"/>
                  </a:lnTo>
                  <a:lnTo>
                    <a:pt x="106239" y="150478"/>
                  </a:lnTo>
                  <a:lnTo>
                    <a:pt x="109879" y="143178"/>
                  </a:lnTo>
                  <a:lnTo>
                    <a:pt x="116463" y="128399"/>
                  </a:lnTo>
                  <a:lnTo>
                    <a:pt x="125524" y="109369"/>
                  </a:lnTo>
                  <a:lnTo>
                    <a:pt x="139991" y="80104"/>
                  </a:lnTo>
                  <a:lnTo>
                    <a:pt x="145721" y="71157"/>
                  </a:lnTo>
                  <a:lnTo>
                    <a:pt x="151443" y="64005"/>
                  </a:lnTo>
                  <a:lnTo>
                    <a:pt x="157160" y="57651"/>
                  </a:lnTo>
                  <a:lnTo>
                    <a:pt x="159065" y="53671"/>
                  </a:lnTo>
                  <a:lnTo>
                    <a:pt x="161183" y="44168"/>
                  </a:lnTo>
                  <a:lnTo>
                    <a:pt x="162375" y="37210"/>
                  </a:lnTo>
                  <a:lnTo>
                    <a:pt x="161590" y="35281"/>
                  </a:lnTo>
                  <a:lnTo>
                    <a:pt x="155453" y="27156"/>
                  </a:lnTo>
                  <a:lnTo>
                    <a:pt x="149735" y="23812"/>
                  </a:lnTo>
                  <a:lnTo>
                    <a:pt x="145544" y="21586"/>
                  </a:lnTo>
                  <a:lnTo>
                    <a:pt x="140844" y="21055"/>
                  </a:lnTo>
                  <a:lnTo>
                    <a:pt x="135806" y="21653"/>
                  </a:lnTo>
                  <a:lnTo>
                    <a:pt x="130542" y="23005"/>
                  </a:lnTo>
                  <a:lnTo>
                    <a:pt x="125128" y="23906"/>
                  </a:lnTo>
                  <a:lnTo>
                    <a:pt x="119614" y="24506"/>
                  </a:lnTo>
                  <a:lnTo>
                    <a:pt x="114033" y="24907"/>
                  </a:lnTo>
                  <a:lnTo>
                    <a:pt x="107455" y="25174"/>
                  </a:lnTo>
                  <a:lnTo>
                    <a:pt x="92525" y="25470"/>
                  </a:lnTo>
                  <a:lnTo>
                    <a:pt x="84544" y="26502"/>
                  </a:lnTo>
                  <a:lnTo>
                    <a:pt x="76365" y="28142"/>
                  </a:lnTo>
                  <a:lnTo>
                    <a:pt x="68055" y="30188"/>
                  </a:lnTo>
                  <a:lnTo>
                    <a:pt x="60609" y="31552"/>
                  </a:lnTo>
                  <a:lnTo>
                    <a:pt x="53742" y="32461"/>
                  </a:lnTo>
                  <a:lnTo>
                    <a:pt x="47258" y="33067"/>
                  </a:lnTo>
                  <a:lnTo>
                    <a:pt x="41030" y="33472"/>
                  </a:lnTo>
                  <a:lnTo>
                    <a:pt x="34974" y="33741"/>
                  </a:lnTo>
                  <a:lnTo>
                    <a:pt x="19888" y="34120"/>
                  </a:lnTo>
                  <a:lnTo>
                    <a:pt x="0" y="3428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4" name="SMARTPenAnnotation499"/>
            <p:cNvSpPr/>
            <p:nvPr/>
          </p:nvSpPr>
          <p:spPr>
            <a:xfrm>
              <a:off x="5747658" y="2811780"/>
              <a:ext cx="1790417" cy="591503"/>
            </a:xfrm>
            <a:custGeom>
              <a:avLst/>
              <a:gdLst/>
              <a:ahLst/>
              <a:cxnLst/>
              <a:rect l="0" t="0" r="0" b="0"/>
              <a:pathLst>
                <a:path w="1790417" h="591503">
                  <a:moveTo>
                    <a:pt x="1704701" y="42862"/>
                  </a:moveTo>
                  <a:lnTo>
                    <a:pt x="1704701" y="30092"/>
                  </a:lnTo>
                  <a:lnTo>
                    <a:pt x="1703749" y="28634"/>
                  </a:lnTo>
                  <a:lnTo>
                    <a:pt x="1702162" y="27661"/>
                  </a:lnTo>
                  <a:lnTo>
                    <a:pt x="1700150" y="27013"/>
                  </a:lnTo>
                  <a:lnTo>
                    <a:pt x="1698810" y="25629"/>
                  </a:lnTo>
                  <a:lnTo>
                    <a:pt x="1697916" y="23753"/>
                  </a:lnTo>
                  <a:lnTo>
                    <a:pt x="1697321" y="21550"/>
                  </a:lnTo>
                  <a:lnTo>
                    <a:pt x="1695971" y="20082"/>
                  </a:lnTo>
                  <a:lnTo>
                    <a:pt x="1694119" y="19103"/>
                  </a:lnTo>
                  <a:lnTo>
                    <a:pt x="1691932" y="18450"/>
                  </a:lnTo>
                  <a:lnTo>
                    <a:pt x="1686961" y="15185"/>
                  </a:lnTo>
                  <a:lnTo>
                    <a:pt x="1684302" y="12981"/>
                  </a:lnTo>
                  <a:lnTo>
                    <a:pt x="1680625" y="11511"/>
                  </a:lnTo>
                  <a:lnTo>
                    <a:pt x="1663574" y="9153"/>
                  </a:lnTo>
                  <a:lnTo>
                    <a:pt x="1660138" y="8959"/>
                  </a:lnTo>
                  <a:lnTo>
                    <a:pt x="1622626" y="1225"/>
                  </a:lnTo>
                  <a:lnTo>
                    <a:pt x="1567253" y="71"/>
                  </a:lnTo>
                  <a:lnTo>
                    <a:pt x="1054823" y="0"/>
                  </a:lnTo>
                  <a:lnTo>
                    <a:pt x="1012823" y="4551"/>
                  </a:lnTo>
                  <a:lnTo>
                    <a:pt x="970217" y="7380"/>
                  </a:lnTo>
                  <a:lnTo>
                    <a:pt x="927429" y="8219"/>
                  </a:lnTo>
                  <a:lnTo>
                    <a:pt x="849115" y="8541"/>
                  </a:lnTo>
                  <a:lnTo>
                    <a:pt x="807093" y="13114"/>
                  </a:lnTo>
                  <a:lnTo>
                    <a:pt x="750227" y="17301"/>
                  </a:lnTo>
                  <a:lnTo>
                    <a:pt x="707413" y="22800"/>
                  </a:lnTo>
                  <a:lnTo>
                    <a:pt x="664565" y="24853"/>
                  </a:lnTo>
                  <a:lnTo>
                    <a:pt x="621707" y="26414"/>
                  </a:lnTo>
                  <a:lnTo>
                    <a:pt x="567099" y="32452"/>
                  </a:lnTo>
                  <a:lnTo>
                    <a:pt x="519341" y="33926"/>
                  </a:lnTo>
                  <a:lnTo>
                    <a:pt x="442922" y="34258"/>
                  </a:lnTo>
                  <a:lnTo>
                    <a:pt x="384699" y="41071"/>
                  </a:lnTo>
                  <a:lnTo>
                    <a:pt x="333299" y="42626"/>
                  </a:lnTo>
                  <a:lnTo>
                    <a:pt x="248966" y="42853"/>
                  </a:lnTo>
                  <a:lnTo>
                    <a:pt x="197938" y="49646"/>
                  </a:lnTo>
                  <a:lnTo>
                    <a:pt x="144682" y="51277"/>
                  </a:lnTo>
                  <a:lnTo>
                    <a:pt x="108511" y="52366"/>
                  </a:lnTo>
                  <a:lnTo>
                    <a:pt x="84727" y="58215"/>
                  </a:lnTo>
                  <a:lnTo>
                    <a:pt x="40123" y="59976"/>
                  </a:lnTo>
                  <a:lnTo>
                    <a:pt x="36817" y="60939"/>
                  </a:lnTo>
                  <a:lnTo>
                    <a:pt x="30605" y="64549"/>
                  </a:lnTo>
                  <a:lnTo>
                    <a:pt x="28567" y="66845"/>
                  </a:lnTo>
                  <a:lnTo>
                    <a:pt x="27209" y="69328"/>
                  </a:lnTo>
                  <a:lnTo>
                    <a:pt x="26303" y="71936"/>
                  </a:lnTo>
                  <a:lnTo>
                    <a:pt x="24747" y="73675"/>
                  </a:lnTo>
                  <a:lnTo>
                    <a:pt x="22756" y="74834"/>
                  </a:lnTo>
                  <a:lnTo>
                    <a:pt x="20477" y="75607"/>
                  </a:lnTo>
                  <a:lnTo>
                    <a:pt x="18958" y="77074"/>
                  </a:lnTo>
                  <a:lnTo>
                    <a:pt x="17945" y="79005"/>
                  </a:lnTo>
                  <a:lnTo>
                    <a:pt x="13979" y="88814"/>
                  </a:lnTo>
                  <a:lnTo>
                    <a:pt x="10294" y="97575"/>
                  </a:lnTo>
                  <a:lnTo>
                    <a:pt x="8220" y="107862"/>
                  </a:lnTo>
                  <a:lnTo>
                    <a:pt x="7735" y="113979"/>
                  </a:lnTo>
                  <a:lnTo>
                    <a:pt x="1532" y="132510"/>
                  </a:lnTo>
                  <a:lnTo>
                    <a:pt x="0" y="143348"/>
                  </a:lnTo>
                  <a:lnTo>
                    <a:pt x="1859" y="154515"/>
                  </a:lnTo>
                  <a:lnTo>
                    <a:pt x="4908" y="165828"/>
                  </a:lnTo>
                  <a:lnTo>
                    <a:pt x="6624" y="182907"/>
                  </a:lnTo>
                  <a:lnTo>
                    <a:pt x="7132" y="200033"/>
                  </a:lnTo>
                  <a:lnTo>
                    <a:pt x="7318" y="233151"/>
                  </a:lnTo>
                  <a:lnTo>
                    <a:pt x="9874" y="246815"/>
                  </a:lnTo>
                  <a:lnTo>
                    <a:pt x="13232" y="260190"/>
                  </a:lnTo>
                  <a:lnTo>
                    <a:pt x="14725" y="275660"/>
                  </a:lnTo>
                  <a:lnTo>
                    <a:pt x="15389" y="292060"/>
                  </a:lnTo>
                  <a:lnTo>
                    <a:pt x="15815" y="321321"/>
                  </a:lnTo>
                  <a:lnTo>
                    <a:pt x="15919" y="485774"/>
                  </a:lnTo>
                  <a:lnTo>
                    <a:pt x="18459" y="497204"/>
                  </a:lnTo>
                  <a:lnTo>
                    <a:pt x="22704" y="511810"/>
                  </a:lnTo>
                  <a:lnTo>
                    <a:pt x="24650" y="519888"/>
                  </a:lnTo>
                  <a:lnTo>
                    <a:pt x="31100" y="534194"/>
                  </a:lnTo>
                  <a:lnTo>
                    <a:pt x="41813" y="548044"/>
                  </a:lnTo>
                  <a:lnTo>
                    <a:pt x="44612" y="551100"/>
                  </a:lnTo>
                  <a:lnTo>
                    <a:pt x="69030" y="568607"/>
                  </a:lnTo>
                  <a:lnTo>
                    <a:pt x="73234" y="570524"/>
                  </a:lnTo>
                  <a:lnTo>
                    <a:pt x="106672" y="579912"/>
                  </a:lnTo>
                  <a:lnTo>
                    <a:pt x="162167" y="582665"/>
                  </a:lnTo>
                  <a:lnTo>
                    <a:pt x="484593" y="582930"/>
                  </a:lnTo>
                  <a:lnTo>
                    <a:pt x="527425" y="578379"/>
                  </a:lnTo>
                  <a:lnTo>
                    <a:pt x="574829" y="575549"/>
                  </a:lnTo>
                  <a:lnTo>
                    <a:pt x="620519" y="574710"/>
                  </a:lnTo>
                  <a:lnTo>
                    <a:pt x="714711" y="574388"/>
                  </a:lnTo>
                  <a:lnTo>
                    <a:pt x="763036" y="569815"/>
                  </a:lnTo>
                  <a:lnTo>
                    <a:pt x="808999" y="566979"/>
                  </a:lnTo>
                  <a:lnTo>
                    <a:pt x="857331" y="566139"/>
                  </a:lnTo>
                  <a:lnTo>
                    <a:pt x="959009" y="565816"/>
                  </a:lnTo>
                  <a:lnTo>
                    <a:pt x="1010363" y="570345"/>
                  </a:lnTo>
                  <a:lnTo>
                    <a:pt x="1061775" y="573168"/>
                  </a:lnTo>
                  <a:lnTo>
                    <a:pt x="1108652" y="574005"/>
                  </a:lnTo>
                  <a:lnTo>
                    <a:pt x="1152703" y="578804"/>
                  </a:lnTo>
                  <a:lnTo>
                    <a:pt x="1200469" y="581707"/>
                  </a:lnTo>
                  <a:lnTo>
                    <a:pt x="1246266" y="582567"/>
                  </a:lnTo>
                  <a:lnTo>
                    <a:pt x="1289999" y="587373"/>
                  </a:lnTo>
                  <a:lnTo>
                    <a:pt x="1337669" y="590279"/>
                  </a:lnTo>
                  <a:lnTo>
                    <a:pt x="1383438" y="591140"/>
                  </a:lnTo>
                  <a:lnTo>
                    <a:pt x="1608666" y="591502"/>
                  </a:lnTo>
                  <a:lnTo>
                    <a:pt x="1661687" y="584121"/>
                  </a:lnTo>
                  <a:lnTo>
                    <a:pt x="1690208" y="582212"/>
                  </a:lnTo>
                  <a:lnTo>
                    <a:pt x="1719831" y="573651"/>
                  </a:lnTo>
                  <a:lnTo>
                    <a:pt x="1731428" y="568328"/>
                  </a:lnTo>
                  <a:lnTo>
                    <a:pt x="1739757" y="562788"/>
                  </a:lnTo>
                  <a:lnTo>
                    <a:pt x="1746634" y="554610"/>
                  </a:lnTo>
                  <a:lnTo>
                    <a:pt x="1749802" y="549762"/>
                  </a:lnTo>
                  <a:lnTo>
                    <a:pt x="1758402" y="541836"/>
                  </a:lnTo>
                  <a:lnTo>
                    <a:pt x="1763362" y="538389"/>
                  </a:lnTo>
                  <a:lnTo>
                    <a:pt x="1766669" y="534186"/>
                  </a:lnTo>
                  <a:lnTo>
                    <a:pt x="1768873" y="529479"/>
                  </a:lnTo>
                  <a:lnTo>
                    <a:pt x="1774515" y="513752"/>
                  </a:lnTo>
                  <a:lnTo>
                    <a:pt x="1778592" y="502654"/>
                  </a:lnTo>
                  <a:lnTo>
                    <a:pt x="1781840" y="485696"/>
                  </a:lnTo>
                  <a:lnTo>
                    <a:pt x="1787459" y="468606"/>
                  </a:lnTo>
                  <a:lnTo>
                    <a:pt x="1789547" y="450525"/>
                  </a:lnTo>
                  <a:lnTo>
                    <a:pt x="1790036" y="435501"/>
                  </a:lnTo>
                  <a:lnTo>
                    <a:pt x="1790375" y="394111"/>
                  </a:lnTo>
                  <a:lnTo>
                    <a:pt x="1790416" y="355450"/>
                  </a:lnTo>
                  <a:lnTo>
                    <a:pt x="1789467" y="345551"/>
                  </a:lnTo>
                  <a:lnTo>
                    <a:pt x="1787882" y="336095"/>
                  </a:lnTo>
                  <a:lnTo>
                    <a:pt x="1784534" y="317968"/>
                  </a:lnTo>
                  <a:lnTo>
                    <a:pt x="1783045" y="300386"/>
                  </a:lnTo>
                  <a:lnTo>
                    <a:pt x="1779843" y="283047"/>
                  </a:lnTo>
                  <a:lnTo>
                    <a:pt x="1775245" y="265816"/>
                  </a:lnTo>
                  <a:lnTo>
                    <a:pt x="1770027" y="248633"/>
                  </a:lnTo>
                  <a:lnTo>
                    <a:pt x="1761734" y="222894"/>
                  </a:lnTo>
                  <a:lnTo>
                    <a:pt x="1758624" y="205744"/>
                  </a:lnTo>
                  <a:lnTo>
                    <a:pt x="1756290" y="188596"/>
                  </a:lnTo>
                  <a:lnTo>
                    <a:pt x="1752078" y="171450"/>
                  </a:lnTo>
                  <a:lnTo>
                    <a:pt x="1747030" y="156845"/>
                  </a:lnTo>
                  <a:lnTo>
                    <a:pt x="1741611" y="143051"/>
                  </a:lnTo>
                  <a:lnTo>
                    <a:pt x="1736029" y="127395"/>
                  </a:lnTo>
                  <a:lnTo>
                    <a:pt x="1732912" y="113453"/>
                  </a:lnTo>
                  <a:lnTo>
                    <a:pt x="1730574" y="100906"/>
                  </a:lnTo>
                  <a:lnTo>
                    <a:pt x="1723903" y="83132"/>
                  </a:lnTo>
                  <a:lnTo>
                    <a:pt x="1716846" y="65800"/>
                  </a:lnTo>
                  <a:lnTo>
                    <a:pt x="1713380" y="48600"/>
                  </a:lnTo>
                  <a:lnTo>
                    <a:pt x="1707697" y="32392"/>
                  </a:lnTo>
                  <a:lnTo>
                    <a:pt x="1706032" y="24556"/>
                  </a:lnTo>
                  <a:lnTo>
                    <a:pt x="1704636" y="22086"/>
                  </a:lnTo>
                  <a:lnTo>
                    <a:pt x="1702753" y="20438"/>
                  </a:lnTo>
                  <a:lnTo>
                    <a:pt x="1700545" y="19340"/>
                  </a:lnTo>
                  <a:lnTo>
                    <a:pt x="1699073" y="17656"/>
                  </a:lnTo>
                  <a:lnTo>
                    <a:pt x="1698092" y="15581"/>
                  </a:lnTo>
                  <a:lnTo>
                    <a:pt x="1696129" y="85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05589714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MARTPenAnnotation263"/>
          <p:cNvSpPr/>
          <p:nvPr/>
        </p:nvSpPr>
        <p:spPr>
          <a:xfrm>
            <a:off x="1057274" y="1131569"/>
            <a:ext cx="377191" cy="308579"/>
          </a:xfrm>
          <a:custGeom>
            <a:avLst/>
            <a:gdLst/>
            <a:ahLst/>
            <a:cxnLst/>
            <a:rect l="0" t="0" r="0" b="0"/>
            <a:pathLst>
              <a:path w="377191" h="308579">
                <a:moveTo>
                  <a:pt x="0" y="0"/>
                </a:moveTo>
                <a:lnTo>
                  <a:pt x="0" y="4551"/>
                </a:lnTo>
                <a:lnTo>
                  <a:pt x="953" y="5892"/>
                </a:lnTo>
                <a:lnTo>
                  <a:pt x="2540" y="6786"/>
                </a:lnTo>
                <a:lnTo>
                  <a:pt x="4551" y="7381"/>
                </a:lnTo>
                <a:lnTo>
                  <a:pt x="9326" y="10583"/>
                </a:lnTo>
                <a:lnTo>
                  <a:pt x="17368" y="17741"/>
                </a:lnTo>
                <a:lnTo>
                  <a:pt x="25784" y="25894"/>
                </a:lnTo>
                <a:lnTo>
                  <a:pt x="45724" y="45731"/>
                </a:lnTo>
                <a:lnTo>
                  <a:pt x="51437" y="53980"/>
                </a:lnTo>
                <a:lnTo>
                  <a:pt x="54294" y="58847"/>
                </a:lnTo>
                <a:lnTo>
                  <a:pt x="62548" y="66794"/>
                </a:lnTo>
                <a:lnTo>
                  <a:pt x="67417" y="70247"/>
                </a:lnTo>
                <a:lnTo>
                  <a:pt x="75366" y="79164"/>
                </a:lnTo>
                <a:lnTo>
                  <a:pt x="78819" y="84209"/>
                </a:lnTo>
                <a:lnTo>
                  <a:pt x="82074" y="89477"/>
                </a:lnTo>
                <a:lnTo>
                  <a:pt x="85196" y="94894"/>
                </a:lnTo>
                <a:lnTo>
                  <a:pt x="91205" y="105993"/>
                </a:lnTo>
                <a:lnTo>
                  <a:pt x="97051" y="117276"/>
                </a:lnTo>
                <a:lnTo>
                  <a:pt x="100896" y="122952"/>
                </a:lnTo>
                <a:lnTo>
                  <a:pt x="105364" y="128640"/>
                </a:lnTo>
                <a:lnTo>
                  <a:pt x="110248" y="134338"/>
                </a:lnTo>
                <a:lnTo>
                  <a:pt x="114456" y="140041"/>
                </a:lnTo>
                <a:lnTo>
                  <a:pt x="118214" y="145749"/>
                </a:lnTo>
                <a:lnTo>
                  <a:pt x="121672" y="151458"/>
                </a:lnTo>
                <a:lnTo>
                  <a:pt x="124930" y="157170"/>
                </a:lnTo>
                <a:lnTo>
                  <a:pt x="131090" y="168596"/>
                </a:lnTo>
                <a:lnTo>
                  <a:pt x="135018" y="174310"/>
                </a:lnTo>
                <a:lnTo>
                  <a:pt x="139542" y="180024"/>
                </a:lnTo>
                <a:lnTo>
                  <a:pt x="144463" y="185739"/>
                </a:lnTo>
                <a:lnTo>
                  <a:pt x="149649" y="191454"/>
                </a:lnTo>
                <a:lnTo>
                  <a:pt x="160491" y="202883"/>
                </a:lnTo>
                <a:lnTo>
                  <a:pt x="165097" y="208598"/>
                </a:lnTo>
                <a:lnTo>
                  <a:pt x="169120" y="214313"/>
                </a:lnTo>
                <a:lnTo>
                  <a:pt x="172754" y="220028"/>
                </a:lnTo>
                <a:lnTo>
                  <a:pt x="181872" y="228918"/>
                </a:lnTo>
                <a:lnTo>
                  <a:pt x="192275" y="236044"/>
                </a:lnTo>
                <a:lnTo>
                  <a:pt x="203248" y="242386"/>
                </a:lnTo>
                <a:lnTo>
                  <a:pt x="214475" y="250920"/>
                </a:lnTo>
                <a:lnTo>
                  <a:pt x="225815" y="260110"/>
                </a:lnTo>
                <a:lnTo>
                  <a:pt x="237205" y="267370"/>
                </a:lnTo>
                <a:lnTo>
                  <a:pt x="246077" y="273771"/>
                </a:lnTo>
                <a:lnTo>
                  <a:pt x="249777" y="276812"/>
                </a:lnTo>
                <a:lnTo>
                  <a:pt x="261507" y="282730"/>
                </a:lnTo>
                <a:lnTo>
                  <a:pt x="268636" y="285642"/>
                </a:lnTo>
                <a:lnTo>
                  <a:pt x="275293" y="288536"/>
                </a:lnTo>
                <a:lnTo>
                  <a:pt x="287770" y="294291"/>
                </a:lnTo>
                <a:lnTo>
                  <a:pt x="297126" y="297484"/>
                </a:lnTo>
                <a:lnTo>
                  <a:pt x="305411" y="298903"/>
                </a:lnTo>
                <a:lnTo>
                  <a:pt x="315443" y="299534"/>
                </a:lnTo>
                <a:lnTo>
                  <a:pt x="326252" y="302354"/>
                </a:lnTo>
                <a:lnTo>
                  <a:pt x="339612" y="307375"/>
                </a:lnTo>
                <a:lnTo>
                  <a:pt x="346477" y="308244"/>
                </a:lnTo>
                <a:lnTo>
                  <a:pt x="354333" y="308448"/>
                </a:lnTo>
                <a:lnTo>
                  <a:pt x="365796" y="308578"/>
                </a:lnTo>
                <a:lnTo>
                  <a:pt x="367689" y="307637"/>
                </a:lnTo>
                <a:lnTo>
                  <a:pt x="377190" y="3000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MARTPenAnnotation264"/>
          <p:cNvSpPr/>
          <p:nvPr/>
        </p:nvSpPr>
        <p:spPr>
          <a:xfrm>
            <a:off x="1100175" y="1122997"/>
            <a:ext cx="248565" cy="308577"/>
          </a:xfrm>
          <a:custGeom>
            <a:avLst/>
            <a:gdLst/>
            <a:ahLst/>
            <a:cxnLst/>
            <a:rect l="0" t="0" r="0" b="0"/>
            <a:pathLst>
              <a:path w="248565" h="308577">
                <a:moveTo>
                  <a:pt x="248564" y="0"/>
                </a:moveTo>
                <a:lnTo>
                  <a:pt x="235794" y="12770"/>
                </a:lnTo>
                <a:lnTo>
                  <a:pt x="234336" y="15181"/>
                </a:lnTo>
                <a:lnTo>
                  <a:pt x="232716" y="20400"/>
                </a:lnTo>
                <a:lnTo>
                  <a:pt x="231803" y="28693"/>
                </a:lnTo>
                <a:lnTo>
                  <a:pt x="229050" y="36882"/>
                </a:lnTo>
                <a:lnTo>
                  <a:pt x="226982" y="41733"/>
                </a:lnTo>
                <a:lnTo>
                  <a:pt x="223699" y="46872"/>
                </a:lnTo>
                <a:lnTo>
                  <a:pt x="219605" y="52203"/>
                </a:lnTo>
                <a:lnTo>
                  <a:pt x="214971" y="57662"/>
                </a:lnTo>
                <a:lnTo>
                  <a:pt x="210928" y="63206"/>
                </a:lnTo>
                <a:lnTo>
                  <a:pt x="207281" y="68808"/>
                </a:lnTo>
                <a:lnTo>
                  <a:pt x="203897" y="74447"/>
                </a:lnTo>
                <a:lnTo>
                  <a:pt x="199736" y="80111"/>
                </a:lnTo>
                <a:lnTo>
                  <a:pt x="195057" y="85792"/>
                </a:lnTo>
                <a:lnTo>
                  <a:pt x="190033" y="91485"/>
                </a:lnTo>
                <a:lnTo>
                  <a:pt x="185731" y="97185"/>
                </a:lnTo>
                <a:lnTo>
                  <a:pt x="181910" y="102890"/>
                </a:lnTo>
                <a:lnTo>
                  <a:pt x="178411" y="108598"/>
                </a:lnTo>
                <a:lnTo>
                  <a:pt x="174173" y="114309"/>
                </a:lnTo>
                <a:lnTo>
                  <a:pt x="169443" y="120021"/>
                </a:lnTo>
                <a:lnTo>
                  <a:pt x="164384" y="125734"/>
                </a:lnTo>
                <a:lnTo>
                  <a:pt x="159107" y="132400"/>
                </a:lnTo>
                <a:lnTo>
                  <a:pt x="153684" y="139702"/>
                </a:lnTo>
                <a:lnTo>
                  <a:pt x="148163" y="147427"/>
                </a:lnTo>
                <a:lnTo>
                  <a:pt x="143530" y="154482"/>
                </a:lnTo>
                <a:lnTo>
                  <a:pt x="139489" y="161091"/>
                </a:lnTo>
                <a:lnTo>
                  <a:pt x="135842" y="167401"/>
                </a:lnTo>
                <a:lnTo>
                  <a:pt x="131506" y="173513"/>
                </a:lnTo>
                <a:lnTo>
                  <a:pt x="126711" y="179493"/>
                </a:lnTo>
                <a:lnTo>
                  <a:pt x="121609" y="185385"/>
                </a:lnTo>
                <a:lnTo>
                  <a:pt x="116302" y="192170"/>
                </a:lnTo>
                <a:lnTo>
                  <a:pt x="110860" y="199551"/>
                </a:lnTo>
                <a:lnTo>
                  <a:pt x="105326" y="207329"/>
                </a:lnTo>
                <a:lnTo>
                  <a:pt x="100685" y="214419"/>
                </a:lnTo>
                <a:lnTo>
                  <a:pt x="96638" y="221051"/>
                </a:lnTo>
                <a:lnTo>
                  <a:pt x="92988" y="227377"/>
                </a:lnTo>
                <a:lnTo>
                  <a:pt x="88649" y="232548"/>
                </a:lnTo>
                <a:lnTo>
                  <a:pt x="83852" y="236947"/>
                </a:lnTo>
                <a:lnTo>
                  <a:pt x="78748" y="240832"/>
                </a:lnTo>
                <a:lnTo>
                  <a:pt x="73441" y="245327"/>
                </a:lnTo>
                <a:lnTo>
                  <a:pt x="67998" y="250229"/>
                </a:lnTo>
                <a:lnTo>
                  <a:pt x="53776" y="263689"/>
                </a:lnTo>
                <a:lnTo>
                  <a:pt x="35886" y="281322"/>
                </a:lnTo>
                <a:lnTo>
                  <a:pt x="30579" y="284703"/>
                </a:lnTo>
                <a:lnTo>
                  <a:pt x="25136" y="286957"/>
                </a:lnTo>
                <a:lnTo>
                  <a:pt x="19602" y="288460"/>
                </a:lnTo>
                <a:lnTo>
                  <a:pt x="15913" y="290414"/>
                </a:lnTo>
                <a:lnTo>
                  <a:pt x="13453" y="292669"/>
                </a:lnTo>
                <a:lnTo>
                  <a:pt x="11814" y="295125"/>
                </a:lnTo>
                <a:lnTo>
                  <a:pt x="9768" y="296763"/>
                </a:lnTo>
                <a:lnTo>
                  <a:pt x="7452" y="297854"/>
                </a:lnTo>
                <a:lnTo>
                  <a:pt x="4955" y="298582"/>
                </a:lnTo>
                <a:lnTo>
                  <a:pt x="3291" y="300020"/>
                </a:lnTo>
                <a:lnTo>
                  <a:pt x="2181" y="301931"/>
                </a:lnTo>
                <a:lnTo>
                  <a:pt x="0" y="308494"/>
                </a:lnTo>
                <a:lnTo>
                  <a:pt x="4524" y="308576"/>
                </a:lnTo>
                <a:lnTo>
                  <a:pt x="5861" y="307635"/>
                </a:lnTo>
                <a:lnTo>
                  <a:pt x="6752" y="306055"/>
                </a:lnTo>
                <a:lnTo>
                  <a:pt x="8534" y="3000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265"/>
          <p:cNvSpPr/>
          <p:nvPr/>
        </p:nvSpPr>
        <p:spPr>
          <a:xfrm>
            <a:off x="1597342" y="1251585"/>
            <a:ext cx="300038" cy="17143"/>
          </a:xfrm>
          <a:custGeom>
            <a:avLst/>
            <a:gdLst/>
            <a:ahLst/>
            <a:cxnLst/>
            <a:rect l="0" t="0" r="0" b="0"/>
            <a:pathLst>
              <a:path w="300038" h="17143">
                <a:moveTo>
                  <a:pt x="0" y="8572"/>
                </a:moveTo>
                <a:lnTo>
                  <a:pt x="7381" y="15953"/>
                </a:lnTo>
                <a:lnTo>
                  <a:pt x="8731" y="16350"/>
                </a:lnTo>
                <a:lnTo>
                  <a:pt x="12770" y="16791"/>
                </a:lnTo>
                <a:lnTo>
                  <a:pt x="20400" y="17040"/>
                </a:lnTo>
                <a:lnTo>
                  <a:pt x="57662" y="17142"/>
                </a:lnTo>
                <a:lnTo>
                  <a:pt x="63206" y="16190"/>
                </a:lnTo>
                <a:lnTo>
                  <a:pt x="68808" y="14603"/>
                </a:lnTo>
                <a:lnTo>
                  <a:pt x="74447" y="12593"/>
                </a:lnTo>
                <a:lnTo>
                  <a:pt x="81064" y="11253"/>
                </a:lnTo>
                <a:lnTo>
                  <a:pt x="88332" y="10359"/>
                </a:lnTo>
                <a:lnTo>
                  <a:pt x="96036" y="9763"/>
                </a:lnTo>
                <a:lnTo>
                  <a:pt x="103076" y="9366"/>
                </a:lnTo>
                <a:lnTo>
                  <a:pt x="115979" y="8925"/>
                </a:lnTo>
                <a:lnTo>
                  <a:pt x="133953" y="8677"/>
                </a:lnTo>
                <a:lnTo>
                  <a:pt x="285276" y="8572"/>
                </a:lnTo>
                <a:lnTo>
                  <a:pt x="287339" y="7620"/>
                </a:lnTo>
                <a:lnTo>
                  <a:pt x="288715" y="6032"/>
                </a:lnTo>
                <a:lnTo>
                  <a:pt x="289631" y="4021"/>
                </a:lnTo>
                <a:lnTo>
                  <a:pt x="291195" y="2681"/>
                </a:lnTo>
                <a:lnTo>
                  <a:pt x="293190" y="1787"/>
                </a:lnTo>
                <a:lnTo>
                  <a:pt x="30003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266"/>
          <p:cNvSpPr/>
          <p:nvPr/>
        </p:nvSpPr>
        <p:spPr>
          <a:xfrm>
            <a:off x="1751647" y="1114425"/>
            <a:ext cx="111443" cy="291466"/>
          </a:xfrm>
          <a:custGeom>
            <a:avLst/>
            <a:gdLst/>
            <a:ahLst/>
            <a:cxnLst/>
            <a:rect l="0" t="0" r="0" b="0"/>
            <a:pathLst>
              <a:path w="111443" h="291466">
                <a:moveTo>
                  <a:pt x="0" y="0"/>
                </a:moveTo>
                <a:lnTo>
                  <a:pt x="0" y="12770"/>
                </a:lnTo>
                <a:lnTo>
                  <a:pt x="953" y="15180"/>
                </a:lnTo>
                <a:lnTo>
                  <a:pt x="2540" y="17740"/>
                </a:lnTo>
                <a:lnTo>
                  <a:pt x="7381" y="24141"/>
                </a:lnTo>
                <a:lnTo>
                  <a:pt x="8043" y="27557"/>
                </a:lnTo>
                <a:lnTo>
                  <a:pt x="8219" y="29801"/>
                </a:lnTo>
                <a:lnTo>
                  <a:pt x="10955" y="37375"/>
                </a:lnTo>
                <a:lnTo>
                  <a:pt x="13019" y="42061"/>
                </a:lnTo>
                <a:lnTo>
                  <a:pt x="14394" y="47091"/>
                </a:lnTo>
                <a:lnTo>
                  <a:pt x="15311" y="52349"/>
                </a:lnTo>
                <a:lnTo>
                  <a:pt x="15922" y="57759"/>
                </a:lnTo>
                <a:lnTo>
                  <a:pt x="16602" y="66310"/>
                </a:lnTo>
                <a:lnTo>
                  <a:pt x="16783" y="69924"/>
                </a:lnTo>
                <a:lnTo>
                  <a:pt x="19524" y="79020"/>
                </a:lnTo>
                <a:lnTo>
                  <a:pt x="21588" y="84112"/>
                </a:lnTo>
                <a:lnTo>
                  <a:pt x="23917" y="89412"/>
                </a:lnTo>
                <a:lnTo>
                  <a:pt x="29045" y="100381"/>
                </a:lnTo>
                <a:lnTo>
                  <a:pt x="30793" y="105973"/>
                </a:lnTo>
                <a:lnTo>
                  <a:pt x="31959" y="111606"/>
                </a:lnTo>
                <a:lnTo>
                  <a:pt x="32736" y="117266"/>
                </a:lnTo>
                <a:lnTo>
                  <a:pt x="34206" y="122945"/>
                </a:lnTo>
                <a:lnTo>
                  <a:pt x="36139" y="128636"/>
                </a:lnTo>
                <a:lnTo>
                  <a:pt x="38380" y="134334"/>
                </a:lnTo>
                <a:lnTo>
                  <a:pt x="43411" y="148286"/>
                </a:lnTo>
                <a:lnTo>
                  <a:pt x="46085" y="156008"/>
                </a:lnTo>
                <a:lnTo>
                  <a:pt x="48821" y="163060"/>
                </a:lnTo>
                <a:lnTo>
                  <a:pt x="51597" y="169666"/>
                </a:lnTo>
                <a:lnTo>
                  <a:pt x="54401" y="175976"/>
                </a:lnTo>
                <a:lnTo>
                  <a:pt x="56269" y="182087"/>
                </a:lnTo>
                <a:lnTo>
                  <a:pt x="57516" y="188066"/>
                </a:lnTo>
                <a:lnTo>
                  <a:pt x="58346" y="193957"/>
                </a:lnTo>
                <a:lnTo>
                  <a:pt x="59852" y="199790"/>
                </a:lnTo>
                <a:lnTo>
                  <a:pt x="61809" y="205583"/>
                </a:lnTo>
                <a:lnTo>
                  <a:pt x="64066" y="211350"/>
                </a:lnTo>
                <a:lnTo>
                  <a:pt x="66523" y="216147"/>
                </a:lnTo>
                <a:lnTo>
                  <a:pt x="69114" y="220298"/>
                </a:lnTo>
                <a:lnTo>
                  <a:pt x="71793" y="224018"/>
                </a:lnTo>
                <a:lnTo>
                  <a:pt x="73580" y="228403"/>
                </a:lnTo>
                <a:lnTo>
                  <a:pt x="74771" y="233231"/>
                </a:lnTo>
                <a:lnTo>
                  <a:pt x="75565" y="238355"/>
                </a:lnTo>
                <a:lnTo>
                  <a:pt x="78987" y="246588"/>
                </a:lnTo>
                <a:lnTo>
                  <a:pt x="81233" y="250117"/>
                </a:lnTo>
                <a:lnTo>
                  <a:pt x="83729" y="256578"/>
                </a:lnTo>
                <a:lnTo>
                  <a:pt x="84394" y="259634"/>
                </a:lnTo>
                <a:lnTo>
                  <a:pt x="87673" y="265570"/>
                </a:lnTo>
                <a:lnTo>
                  <a:pt x="89881" y="268487"/>
                </a:lnTo>
                <a:lnTo>
                  <a:pt x="92335" y="274267"/>
                </a:lnTo>
                <a:lnTo>
                  <a:pt x="92989" y="277142"/>
                </a:lnTo>
                <a:lnTo>
                  <a:pt x="96256" y="282876"/>
                </a:lnTo>
                <a:lnTo>
                  <a:pt x="98461" y="285739"/>
                </a:lnTo>
                <a:lnTo>
                  <a:pt x="100883" y="287648"/>
                </a:lnTo>
                <a:lnTo>
                  <a:pt x="103450" y="288920"/>
                </a:lnTo>
                <a:lnTo>
                  <a:pt x="111442" y="29146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267"/>
          <p:cNvSpPr/>
          <p:nvPr/>
        </p:nvSpPr>
        <p:spPr>
          <a:xfrm>
            <a:off x="1965959" y="1157301"/>
            <a:ext cx="315878" cy="480043"/>
          </a:xfrm>
          <a:custGeom>
            <a:avLst/>
            <a:gdLst/>
            <a:ahLst/>
            <a:cxnLst/>
            <a:rect l="0" t="0" r="0" b="0"/>
            <a:pathLst>
              <a:path w="315878" h="480043">
                <a:moveTo>
                  <a:pt x="51435" y="8559"/>
                </a:moveTo>
                <a:lnTo>
                  <a:pt x="51435" y="13109"/>
                </a:lnTo>
                <a:lnTo>
                  <a:pt x="52388" y="15402"/>
                </a:lnTo>
                <a:lnTo>
                  <a:pt x="57327" y="23181"/>
                </a:lnTo>
                <a:lnTo>
                  <a:pt x="60166" y="31518"/>
                </a:lnTo>
                <a:lnTo>
                  <a:pt x="64206" y="37178"/>
                </a:lnTo>
                <a:lnTo>
                  <a:pt x="65664" y="40973"/>
                </a:lnTo>
                <a:lnTo>
                  <a:pt x="67716" y="54464"/>
                </a:lnTo>
                <a:lnTo>
                  <a:pt x="68196" y="61663"/>
                </a:lnTo>
                <a:lnTo>
                  <a:pt x="74396" y="80890"/>
                </a:lnTo>
                <a:lnTo>
                  <a:pt x="75927" y="91823"/>
                </a:lnTo>
                <a:lnTo>
                  <a:pt x="79148" y="103033"/>
                </a:lnTo>
                <a:lnTo>
                  <a:pt x="83777" y="117513"/>
                </a:lnTo>
                <a:lnTo>
                  <a:pt x="85812" y="125563"/>
                </a:lnTo>
                <a:lnTo>
                  <a:pt x="89891" y="135490"/>
                </a:lnTo>
                <a:lnTo>
                  <a:pt x="97419" y="146253"/>
                </a:lnTo>
                <a:lnTo>
                  <a:pt x="106163" y="156434"/>
                </a:lnTo>
                <a:lnTo>
                  <a:pt x="113224" y="164133"/>
                </a:lnTo>
                <a:lnTo>
                  <a:pt x="122554" y="173823"/>
                </a:lnTo>
                <a:lnTo>
                  <a:pt x="130986" y="179800"/>
                </a:lnTo>
                <a:lnTo>
                  <a:pt x="140131" y="185631"/>
                </a:lnTo>
                <a:lnTo>
                  <a:pt x="147371" y="191397"/>
                </a:lnTo>
                <a:lnTo>
                  <a:pt x="153763" y="194595"/>
                </a:lnTo>
                <a:lnTo>
                  <a:pt x="160732" y="196017"/>
                </a:lnTo>
                <a:lnTo>
                  <a:pt x="170179" y="196648"/>
                </a:lnTo>
                <a:lnTo>
                  <a:pt x="178188" y="196929"/>
                </a:lnTo>
                <a:lnTo>
                  <a:pt x="181657" y="197004"/>
                </a:lnTo>
                <a:lnTo>
                  <a:pt x="190592" y="194547"/>
                </a:lnTo>
                <a:lnTo>
                  <a:pt x="195642" y="192558"/>
                </a:lnTo>
                <a:lnTo>
                  <a:pt x="200913" y="191233"/>
                </a:lnTo>
                <a:lnTo>
                  <a:pt x="206332" y="190349"/>
                </a:lnTo>
                <a:lnTo>
                  <a:pt x="211850" y="189759"/>
                </a:lnTo>
                <a:lnTo>
                  <a:pt x="217433" y="188414"/>
                </a:lnTo>
                <a:lnTo>
                  <a:pt x="223061" y="186565"/>
                </a:lnTo>
                <a:lnTo>
                  <a:pt x="228717" y="184379"/>
                </a:lnTo>
                <a:lnTo>
                  <a:pt x="237542" y="179411"/>
                </a:lnTo>
                <a:lnTo>
                  <a:pt x="245592" y="173076"/>
                </a:lnTo>
                <a:lnTo>
                  <a:pt x="250406" y="168719"/>
                </a:lnTo>
                <a:lnTo>
                  <a:pt x="263742" y="156026"/>
                </a:lnTo>
                <a:lnTo>
                  <a:pt x="270572" y="148395"/>
                </a:lnTo>
                <a:lnTo>
                  <a:pt x="279771" y="134341"/>
                </a:lnTo>
                <a:lnTo>
                  <a:pt x="288530" y="122768"/>
                </a:lnTo>
                <a:lnTo>
                  <a:pt x="294288" y="112976"/>
                </a:lnTo>
                <a:lnTo>
                  <a:pt x="297483" y="102274"/>
                </a:lnTo>
                <a:lnTo>
                  <a:pt x="298902" y="91167"/>
                </a:lnTo>
                <a:lnTo>
                  <a:pt x="299533" y="79881"/>
                </a:lnTo>
                <a:lnTo>
                  <a:pt x="299888" y="67368"/>
                </a:lnTo>
                <a:lnTo>
                  <a:pt x="300034" y="27264"/>
                </a:lnTo>
                <a:lnTo>
                  <a:pt x="299083" y="22934"/>
                </a:lnTo>
                <a:lnTo>
                  <a:pt x="293252" y="9140"/>
                </a:lnTo>
                <a:lnTo>
                  <a:pt x="291570" y="522"/>
                </a:lnTo>
                <a:lnTo>
                  <a:pt x="283249" y="0"/>
                </a:lnTo>
                <a:lnTo>
                  <a:pt x="282914" y="14609"/>
                </a:lnTo>
                <a:lnTo>
                  <a:pt x="282893" y="116825"/>
                </a:lnTo>
                <a:lnTo>
                  <a:pt x="285433" y="130972"/>
                </a:lnTo>
                <a:lnTo>
                  <a:pt x="287444" y="138745"/>
                </a:lnTo>
                <a:lnTo>
                  <a:pt x="288784" y="146785"/>
                </a:lnTo>
                <a:lnTo>
                  <a:pt x="289678" y="155002"/>
                </a:lnTo>
                <a:lnTo>
                  <a:pt x="290274" y="163337"/>
                </a:lnTo>
                <a:lnTo>
                  <a:pt x="293476" y="177679"/>
                </a:lnTo>
                <a:lnTo>
                  <a:pt x="297122" y="191356"/>
                </a:lnTo>
                <a:lnTo>
                  <a:pt x="298094" y="199003"/>
                </a:lnTo>
                <a:lnTo>
                  <a:pt x="298742" y="206959"/>
                </a:lnTo>
                <a:lnTo>
                  <a:pt x="300126" y="215121"/>
                </a:lnTo>
                <a:lnTo>
                  <a:pt x="302002" y="223419"/>
                </a:lnTo>
                <a:lnTo>
                  <a:pt x="304205" y="231809"/>
                </a:lnTo>
                <a:lnTo>
                  <a:pt x="306652" y="246211"/>
                </a:lnTo>
                <a:lnTo>
                  <a:pt x="308693" y="259914"/>
                </a:lnTo>
                <a:lnTo>
                  <a:pt x="310570" y="267569"/>
                </a:lnTo>
                <a:lnTo>
                  <a:pt x="312774" y="275530"/>
                </a:lnTo>
                <a:lnTo>
                  <a:pt x="315224" y="289455"/>
                </a:lnTo>
                <a:lnTo>
                  <a:pt x="315877" y="295835"/>
                </a:lnTo>
                <a:lnTo>
                  <a:pt x="314062" y="308005"/>
                </a:lnTo>
                <a:lnTo>
                  <a:pt x="311033" y="320716"/>
                </a:lnTo>
                <a:lnTo>
                  <a:pt x="310226" y="328106"/>
                </a:lnTo>
                <a:lnTo>
                  <a:pt x="308376" y="342985"/>
                </a:lnTo>
                <a:lnTo>
                  <a:pt x="304379" y="355947"/>
                </a:lnTo>
                <a:lnTo>
                  <a:pt x="299427" y="368059"/>
                </a:lnTo>
                <a:lnTo>
                  <a:pt x="294051" y="380744"/>
                </a:lnTo>
                <a:lnTo>
                  <a:pt x="288487" y="395907"/>
                </a:lnTo>
                <a:lnTo>
                  <a:pt x="284718" y="402046"/>
                </a:lnTo>
                <a:lnTo>
                  <a:pt x="271263" y="416189"/>
                </a:lnTo>
                <a:lnTo>
                  <a:pt x="264071" y="426583"/>
                </a:lnTo>
                <a:lnTo>
                  <a:pt x="257701" y="437552"/>
                </a:lnTo>
                <a:lnTo>
                  <a:pt x="254668" y="443144"/>
                </a:lnTo>
                <a:lnTo>
                  <a:pt x="246219" y="451898"/>
                </a:lnTo>
                <a:lnTo>
                  <a:pt x="241298" y="455566"/>
                </a:lnTo>
                <a:lnTo>
                  <a:pt x="236113" y="458963"/>
                </a:lnTo>
                <a:lnTo>
                  <a:pt x="230752" y="462181"/>
                </a:lnTo>
                <a:lnTo>
                  <a:pt x="225272" y="465278"/>
                </a:lnTo>
                <a:lnTo>
                  <a:pt x="214104" y="471260"/>
                </a:lnTo>
                <a:lnTo>
                  <a:pt x="208458" y="474189"/>
                </a:lnTo>
                <a:lnTo>
                  <a:pt x="202790" y="476141"/>
                </a:lnTo>
                <a:lnTo>
                  <a:pt x="197106" y="477443"/>
                </a:lnTo>
                <a:lnTo>
                  <a:pt x="191412" y="478311"/>
                </a:lnTo>
                <a:lnTo>
                  <a:pt x="185710" y="478889"/>
                </a:lnTo>
                <a:lnTo>
                  <a:pt x="180005" y="479275"/>
                </a:lnTo>
                <a:lnTo>
                  <a:pt x="174296" y="479532"/>
                </a:lnTo>
                <a:lnTo>
                  <a:pt x="160332" y="479818"/>
                </a:lnTo>
                <a:lnTo>
                  <a:pt x="97260" y="480042"/>
                </a:lnTo>
                <a:lnTo>
                  <a:pt x="92463" y="479091"/>
                </a:lnTo>
                <a:lnTo>
                  <a:pt x="84592" y="475494"/>
                </a:lnTo>
                <a:lnTo>
                  <a:pt x="75379" y="473260"/>
                </a:lnTo>
                <a:lnTo>
                  <a:pt x="70256" y="472665"/>
                </a:lnTo>
                <a:lnTo>
                  <a:pt x="64935" y="471315"/>
                </a:lnTo>
                <a:lnTo>
                  <a:pt x="59482" y="469463"/>
                </a:lnTo>
                <a:lnTo>
                  <a:pt x="53942" y="467276"/>
                </a:lnTo>
                <a:lnTo>
                  <a:pt x="45247" y="462305"/>
                </a:lnTo>
                <a:lnTo>
                  <a:pt x="38208" y="457874"/>
                </a:lnTo>
                <a:lnTo>
                  <a:pt x="28889" y="454426"/>
                </a:lnTo>
                <a:lnTo>
                  <a:pt x="20096" y="447796"/>
                </a:lnTo>
                <a:lnTo>
                  <a:pt x="14330" y="442535"/>
                </a:lnTo>
                <a:lnTo>
                  <a:pt x="11458" y="440751"/>
                </a:lnTo>
                <a:lnTo>
                  <a:pt x="8591" y="439562"/>
                </a:lnTo>
                <a:lnTo>
                  <a:pt x="0" y="43718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268"/>
          <p:cNvSpPr/>
          <p:nvPr/>
        </p:nvSpPr>
        <p:spPr>
          <a:xfrm>
            <a:off x="2497454" y="1191577"/>
            <a:ext cx="180024" cy="1"/>
          </a:xfrm>
          <a:custGeom>
            <a:avLst/>
            <a:gdLst/>
            <a:ahLst/>
            <a:cxnLst/>
            <a:rect l="0" t="0" r="0" b="0"/>
            <a:pathLst>
              <a:path w="180024" h="1">
                <a:moveTo>
                  <a:pt x="0" y="0"/>
                </a:moveTo>
                <a:lnTo>
                  <a:pt x="18002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269"/>
          <p:cNvSpPr/>
          <p:nvPr/>
        </p:nvSpPr>
        <p:spPr>
          <a:xfrm>
            <a:off x="2488882" y="1285875"/>
            <a:ext cx="214313" cy="8573"/>
          </a:xfrm>
          <a:custGeom>
            <a:avLst/>
            <a:gdLst/>
            <a:ahLst/>
            <a:cxnLst/>
            <a:rect l="0" t="0" r="0" b="0"/>
            <a:pathLst>
              <a:path w="214313" h="8573">
                <a:moveTo>
                  <a:pt x="0" y="0"/>
                </a:moveTo>
                <a:lnTo>
                  <a:pt x="7381" y="0"/>
                </a:lnTo>
                <a:lnTo>
                  <a:pt x="8731" y="952"/>
                </a:lnTo>
                <a:lnTo>
                  <a:pt x="10583" y="2540"/>
                </a:lnTo>
                <a:lnTo>
                  <a:pt x="12770" y="4550"/>
                </a:lnTo>
                <a:lnTo>
                  <a:pt x="15181" y="5891"/>
                </a:lnTo>
                <a:lnTo>
                  <a:pt x="17741" y="6785"/>
                </a:lnTo>
                <a:lnTo>
                  <a:pt x="20400" y="7380"/>
                </a:lnTo>
                <a:lnTo>
                  <a:pt x="23125" y="7778"/>
                </a:lnTo>
                <a:lnTo>
                  <a:pt x="25894" y="8042"/>
                </a:lnTo>
                <a:lnTo>
                  <a:pt x="28693" y="8219"/>
                </a:lnTo>
                <a:lnTo>
                  <a:pt x="36882" y="8415"/>
                </a:lnTo>
                <a:lnTo>
                  <a:pt x="151418" y="8572"/>
                </a:lnTo>
                <a:lnTo>
                  <a:pt x="158095" y="7619"/>
                </a:lnTo>
                <a:lnTo>
                  <a:pt x="165404" y="6032"/>
                </a:lnTo>
                <a:lnTo>
                  <a:pt x="173134" y="4021"/>
                </a:lnTo>
                <a:lnTo>
                  <a:pt x="179240" y="2681"/>
                </a:lnTo>
                <a:lnTo>
                  <a:pt x="184264" y="1787"/>
                </a:lnTo>
                <a:lnTo>
                  <a:pt x="188565" y="1191"/>
                </a:lnTo>
                <a:lnTo>
                  <a:pt x="192385" y="794"/>
                </a:lnTo>
                <a:lnTo>
                  <a:pt x="195884" y="529"/>
                </a:lnTo>
                <a:lnTo>
                  <a:pt x="199169" y="353"/>
                </a:lnTo>
                <a:lnTo>
                  <a:pt x="205360" y="156"/>
                </a:lnTo>
                <a:lnTo>
                  <a:pt x="21431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270"/>
          <p:cNvSpPr/>
          <p:nvPr/>
        </p:nvSpPr>
        <p:spPr>
          <a:xfrm>
            <a:off x="2900362" y="1037304"/>
            <a:ext cx="255435" cy="325711"/>
          </a:xfrm>
          <a:custGeom>
            <a:avLst/>
            <a:gdLst/>
            <a:ahLst/>
            <a:cxnLst/>
            <a:rect l="0" t="0" r="0" b="0"/>
            <a:pathLst>
              <a:path w="255435" h="325711">
                <a:moveTo>
                  <a:pt x="0" y="17113"/>
                </a:moveTo>
                <a:lnTo>
                  <a:pt x="4551" y="12562"/>
                </a:lnTo>
                <a:lnTo>
                  <a:pt x="6844" y="11222"/>
                </a:lnTo>
                <a:lnTo>
                  <a:pt x="13670" y="9335"/>
                </a:lnTo>
                <a:lnTo>
                  <a:pt x="15600" y="8894"/>
                </a:lnTo>
                <a:lnTo>
                  <a:pt x="21538" y="6157"/>
                </a:lnTo>
                <a:lnTo>
                  <a:pt x="25789" y="4094"/>
                </a:lnTo>
                <a:lnTo>
                  <a:pt x="33052" y="1802"/>
                </a:lnTo>
                <a:lnTo>
                  <a:pt x="40407" y="783"/>
                </a:lnTo>
                <a:lnTo>
                  <a:pt x="45036" y="511"/>
                </a:lnTo>
                <a:lnTo>
                  <a:pt x="55258" y="210"/>
                </a:lnTo>
                <a:lnTo>
                  <a:pt x="82995" y="0"/>
                </a:lnTo>
                <a:lnTo>
                  <a:pt x="88667" y="942"/>
                </a:lnTo>
                <a:lnTo>
                  <a:pt x="94354" y="2522"/>
                </a:lnTo>
                <a:lnTo>
                  <a:pt x="100050" y="4528"/>
                </a:lnTo>
                <a:lnTo>
                  <a:pt x="105753" y="5866"/>
                </a:lnTo>
                <a:lnTo>
                  <a:pt x="111459" y="6757"/>
                </a:lnTo>
                <a:lnTo>
                  <a:pt x="117169" y="7352"/>
                </a:lnTo>
                <a:lnTo>
                  <a:pt x="122880" y="8700"/>
                </a:lnTo>
                <a:lnTo>
                  <a:pt x="128592" y="10552"/>
                </a:lnTo>
                <a:lnTo>
                  <a:pt x="134306" y="12739"/>
                </a:lnTo>
                <a:lnTo>
                  <a:pt x="148274" y="17709"/>
                </a:lnTo>
                <a:lnTo>
                  <a:pt x="155999" y="20368"/>
                </a:lnTo>
                <a:lnTo>
                  <a:pt x="162102" y="22140"/>
                </a:lnTo>
                <a:lnTo>
                  <a:pt x="167123" y="23322"/>
                </a:lnTo>
                <a:lnTo>
                  <a:pt x="171423" y="24110"/>
                </a:lnTo>
                <a:lnTo>
                  <a:pt x="178741" y="27525"/>
                </a:lnTo>
                <a:lnTo>
                  <a:pt x="185168" y="32218"/>
                </a:lnTo>
                <a:lnTo>
                  <a:pt x="191199" y="37479"/>
                </a:lnTo>
                <a:lnTo>
                  <a:pt x="193189" y="41168"/>
                </a:lnTo>
                <a:lnTo>
                  <a:pt x="195399" y="50346"/>
                </a:lnTo>
                <a:lnTo>
                  <a:pt x="195036" y="54509"/>
                </a:lnTo>
                <a:lnTo>
                  <a:pt x="193842" y="58236"/>
                </a:lnTo>
                <a:lnTo>
                  <a:pt x="190927" y="64917"/>
                </a:lnTo>
                <a:lnTo>
                  <a:pt x="189631" y="71062"/>
                </a:lnTo>
                <a:lnTo>
                  <a:pt x="183976" y="79508"/>
                </a:lnTo>
                <a:lnTo>
                  <a:pt x="179801" y="84427"/>
                </a:lnTo>
                <a:lnTo>
                  <a:pt x="175112" y="88659"/>
                </a:lnTo>
                <a:lnTo>
                  <a:pt x="170081" y="92433"/>
                </a:lnTo>
                <a:lnTo>
                  <a:pt x="143769" y="109884"/>
                </a:lnTo>
                <a:lnTo>
                  <a:pt x="136803" y="114203"/>
                </a:lnTo>
                <a:lnTo>
                  <a:pt x="130255" y="118035"/>
                </a:lnTo>
                <a:lnTo>
                  <a:pt x="123984" y="121542"/>
                </a:lnTo>
                <a:lnTo>
                  <a:pt x="111937" y="127978"/>
                </a:lnTo>
                <a:lnTo>
                  <a:pt x="106057" y="131028"/>
                </a:lnTo>
                <a:lnTo>
                  <a:pt x="100232" y="133061"/>
                </a:lnTo>
                <a:lnTo>
                  <a:pt x="94444" y="134417"/>
                </a:lnTo>
                <a:lnTo>
                  <a:pt x="88680" y="135321"/>
                </a:lnTo>
                <a:lnTo>
                  <a:pt x="83885" y="136876"/>
                </a:lnTo>
                <a:lnTo>
                  <a:pt x="76017" y="141143"/>
                </a:lnTo>
                <a:lnTo>
                  <a:pt x="69345" y="143675"/>
                </a:lnTo>
                <a:lnTo>
                  <a:pt x="63205" y="144800"/>
                </a:lnTo>
                <a:lnTo>
                  <a:pt x="55346" y="145434"/>
                </a:lnTo>
                <a:lnTo>
                  <a:pt x="53173" y="145582"/>
                </a:lnTo>
                <a:lnTo>
                  <a:pt x="56501" y="145665"/>
                </a:lnTo>
                <a:lnTo>
                  <a:pt x="57670" y="146630"/>
                </a:lnTo>
                <a:lnTo>
                  <a:pt x="58449" y="148225"/>
                </a:lnTo>
                <a:lnTo>
                  <a:pt x="58968" y="150241"/>
                </a:lnTo>
                <a:lnTo>
                  <a:pt x="60267" y="151585"/>
                </a:lnTo>
                <a:lnTo>
                  <a:pt x="62086" y="152481"/>
                </a:lnTo>
                <a:lnTo>
                  <a:pt x="64251" y="153078"/>
                </a:lnTo>
                <a:lnTo>
                  <a:pt x="71736" y="153742"/>
                </a:lnTo>
                <a:lnTo>
                  <a:pt x="76399" y="153919"/>
                </a:lnTo>
                <a:lnTo>
                  <a:pt x="92063" y="154168"/>
                </a:lnTo>
                <a:lnTo>
                  <a:pt x="97570" y="155156"/>
                </a:lnTo>
                <a:lnTo>
                  <a:pt x="103147" y="156766"/>
                </a:lnTo>
                <a:lnTo>
                  <a:pt x="115376" y="161096"/>
                </a:lnTo>
                <a:lnTo>
                  <a:pt x="130335" y="166196"/>
                </a:lnTo>
                <a:lnTo>
                  <a:pt x="138325" y="167936"/>
                </a:lnTo>
                <a:lnTo>
                  <a:pt x="146509" y="169097"/>
                </a:lnTo>
                <a:lnTo>
                  <a:pt x="154823" y="169871"/>
                </a:lnTo>
                <a:lnTo>
                  <a:pt x="163223" y="171339"/>
                </a:lnTo>
                <a:lnTo>
                  <a:pt x="171680" y="173270"/>
                </a:lnTo>
                <a:lnTo>
                  <a:pt x="180176" y="175510"/>
                </a:lnTo>
                <a:lnTo>
                  <a:pt x="187745" y="178909"/>
                </a:lnTo>
                <a:lnTo>
                  <a:pt x="194696" y="183079"/>
                </a:lnTo>
                <a:lnTo>
                  <a:pt x="201234" y="187765"/>
                </a:lnTo>
                <a:lnTo>
                  <a:pt x="207499" y="191841"/>
                </a:lnTo>
                <a:lnTo>
                  <a:pt x="213580" y="195511"/>
                </a:lnTo>
                <a:lnTo>
                  <a:pt x="219539" y="198910"/>
                </a:lnTo>
                <a:lnTo>
                  <a:pt x="224464" y="202128"/>
                </a:lnTo>
                <a:lnTo>
                  <a:pt x="228701" y="205227"/>
                </a:lnTo>
                <a:lnTo>
                  <a:pt x="232477" y="208245"/>
                </a:lnTo>
                <a:lnTo>
                  <a:pt x="239213" y="216678"/>
                </a:lnTo>
                <a:lnTo>
                  <a:pt x="245382" y="225824"/>
                </a:lnTo>
                <a:lnTo>
                  <a:pt x="251299" y="233063"/>
                </a:lnTo>
                <a:lnTo>
                  <a:pt x="253258" y="237280"/>
                </a:lnTo>
                <a:lnTo>
                  <a:pt x="255434" y="247045"/>
                </a:lnTo>
                <a:lnTo>
                  <a:pt x="255062" y="251363"/>
                </a:lnTo>
                <a:lnTo>
                  <a:pt x="253861" y="255195"/>
                </a:lnTo>
                <a:lnTo>
                  <a:pt x="245091" y="272739"/>
                </a:lnTo>
                <a:lnTo>
                  <a:pt x="239739" y="280902"/>
                </a:lnTo>
                <a:lnTo>
                  <a:pt x="236979" y="284412"/>
                </a:lnTo>
                <a:lnTo>
                  <a:pt x="232281" y="287705"/>
                </a:lnTo>
                <a:lnTo>
                  <a:pt x="226291" y="290853"/>
                </a:lnTo>
                <a:lnTo>
                  <a:pt x="212969" y="296890"/>
                </a:lnTo>
                <a:lnTo>
                  <a:pt x="200698" y="302748"/>
                </a:lnTo>
                <a:lnTo>
                  <a:pt x="193806" y="305644"/>
                </a:lnTo>
                <a:lnTo>
                  <a:pt x="186354" y="308527"/>
                </a:lnTo>
                <a:lnTo>
                  <a:pt x="170454" y="314270"/>
                </a:lnTo>
                <a:lnTo>
                  <a:pt x="153863" y="319998"/>
                </a:lnTo>
                <a:lnTo>
                  <a:pt x="146390" y="321906"/>
                </a:lnTo>
                <a:lnTo>
                  <a:pt x="139504" y="323179"/>
                </a:lnTo>
                <a:lnTo>
                  <a:pt x="133007" y="324027"/>
                </a:lnTo>
                <a:lnTo>
                  <a:pt x="126772" y="324592"/>
                </a:lnTo>
                <a:lnTo>
                  <a:pt x="120709" y="324969"/>
                </a:lnTo>
                <a:lnTo>
                  <a:pt x="114763" y="325220"/>
                </a:lnTo>
                <a:lnTo>
                  <a:pt x="100536" y="325500"/>
                </a:lnTo>
                <a:lnTo>
                  <a:pt x="54658" y="325710"/>
                </a:lnTo>
                <a:lnTo>
                  <a:pt x="49774" y="324762"/>
                </a:lnTo>
                <a:lnTo>
                  <a:pt x="38349" y="319829"/>
                </a:lnTo>
                <a:lnTo>
                  <a:pt x="31966" y="318341"/>
                </a:lnTo>
                <a:lnTo>
                  <a:pt x="25955" y="315140"/>
                </a:lnTo>
                <a:lnTo>
                  <a:pt x="18885" y="309874"/>
                </a:lnTo>
                <a:lnTo>
                  <a:pt x="13110" y="304411"/>
                </a:lnTo>
                <a:lnTo>
                  <a:pt x="11597" y="301990"/>
                </a:lnTo>
                <a:lnTo>
                  <a:pt x="9170" y="293801"/>
                </a:lnTo>
                <a:lnTo>
                  <a:pt x="8573" y="29143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271"/>
          <p:cNvSpPr/>
          <p:nvPr/>
        </p:nvSpPr>
        <p:spPr>
          <a:xfrm>
            <a:off x="3311842" y="994412"/>
            <a:ext cx="338036" cy="342396"/>
          </a:xfrm>
          <a:custGeom>
            <a:avLst/>
            <a:gdLst/>
            <a:ahLst/>
            <a:cxnLst/>
            <a:rect l="0" t="0" r="0" b="0"/>
            <a:pathLst>
              <a:path w="338036" h="342396">
                <a:moveTo>
                  <a:pt x="282892" y="8570"/>
                </a:moveTo>
                <a:lnTo>
                  <a:pt x="266410" y="8570"/>
                </a:lnTo>
                <a:lnTo>
                  <a:pt x="260474" y="7618"/>
                </a:lnTo>
                <a:lnTo>
                  <a:pt x="253659" y="6030"/>
                </a:lnTo>
                <a:lnTo>
                  <a:pt x="246259" y="4019"/>
                </a:lnTo>
                <a:lnTo>
                  <a:pt x="238468" y="2679"/>
                </a:lnTo>
                <a:lnTo>
                  <a:pt x="230416" y="1785"/>
                </a:lnTo>
                <a:lnTo>
                  <a:pt x="222191" y="1189"/>
                </a:lnTo>
                <a:lnTo>
                  <a:pt x="213849" y="792"/>
                </a:lnTo>
                <a:lnTo>
                  <a:pt x="196962" y="351"/>
                </a:lnTo>
                <a:lnTo>
                  <a:pt x="111790" y="7"/>
                </a:lnTo>
                <a:lnTo>
                  <a:pt x="103102" y="956"/>
                </a:lnTo>
                <a:lnTo>
                  <a:pt x="94452" y="2542"/>
                </a:lnTo>
                <a:lnTo>
                  <a:pt x="85828" y="4551"/>
                </a:lnTo>
                <a:lnTo>
                  <a:pt x="78174" y="5891"/>
                </a:lnTo>
                <a:lnTo>
                  <a:pt x="71166" y="6784"/>
                </a:lnTo>
                <a:lnTo>
                  <a:pt x="64589" y="7379"/>
                </a:lnTo>
                <a:lnTo>
                  <a:pt x="58299" y="6824"/>
                </a:lnTo>
                <a:lnTo>
                  <a:pt x="52201" y="5501"/>
                </a:lnTo>
                <a:lnTo>
                  <a:pt x="46231" y="3666"/>
                </a:lnTo>
                <a:lnTo>
                  <a:pt x="37057" y="1628"/>
                </a:lnTo>
                <a:lnTo>
                  <a:pt x="26537" y="481"/>
                </a:lnTo>
                <a:lnTo>
                  <a:pt x="17193" y="0"/>
                </a:lnTo>
                <a:lnTo>
                  <a:pt x="17147" y="10581"/>
                </a:lnTo>
                <a:lnTo>
                  <a:pt x="17145" y="100376"/>
                </a:lnTo>
                <a:lnTo>
                  <a:pt x="16192" y="105017"/>
                </a:lnTo>
                <a:lnTo>
                  <a:pt x="12594" y="112713"/>
                </a:lnTo>
                <a:lnTo>
                  <a:pt x="5213" y="126951"/>
                </a:lnTo>
                <a:lnTo>
                  <a:pt x="2317" y="135161"/>
                </a:lnTo>
                <a:lnTo>
                  <a:pt x="1030" y="142938"/>
                </a:lnTo>
                <a:lnTo>
                  <a:pt x="458" y="152744"/>
                </a:lnTo>
                <a:lnTo>
                  <a:pt x="203" y="160912"/>
                </a:lnTo>
                <a:lnTo>
                  <a:pt x="0" y="179973"/>
                </a:lnTo>
                <a:lnTo>
                  <a:pt x="0" y="180006"/>
                </a:lnTo>
                <a:lnTo>
                  <a:pt x="11931" y="168087"/>
                </a:lnTo>
                <a:lnTo>
                  <a:pt x="19908" y="162651"/>
                </a:lnTo>
                <a:lnTo>
                  <a:pt x="24702" y="159868"/>
                </a:lnTo>
                <a:lnTo>
                  <a:pt x="30755" y="158013"/>
                </a:lnTo>
                <a:lnTo>
                  <a:pt x="37649" y="156776"/>
                </a:lnTo>
                <a:lnTo>
                  <a:pt x="45102" y="155952"/>
                </a:lnTo>
                <a:lnTo>
                  <a:pt x="53880" y="154450"/>
                </a:lnTo>
                <a:lnTo>
                  <a:pt x="63543" y="152496"/>
                </a:lnTo>
                <a:lnTo>
                  <a:pt x="73794" y="150240"/>
                </a:lnTo>
                <a:lnTo>
                  <a:pt x="83486" y="148737"/>
                </a:lnTo>
                <a:lnTo>
                  <a:pt x="92805" y="147735"/>
                </a:lnTo>
                <a:lnTo>
                  <a:pt x="101875" y="147066"/>
                </a:lnTo>
                <a:lnTo>
                  <a:pt x="111732" y="146621"/>
                </a:lnTo>
                <a:lnTo>
                  <a:pt x="132844" y="146126"/>
                </a:lnTo>
                <a:lnTo>
                  <a:pt x="166150" y="145847"/>
                </a:lnTo>
                <a:lnTo>
                  <a:pt x="176489" y="146761"/>
                </a:lnTo>
                <a:lnTo>
                  <a:pt x="186239" y="148322"/>
                </a:lnTo>
                <a:lnTo>
                  <a:pt x="195597" y="150316"/>
                </a:lnTo>
                <a:lnTo>
                  <a:pt x="204693" y="152597"/>
                </a:lnTo>
                <a:lnTo>
                  <a:pt x="213614" y="155071"/>
                </a:lnTo>
                <a:lnTo>
                  <a:pt x="231147" y="160359"/>
                </a:lnTo>
                <a:lnTo>
                  <a:pt x="248464" y="165884"/>
                </a:lnTo>
                <a:lnTo>
                  <a:pt x="256130" y="168691"/>
                </a:lnTo>
                <a:lnTo>
                  <a:pt x="263146" y="171515"/>
                </a:lnTo>
                <a:lnTo>
                  <a:pt x="269728" y="174350"/>
                </a:lnTo>
                <a:lnTo>
                  <a:pt x="282122" y="180040"/>
                </a:lnTo>
                <a:lnTo>
                  <a:pt x="305600" y="191454"/>
                </a:lnTo>
                <a:lnTo>
                  <a:pt x="310414" y="195263"/>
                </a:lnTo>
                <a:lnTo>
                  <a:pt x="318302" y="204574"/>
                </a:lnTo>
                <a:lnTo>
                  <a:pt x="324982" y="215063"/>
                </a:lnTo>
                <a:lnTo>
                  <a:pt x="331127" y="225122"/>
                </a:lnTo>
                <a:lnTo>
                  <a:pt x="337032" y="232768"/>
                </a:lnTo>
                <a:lnTo>
                  <a:pt x="338035" y="237093"/>
                </a:lnTo>
                <a:lnTo>
                  <a:pt x="337753" y="241881"/>
                </a:lnTo>
                <a:lnTo>
                  <a:pt x="334897" y="252281"/>
                </a:lnTo>
                <a:lnTo>
                  <a:pt x="332802" y="257722"/>
                </a:lnTo>
                <a:lnTo>
                  <a:pt x="330453" y="263254"/>
                </a:lnTo>
                <a:lnTo>
                  <a:pt x="326982" y="267894"/>
                </a:lnTo>
                <a:lnTo>
                  <a:pt x="318045" y="275590"/>
                </a:lnTo>
                <a:lnTo>
                  <a:pt x="307724" y="284726"/>
                </a:lnTo>
                <a:lnTo>
                  <a:pt x="302304" y="289829"/>
                </a:lnTo>
                <a:lnTo>
                  <a:pt x="295833" y="294183"/>
                </a:lnTo>
                <a:lnTo>
                  <a:pt x="288663" y="298039"/>
                </a:lnTo>
                <a:lnTo>
                  <a:pt x="281024" y="301562"/>
                </a:lnTo>
                <a:lnTo>
                  <a:pt x="272122" y="304863"/>
                </a:lnTo>
                <a:lnTo>
                  <a:pt x="262377" y="308016"/>
                </a:lnTo>
                <a:lnTo>
                  <a:pt x="242342" y="314060"/>
                </a:lnTo>
                <a:lnTo>
                  <a:pt x="188798" y="331445"/>
                </a:lnTo>
                <a:lnTo>
                  <a:pt x="171541" y="337172"/>
                </a:lnTo>
                <a:lnTo>
                  <a:pt x="162938" y="339081"/>
                </a:lnTo>
                <a:lnTo>
                  <a:pt x="154345" y="340353"/>
                </a:lnTo>
                <a:lnTo>
                  <a:pt x="145759" y="341201"/>
                </a:lnTo>
                <a:lnTo>
                  <a:pt x="138130" y="341767"/>
                </a:lnTo>
                <a:lnTo>
                  <a:pt x="131140" y="342144"/>
                </a:lnTo>
                <a:lnTo>
                  <a:pt x="124574" y="342395"/>
                </a:lnTo>
                <a:lnTo>
                  <a:pt x="117339" y="341610"/>
                </a:lnTo>
                <a:lnTo>
                  <a:pt x="109658" y="340134"/>
                </a:lnTo>
                <a:lnTo>
                  <a:pt x="101681" y="338198"/>
                </a:lnTo>
                <a:lnTo>
                  <a:pt x="95410" y="336907"/>
                </a:lnTo>
                <a:lnTo>
                  <a:pt x="85902" y="335473"/>
                </a:lnTo>
                <a:lnTo>
                  <a:pt x="75961" y="332295"/>
                </a:lnTo>
                <a:lnTo>
                  <a:pt x="66145" y="327708"/>
                </a:lnTo>
                <a:lnTo>
                  <a:pt x="56217" y="320723"/>
                </a:lnTo>
                <a:lnTo>
                  <a:pt x="47514" y="313096"/>
                </a:lnTo>
                <a:lnTo>
                  <a:pt x="45964" y="310647"/>
                </a:lnTo>
                <a:lnTo>
                  <a:pt x="44241" y="305387"/>
                </a:lnTo>
                <a:lnTo>
                  <a:pt x="42829" y="303603"/>
                </a:lnTo>
                <a:lnTo>
                  <a:pt x="40935" y="302413"/>
                </a:lnTo>
                <a:lnTo>
                  <a:pt x="34290" y="30003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272"/>
          <p:cNvSpPr/>
          <p:nvPr/>
        </p:nvSpPr>
        <p:spPr>
          <a:xfrm>
            <a:off x="1026626" y="1723072"/>
            <a:ext cx="330687" cy="214314"/>
          </a:xfrm>
          <a:custGeom>
            <a:avLst/>
            <a:gdLst/>
            <a:ahLst/>
            <a:cxnLst/>
            <a:rect l="0" t="0" r="0" b="0"/>
            <a:pathLst>
              <a:path w="330687" h="214314">
                <a:moveTo>
                  <a:pt x="64938" y="0"/>
                </a:moveTo>
                <a:lnTo>
                  <a:pt x="64938" y="4551"/>
                </a:lnTo>
                <a:lnTo>
                  <a:pt x="65891" y="6844"/>
                </a:lnTo>
                <a:lnTo>
                  <a:pt x="69489" y="11932"/>
                </a:lnTo>
                <a:lnTo>
                  <a:pt x="70830" y="14622"/>
                </a:lnTo>
                <a:lnTo>
                  <a:pt x="72319" y="20151"/>
                </a:lnTo>
                <a:lnTo>
                  <a:pt x="72717" y="23912"/>
                </a:lnTo>
                <a:lnTo>
                  <a:pt x="72981" y="28324"/>
                </a:lnTo>
                <a:lnTo>
                  <a:pt x="73158" y="33170"/>
                </a:lnTo>
                <a:lnTo>
                  <a:pt x="72323" y="37353"/>
                </a:lnTo>
                <a:lnTo>
                  <a:pt x="70814" y="41095"/>
                </a:lnTo>
                <a:lnTo>
                  <a:pt x="68856" y="44542"/>
                </a:lnTo>
                <a:lnTo>
                  <a:pt x="64139" y="53451"/>
                </a:lnTo>
                <a:lnTo>
                  <a:pt x="61548" y="58494"/>
                </a:lnTo>
                <a:lnTo>
                  <a:pt x="59821" y="63761"/>
                </a:lnTo>
                <a:lnTo>
                  <a:pt x="58669" y="69177"/>
                </a:lnTo>
                <a:lnTo>
                  <a:pt x="57901" y="74693"/>
                </a:lnTo>
                <a:lnTo>
                  <a:pt x="55485" y="80276"/>
                </a:lnTo>
                <a:lnTo>
                  <a:pt x="51969" y="85902"/>
                </a:lnTo>
                <a:lnTo>
                  <a:pt x="47719" y="91558"/>
                </a:lnTo>
                <a:lnTo>
                  <a:pt x="43934" y="97234"/>
                </a:lnTo>
                <a:lnTo>
                  <a:pt x="40458" y="102922"/>
                </a:lnTo>
                <a:lnTo>
                  <a:pt x="37188" y="108620"/>
                </a:lnTo>
                <a:lnTo>
                  <a:pt x="35008" y="113371"/>
                </a:lnTo>
                <a:lnTo>
                  <a:pt x="33555" y="117491"/>
                </a:lnTo>
                <a:lnTo>
                  <a:pt x="32586" y="121190"/>
                </a:lnTo>
                <a:lnTo>
                  <a:pt x="30988" y="125561"/>
                </a:lnTo>
                <a:lnTo>
                  <a:pt x="28970" y="130379"/>
                </a:lnTo>
                <a:lnTo>
                  <a:pt x="26672" y="135497"/>
                </a:lnTo>
                <a:lnTo>
                  <a:pt x="25140" y="139861"/>
                </a:lnTo>
                <a:lnTo>
                  <a:pt x="24119" y="143723"/>
                </a:lnTo>
                <a:lnTo>
                  <a:pt x="23438" y="147251"/>
                </a:lnTo>
                <a:lnTo>
                  <a:pt x="22031" y="151507"/>
                </a:lnTo>
                <a:lnTo>
                  <a:pt x="20141" y="156250"/>
                </a:lnTo>
                <a:lnTo>
                  <a:pt x="17929" y="161317"/>
                </a:lnTo>
                <a:lnTo>
                  <a:pt x="15501" y="165647"/>
                </a:lnTo>
                <a:lnTo>
                  <a:pt x="12930" y="169486"/>
                </a:lnTo>
                <a:lnTo>
                  <a:pt x="10264" y="172998"/>
                </a:lnTo>
                <a:lnTo>
                  <a:pt x="7301" y="179441"/>
                </a:lnTo>
                <a:lnTo>
                  <a:pt x="5399" y="186787"/>
                </a:lnTo>
                <a:lnTo>
                  <a:pt x="5070" y="192610"/>
                </a:lnTo>
                <a:lnTo>
                  <a:pt x="4972" y="195817"/>
                </a:lnTo>
                <a:lnTo>
                  <a:pt x="392" y="201318"/>
                </a:lnTo>
                <a:lnTo>
                  <a:pt x="0" y="202792"/>
                </a:lnTo>
                <a:lnTo>
                  <a:pt x="691" y="203775"/>
                </a:lnTo>
                <a:lnTo>
                  <a:pt x="4094" y="205352"/>
                </a:lnTo>
                <a:lnTo>
                  <a:pt x="12562" y="205663"/>
                </a:lnTo>
                <a:lnTo>
                  <a:pt x="116880" y="205740"/>
                </a:lnTo>
                <a:lnTo>
                  <a:pt x="125284" y="206692"/>
                </a:lnTo>
                <a:lnTo>
                  <a:pt x="133744" y="208280"/>
                </a:lnTo>
                <a:lnTo>
                  <a:pt x="142241" y="210291"/>
                </a:lnTo>
                <a:lnTo>
                  <a:pt x="149811" y="211632"/>
                </a:lnTo>
                <a:lnTo>
                  <a:pt x="156763" y="212525"/>
                </a:lnTo>
                <a:lnTo>
                  <a:pt x="163302" y="213121"/>
                </a:lnTo>
                <a:lnTo>
                  <a:pt x="169567" y="213518"/>
                </a:lnTo>
                <a:lnTo>
                  <a:pt x="181607" y="213959"/>
                </a:lnTo>
                <a:lnTo>
                  <a:pt x="204859" y="214243"/>
                </a:lnTo>
                <a:lnTo>
                  <a:pt x="330686" y="2143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273"/>
          <p:cNvSpPr/>
          <p:nvPr/>
        </p:nvSpPr>
        <p:spPr>
          <a:xfrm>
            <a:off x="1254556" y="1740217"/>
            <a:ext cx="17032" cy="402909"/>
          </a:xfrm>
          <a:custGeom>
            <a:avLst/>
            <a:gdLst/>
            <a:ahLst/>
            <a:cxnLst/>
            <a:rect l="0" t="0" r="0" b="0"/>
            <a:pathLst>
              <a:path w="17032" h="402909">
                <a:moveTo>
                  <a:pt x="17031" y="0"/>
                </a:moveTo>
                <a:lnTo>
                  <a:pt x="17031" y="112819"/>
                </a:lnTo>
                <a:lnTo>
                  <a:pt x="16078" y="120932"/>
                </a:lnTo>
                <a:lnTo>
                  <a:pt x="14491" y="129199"/>
                </a:lnTo>
                <a:lnTo>
                  <a:pt x="12480" y="137568"/>
                </a:lnTo>
                <a:lnTo>
                  <a:pt x="11139" y="146004"/>
                </a:lnTo>
                <a:lnTo>
                  <a:pt x="10246" y="154486"/>
                </a:lnTo>
                <a:lnTo>
                  <a:pt x="9650" y="162998"/>
                </a:lnTo>
                <a:lnTo>
                  <a:pt x="8300" y="171531"/>
                </a:lnTo>
                <a:lnTo>
                  <a:pt x="6448" y="180076"/>
                </a:lnTo>
                <a:lnTo>
                  <a:pt x="4261" y="188631"/>
                </a:lnTo>
                <a:lnTo>
                  <a:pt x="2803" y="197192"/>
                </a:lnTo>
                <a:lnTo>
                  <a:pt x="1830" y="205756"/>
                </a:lnTo>
                <a:lnTo>
                  <a:pt x="1182" y="214323"/>
                </a:lnTo>
                <a:lnTo>
                  <a:pt x="750" y="222892"/>
                </a:lnTo>
                <a:lnTo>
                  <a:pt x="270" y="240033"/>
                </a:lnTo>
                <a:lnTo>
                  <a:pt x="0" y="265748"/>
                </a:lnTo>
                <a:lnTo>
                  <a:pt x="914" y="273368"/>
                </a:lnTo>
                <a:lnTo>
                  <a:pt x="2477" y="280353"/>
                </a:lnTo>
                <a:lnTo>
                  <a:pt x="4470" y="286914"/>
                </a:lnTo>
                <a:lnTo>
                  <a:pt x="5800" y="293194"/>
                </a:lnTo>
                <a:lnTo>
                  <a:pt x="6686" y="299285"/>
                </a:lnTo>
                <a:lnTo>
                  <a:pt x="7277" y="305251"/>
                </a:lnTo>
                <a:lnTo>
                  <a:pt x="7671" y="311133"/>
                </a:lnTo>
                <a:lnTo>
                  <a:pt x="8108" y="322749"/>
                </a:lnTo>
                <a:lnTo>
                  <a:pt x="8355" y="339999"/>
                </a:lnTo>
                <a:lnTo>
                  <a:pt x="8456" y="379545"/>
                </a:lnTo>
                <a:lnTo>
                  <a:pt x="7504" y="382570"/>
                </a:lnTo>
                <a:lnTo>
                  <a:pt x="5917" y="385539"/>
                </a:lnTo>
                <a:lnTo>
                  <a:pt x="3907" y="388471"/>
                </a:lnTo>
                <a:lnTo>
                  <a:pt x="3519" y="390426"/>
                </a:lnTo>
                <a:lnTo>
                  <a:pt x="4213" y="391729"/>
                </a:lnTo>
                <a:lnTo>
                  <a:pt x="5628" y="392598"/>
                </a:lnTo>
                <a:lnTo>
                  <a:pt x="6572" y="394129"/>
                </a:lnTo>
                <a:lnTo>
                  <a:pt x="7200" y="396103"/>
                </a:lnTo>
                <a:lnTo>
                  <a:pt x="8210" y="401564"/>
                </a:lnTo>
                <a:lnTo>
                  <a:pt x="9245" y="402011"/>
                </a:lnTo>
                <a:lnTo>
                  <a:pt x="10888" y="402310"/>
                </a:lnTo>
                <a:lnTo>
                  <a:pt x="17031" y="40290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274"/>
          <p:cNvSpPr/>
          <p:nvPr/>
        </p:nvSpPr>
        <p:spPr>
          <a:xfrm>
            <a:off x="1400174" y="1885950"/>
            <a:ext cx="265749" cy="214313"/>
          </a:xfrm>
          <a:custGeom>
            <a:avLst/>
            <a:gdLst/>
            <a:ahLst/>
            <a:cxnLst/>
            <a:rect l="0" t="0" r="0" b="0"/>
            <a:pathLst>
              <a:path w="265749" h="214313">
                <a:moveTo>
                  <a:pt x="0" y="0"/>
                </a:moveTo>
                <a:lnTo>
                  <a:pt x="0" y="4550"/>
                </a:lnTo>
                <a:lnTo>
                  <a:pt x="953" y="6843"/>
                </a:lnTo>
                <a:lnTo>
                  <a:pt x="4551" y="11931"/>
                </a:lnTo>
                <a:lnTo>
                  <a:pt x="9326" y="17368"/>
                </a:lnTo>
                <a:lnTo>
                  <a:pt x="14622" y="22959"/>
                </a:lnTo>
                <a:lnTo>
                  <a:pt x="28619" y="37160"/>
                </a:lnTo>
                <a:lnTo>
                  <a:pt x="31462" y="40966"/>
                </a:lnTo>
                <a:lnTo>
                  <a:pt x="34310" y="45408"/>
                </a:lnTo>
                <a:lnTo>
                  <a:pt x="37161" y="50274"/>
                </a:lnTo>
                <a:lnTo>
                  <a:pt x="40014" y="55423"/>
                </a:lnTo>
                <a:lnTo>
                  <a:pt x="45724" y="66225"/>
                </a:lnTo>
                <a:lnTo>
                  <a:pt x="49533" y="71772"/>
                </a:lnTo>
                <a:lnTo>
                  <a:pt x="53977" y="77376"/>
                </a:lnTo>
                <a:lnTo>
                  <a:pt x="58845" y="83016"/>
                </a:lnTo>
                <a:lnTo>
                  <a:pt x="66794" y="91823"/>
                </a:lnTo>
                <a:lnTo>
                  <a:pt x="70247" y="95505"/>
                </a:lnTo>
                <a:lnTo>
                  <a:pt x="73501" y="99865"/>
                </a:lnTo>
                <a:lnTo>
                  <a:pt x="76623" y="104677"/>
                </a:lnTo>
                <a:lnTo>
                  <a:pt x="79657" y="109789"/>
                </a:lnTo>
                <a:lnTo>
                  <a:pt x="84538" y="114150"/>
                </a:lnTo>
                <a:lnTo>
                  <a:pt x="90649" y="118010"/>
                </a:lnTo>
                <a:lnTo>
                  <a:pt x="97580" y="121536"/>
                </a:lnTo>
                <a:lnTo>
                  <a:pt x="103154" y="125791"/>
                </a:lnTo>
                <a:lnTo>
                  <a:pt x="107822" y="130533"/>
                </a:lnTo>
                <a:lnTo>
                  <a:pt x="111886" y="135600"/>
                </a:lnTo>
                <a:lnTo>
                  <a:pt x="116501" y="139930"/>
                </a:lnTo>
                <a:lnTo>
                  <a:pt x="121483" y="143769"/>
                </a:lnTo>
                <a:lnTo>
                  <a:pt x="126708" y="147281"/>
                </a:lnTo>
                <a:lnTo>
                  <a:pt x="133050" y="150574"/>
                </a:lnTo>
                <a:lnTo>
                  <a:pt x="140135" y="153723"/>
                </a:lnTo>
                <a:lnTo>
                  <a:pt x="147716" y="156774"/>
                </a:lnTo>
                <a:lnTo>
                  <a:pt x="153723" y="160714"/>
                </a:lnTo>
                <a:lnTo>
                  <a:pt x="158679" y="165245"/>
                </a:lnTo>
                <a:lnTo>
                  <a:pt x="162936" y="170170"/>
                </a:lnTo>
                <a:lnTo>
                  <a:pt x="168632" y="173454"/>
                </a:lnTo>
                <a:lnTo>
                  <a:pt x="175286" y="175644"/>
                </a:lnTo>
                <a:lnTo>
                  <a:pt x="182580" y="177103"/>
                </a:lnTo>
                <a:lnTo>
                  <a:pt x="189348" y="179028"/>
                </a:lnTo>
                <a:lnTo>
                  <a:pt x="195765" y="181265"/>
                </a:lnTo>
                <a:lnTo>
                  <a:pt x="201947" y="183708"/>
                </a:lnTo>
                <a:lnTo>
                  <a:pt x="207022" y="186289"/>
                </a:lnTo>
                <a:lnTo>
                  <a:pt x="215200" y="191697"/>
                </a:lnTo>
                <a:lnTo>
                  <a:pt x="222010" y="197276"/>
                </a:lnTo>
                <a:lnTo>
                  <a:pt x="225159" y="200097"/>
                </a:lnTo>
                <a:lnTo>
                  <a:pt x="228211" y="201978"/>
                </a:lnTo>
                <a:lnTo>
                  <a:pt x="234142" y="204068"/>
                </a:lnTo>
                <a:lnTo>
                  <a:pt x="238010" y="205577"/>
                </a:lnTo>
                <a:lnTo>
                  <a:pt x="242493" y="207537"/>
                </a:lnTo>
                <a:lnTo>
                  <a:pt x="256316" y="213916"/>
                </a:lnTo>
                <a:lnTo>
                  <a:pt x="264481" y="214277"/>
                </a:lnTo>
                <a:lnTo>
                  <a:pt x="265748" y="21431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275"/>
          <p:cNvSpPr/>
          <p:nvPr/>
        </p:nvSpPr>
        <p:spPr>
          <a:xfrm>
            <a:off x="1408747" y="1877377"/>
            <a:ext cx="248604" cy="210601"/>
          </a:xfrm>
          <a:custGeom>
            <a:avLst/>
            <a:gdLst/>
            <a:ahLst/>
            <a:cxnLst/>
            <a:rect l="0" t="0" r="0" b="0"/>
            <a:pathLst>
              <a:path w="248604" h="210601">
                <a:moveTo>
                  <a:pt x="248603" y="0"/>
                </a:moveTo>
                <a:lnTo>
                  <a:pt x="239501" y="0"/>
                </a:lnTo>
                <a:lnTo>
                  <a:pt x="236820" y="953"/>
                </a:lnTo>
                <a:lnTo>
                  <a:pt x="235032" y="2540"/>
                </a:lnTo>
                <a:lnTo>
                  <a:pt x="232164" y="7381"/>
                </a:lnTo>
                <a:lnTo>
                  <a:pt x="230976" y="7778"/>
                </a:lnTo>
                <a:lnTo>
                  <a:pt x="227116" y="8219"/>
                </a:lnTo>
                <a:lnTo>
                  <a:pt x="225706" y="10242"/>
                </a:lnTo>
                <a:lnTo>
                  <a:pt x="224765" y="13496"/>
                </a:lnTo>
                <a:lnTo>
                  <a:pt x="224138" y="17570"/>
                </a:lnTo>
                <a:lnTo>
                  <a:pt x="221816" y="21238"/>
                </a:lnTo>
                <a:lnTo>
                  <a:pt x="218362" y="24636"/>
                </a:lnTo>
                <a:lnTo>
                  <a:pt x="214155" y="27854"/>
                </a:lnTo>
                <a:lnTo>
                  <a:pt x="206940" y="33970"/>
                </a:lnTo>
                <a:lnTo>
                  <a:pt x="203682" y="36934"/>
                </a:lnTo>
                <a:lnTo>
                  <a:pt x="194983" y="45308"/>
                </a:lnTo>
                <a:lnTo>
                  <a:pt x="98343" y="141687"/>
                </a:lnTo>
                <a:lnTo>
                  <a:pt x="92232" y="146846"/>
                </a:lnTo>
                <a:lnTo>
                  <a:pt x="86253" y="151237"/>
                </a:lnTo>
                <a:lnTo>
                  <a:pt x="80362" y="155117"/>
                </a:lnTo>
                <a:lnTo>
                  <a:pt x="74530" y="159609"/>
                </a:lnTo>
                <a:lnTo>
                  <a:pt x="68736" y="164509"/>
                </a:lnTo>
                <a:lnTo>
                  <a:pt x="58172" y="174080"/>
                </a:lnTo>
                <a:lnTo>
                  <a:pt x="50302" y="181509"/>
                </a:lnTo>
                <a:lnTo>
                  <a:pt x="36135" y="195354"/>
                </a:lnTo>
                <a:lnTo>
                  <a:pt x="35520" y="196911"/>
                </a:lnTo>
                <a:lnTo>
                  <a:pt x="34837" y="201181"/>
                </a:lnTo>
                <a:lnTo>
                  <a:pt x="33702" y="202701"/>
                </a:lnTo>
                <a:lnTo>
                  <a:pt x="31993" y="203714"/>
                </a:lnTo>
                <a:lnTo>
                  <a:pt x="26957" y="205340"/>
                </a:lnTo>
                <a:lnTo>
                  <a:pt x="26544" y="206426"/>
                </a:lnTo>
                <a:lnTo>
                  <a:pt x="26085" y="210172"/>
                </a:lnTo>
                <a:lnTo>
                  <a:pt x="25010" y="210600"/>
                </a:lnTo>
                <a:lnTo>
                  <a:pt x="23341" y="209932"/>
                </a:lnTo>
                <a:lnTo>
                  <a:pt x="21275" y="208535"/>
                </a:lnTo>
                <a:lnTo>
                  <a:pt x="16441" y="206982"/>
                </a:lnTo>
                <a:lnTo>
                  <a:pt x="11117" y="206292"/>
                </a:lnTo>
                <a:lnTo>
                  <a:pt x="8364" y="206108"/>
                </a:lnTo>
                <a:lnTo>
                  <a:pt x="0" y="20574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276"/>
          <p:cNvSpPr/>
          <p:nvPr/>
        </p:nvSpPr>
        <p:spPr>
          <a:xfrm>
            <a:off x="1940242" y="1920239"/>
            <a:ext cx="278922" cy="8574"/>
          </a:xfrm>
          <a:custGeom>
            <a:avLst/>
            <a:gdLst/>
            <a:ahLst/>
            <a:cxnLst/>
            <a:rect l="0" t="0" r="0" b="0"/>
            <a:pathLst>
              <a:path w="278922" h="8574">
                <a:moveTo>
                  <a:pt x="0" y="0"/>
                </a:moveTo>
                <a:lnTo>
                  <a:pt x="0" y="4551"/>
                </a:lnTo>
                <a:lnTo>
                  <a:pt x="952" y="5892"/>
                </a:lnTo>
                <a:lnTo>
                  <a:pt x="2540" y="6786"/>
                </a:lnTo>
                <a:lnTo>
                  <a:pt x="4551" y="7381"/>
                </a:lnTo>
                <a:lnTo>
                  <a:pt x="6844" y="7779"/>
                </a:lnTo>
                <a:lnTo>
                  <a:pt x="9325" y="8043"/>
                </a:lnTo>
                <a:lnTo>
                  <a:pt x="11932" y="8220"/>
                </a:lnTo>
                <a:lnTo>
                  <a:pt x="20151" y="8468"/>
                </a:lnTo>
                <a:lnTo>
                  <a:pt x="104577" y="8573"/>
                </a:lnTo>
                <a:lnTo>
                  <a:pt x="111628" y="7620"/>
                </a:lnTo>
                <a:lnTo>
                  <a:pt x="118234" y="6033"/>
                </a:lnTo>
                <a:lnTo>
                  <a:pt x="124542" y="4022"/>
                </a:lnTo>
                <a:lnTo>
                  <a:pt x="130653" y="2682"/>
                </a:lnTo>
                <a:lnTo>
                  <a:pt x="136632" y="1788"/>
                </a:lnTo>
                <a:lnTo>
                  <a:pt x="142523" y="1192"/>
                </a:lnTo>
                <a:lnTo>
                  <a:pt x="149308" y="795"/>
                </a:lnTo>
                <a:lnTo>
                  <a:pt x="164466" y="354"/>
                </a:lnTo>
                <a:lnTo>
                  <a:pt x="199164" y="47"/>
                </a:lnTo>
                <a:lnTo>
                  <a:pt x="259850" y="1"/>
                </a:lnTo>
                <a:lnTo>
                  <a:pt x="262768" y="953"/>
                </a:lnTo>
                <a:lnTo>
                  <a:pt x="265666" y="2541"/>
                </a:lnTo>
                <a:lnTo>
                  <a:pt x="272611" y="7382"/>
                </a:lnTo>
                <a:lnTo>
                  <a:pt x="274133" y="7779"/>
                </a:lnTo>
                <a:lnTo>
                  <a:pt x="276100" y="8044"/>
                </a:lnTo>
                <a:lnTo>
                  <a:pt x="278365" y="8220"/>
                </a:lnTo>
                <a:lnTo>
                  <a:pt x="278921" y="8338"/>
                </a:lnTo>
                <a:lnTo>
                  <a:pt x="274320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277"/>
          <p:cNvSpPr/>
          <p:nvPr/>
        </p:nvSpPr>
        <p:spPr>
          <a:xfrm>
            <a:off x="1931669" y="2048827"/>
            <a:ext cx="308611" cy="8574"/>
          </a:xfrm>
          <a:custGeom>
            <a:avLst/>
            <a:gdLst/>
            <a:ahLst/>
            <a:cxnLst/>
            <a:rect l="0" t="0" r="0" b="0"/>
            <a:pathLst>
              <a:path w="308611" h="8574">
                <a:moveTo>
                  <a:pt x="0" y="8573"/>
                </a:moveTo>
                <a:lnTo>
                  <a:pt x="57312" y="8573"/>
                </a:lnTo>
                <a:lnTo>
                  <a:pt x="62973" y="7620"/>
                </a:lnTo>
                <a:lnTo>
                  <a:pt x="68652" y="6033"/>
                </a:lnTo>
                <a:lnTo>
                  <a:pt x="74344" y="4022"/>
                </a:lnTo>
                <a:lnTo>
                  <a:pt x="80042" y="2681"/>
                </a:lnTo>
                <a:lnTo>
                  <a:pt x="85747" y="1787"/>
                </a:lnTo>
                <a:lnTo>
                  <a:pt x="91455" y="1192"/>
                </a:lnTo>
                <a:lnTo>
                  <a:pt x="98117" y="794"/>
                </a:lnTo>
                <a:lnTo>
                  <a:pt x="113141" y="353"/>
                </a:lnTo>
                <a:lnTo>
                  <a:pt x="176708" y="9"/>
                </a:lnTo>
                <a:lnTo>
                  <a:pt x="246580" y="0"/>
                </a:lnTo>
                <a:lnTo>
                  <a:pt x="252017" y="953"/>
                </a:lnTo>
                <a:lnTo>
                  <a:pt x="257547" y="2540"/>
                </a:lnTo>
                <a:lnTo>
                  <a:pt x="263138" y="4551"/>
                </a:lnTo>
                <a:lnTo>
                  <a:pt x="267818" y="5891"/>
                </a:lnTo>
                <a:lnTo>
                  <a:pt x="271890" y="6785"/>
                </a:lnTo>
                <a:lnTo>
                  <a:pt x="280720" y="8219"/>
                </a:lnTo>
                <a:lnTo>
                  <a:pt x="286800" y="8468"/>
                </a:lnTo>
                <a:lnTo>
                  <a:pt x="308610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278"/>
          <p:cNvSpPr/>
          <p:nvPr/>
        </p:nvSpPr>
        <p:spPr>
          <a:xfrm>
            <a:off x="2497454" y="1731645"/>
            <a:ext cx="291466" cy="351473"/>
          </a:xfrm>
          <a:custGeom>
            <a:avLst/>
            <a:gdLst/>
            <a:ahLst/>
            <a:cxnLst/>
            <a:rect l="0" t="0" r="0" b="0"/>
            <a:pathLst>
              <a:path w="291466" h="351473">
                <a:moveTo>
                  <a:pt x="291465" y="0"/>
                </a:moveTo>
                <a:lnTo>
                  <a:pt x="275521" y="0"/>
                </a:lnTo>
                <a:lnTo>
                  <a:pt x="270125" y="4550"/>
                </a:lnTo>
                <a:lnTo>
                  <a:pt x="266761" y="5891"/>
                </a:lnTo>
                <a:lnTo>
                  <a:pt x="257943" y="7380"/>
                </a:lnTo>
                <a:lnTo>
                  <a:pt x="252925" y="8730"/>
                </a:lnTo>
                <a:lnTo>
                  <a:pt x="247674" y="10582"/>
                </a:lnTo>
                <a:lnTo>
                  <a:pt x="242269" y="12770"/>
                </a:lnTo>
                <a:lnTo>
                  <a:pt x="235808" y="14228"/>
                </a:lnTo>
                <a:lnTo>
                  <a:pt x="228643" y="15200"/>
                </a:lnTo>
                <a:lnTo>
                  <a:pt x="221009" y="15848"/>
                </a:lnTo>
                <a:lnTo>
                  <a:pt x="214014" y="17233"/>
                </a:lnTo>
                <a:lnTo>
                  <a:pt x="207446" y="19108"/>
                </a:lnTo>
                <a:lnTo>
                  <a:pt x="201163" y="21311"/>
                </a:lnTo>
                <a:lnTo>
                  <a:pt x="194116" y="22780"/>
                </a:lnTo>
                <a:lnTo>
                  <a:pt x="186561" y="23759"/>
                </a:lnTo>
                <a:lnTo>
                  <a:pt x="178667" y="24412"/>
                </a:lnTo>
                <a:lnTo>
                  <a:pt x="171499" y="25799"/>
                </a:lnTo>
                <a:lnTo>
                  <a:pt x="164815" y="27677"/>
                </a:lnTo>
                <a:lnTo>
                  <a:pt x="158454" y="29881"/>
                </a:lnTo>
                <a:lnTo>
                  <a:pt x="151356" y="31351"/>
                </a:lnTo>
                <a:lnTo>
                  <a:pt x="143767" y="32330"/>
                </a:lnTo>
                <a:lnTo>
                  <a:pt x="135850" y="32983"/>
                </a:lnTo>
                <a:lnTo>
                  <a:pt x="128667" y="33419"/>
                </a:lnTo>
                <a:lnTo>
                  <a:pt x="115605" y="33903"/>
                </a:lnTo>
                <a:lnTo>
                  <a:pt x="102093" y="34175"/>
                </a:lnTo>
                <a:lnTo>
                  <a:pt x="41422" y="34289"/>
                </a:lnTo>
                <a:lnTo>
                  <a:pt x="38092" y="35242"/>
                </a:lnTo>
                <a:lnTo>
                  <a:pt x="31853" y="38840"/>
                </a:lnTo>
                <a:lnTo>
                  <a:pt x="25904" y="41075"/>
                </a:lnTo>
                <a:lnTo>
                  <a:pt x="22985" y="41670"/>
                </a:lnTo>
                <a:lnTo>
                  <a:pt x="21038" y="41115"/>
                </a:lnTo>
                <a:lnTo>
                  <a:pt x="19741" y="39792"/>
                </a:lnTo>
                <a:lnTo>
                  <a:pt x="17190" y="34385"/>
                </a:lnTo>
                <a:lnTo>
                  <a:pt x="17146" y="45246"/>
                </a:lnTo>
                <a:lnTo>
                  <a:pt x="17146" y="47309"/>
                </a:lnTo>
                <a:lnTo>
                  <a:pt x="16193" y="48684"/>
                </a:lnTo>
                <a:lnTo>
                  <a:pt x="14606" y="49601"/>
                </a:lnTo>
                <a:lnTo>
                  <a:pt x="12595" y="50212"/>
                </a:lnTo>
                <a:lnTo>
                  <a:pt x="11254" y="51572"/>
                </a:lnTo>
                <a:lnTo>
                  <a:pt x="10360" y="53431"/>
                </a:lnTo>
                <a:lnTo>
                  <a:pt x="9367" y="58037"/>
                </a:lnTo>
                <a:lnTo>
                  <a:pt x="8808" y="66938"/>
                </a:lnTo>
                <a:lnTo>
                  <a:pt x="8604" y="87425"/>
                </a:lnTo>
                <a:lnTo>
                  <a:pt x="8576" y="110176"/>
                </a:lnTo>
                <a:lnTo>
                  <a:pt x="7622" y="114408"/>
                </a:lnTo>
                <a:lnTo>
                  <a:pt x="4023" y="121650"/>
                </a:lnTo>
                <a:lnTo>
                  <a:pt x="1788" y="130584"/>
                </a:lnTo>
                <a:lnTo>
                  <a:pt x="795" y="139952"/>
                </a:lnTo>
                <a:lnTo>
                  <a:pt x="236" y="150581"/>
                </a:lnTo>
                <a:lnTo>
                  <a:pt x="70" y="160716"/>
                </a:lnTo>
                <a:lnTo>
                  <a:pt x="0" y="197125"/>
                </a:lnTo>
                <a:lnTo>
                  <a:pt x="15601" y="197166"/>
                </a:lnTo>
                <a:lnTo>
                  <a:pt x="18999" y="194626"/>
                </a:lnTo>
                <a:lnTo>
                  <a:pt x="24637" y="190323"/>
                </a:lnTo>
                <a:lnTo>
                  <a:pt x="33493" y="185235"/>
                </a:lnTo>
                <a:lnTo>
                  <a:pt x="43778" y="179799"/>
                </a:lnTo>
                <a:lnTo>
                  <a:pt x="49188" y="177016"/>
                </a:lnTo>
                <a:lnTo>
                  <a:pt x="55652" y="175160"/>
                </a:lnTo>
                <a:lnTo>
                  <a:pt x="62819" y="173923"/>
                </a:lnTo>
                <a:lnTo>
                  <a:pt x="70455" y="173099"/>
                </a:lnTo>
                <a:lnTo>
                  <a:pt x="77450" y="171596"/>
                </a:lnTo>
                <a:lnTo>
                  <a:pt x="84018" y="169643"/>
                </a:lnTo>
                <a:lnTo>
                  <a:pt x="90302" y="167387"/>
                </a:lnTo>
                <a:lnTo>
                  <a:pt x="96397" y="165884"/>
                </a:lnTo>
                <a:lnTo>
                  <a:pt x="102365" y="164882"/>
                </a:lnTo>
                <a:lnTo>
                  <a:pt x="108248" y="164213"/>
                </a:lnTo>
                <a:lnTo>
                  <a:pt x="114076" y="163768"/>
                </a:lnTo>
                <a:lnTo>
                  <a:pt x="119866" y="163471"/>
                </a:lnTo>
                <a:lnTo>
                  <a:pt x="131379" y="163141"/>
                </a:lnTo>
                <a:lnTo>
                  <a:pt x="171447" y="162893"/>
                </a:lnTo>
                <a:lnTo>
                  <a:pt x="177163" y="162887"/>
                </a:lnTo>
                <a:lnTo>
                  <a:pt x="181926" y="163836"/>
                </a:lnTo>
                <a:lnTo>
                  <a:pt x="189759" y="167431"/>
                </a:lnTo>
                <a:lnTo>
                  <a:pt x="204074" y="174810"/>
                </a:lnTo>
                <a:lnTo>
                  <a:pt x="208440" y="178452"/>
                </a:lnTo>
                <a:lnTo>
                  <a:pt x="215830" y="187579"/>
                </a:lnTo>
                <a:lnTo>
                  <a:pt x="222290" y="195446"/>
                </a:lnTo>
                <a:lnTo>
                  <a:pt x="228336" y="203070"/>
                </a:lnTo>
                <a:lnTo>
                  <a:pt x="234198" y="212808"/>
                </a:lnTo>
                <a:lnTo>
                  <a:pt x="237438" y="220946"/>
                </a:lnTo>
                <a:lnTo>
                  <a:pt x="238878" y="228690"/>
                </a:lnTo>
                <a:lnTo>
                  <a:pt x="239519" y="238483"/>
                </a:lnTo>
                <a:lnTo>
                  <a:pt x="239803" y="249185"/>
                </a:lnTo>
                <a:lnTo>
                  <a:pt x="239879" y="254705"/>
                </a:lnTo>
                <a:lnTo>
                  <a:pt x="238977" y="259338"/>
                </a:lnTo>
                <a:lnTo>
                  <a:pt x="235435" y="267026"/>
                </a:lnTo>
                <a:lnTo>
                  <a:pt x="233225" y="276158"/>
                </a:lnTo>
                <a:lnTo>
                  <a:pt x="232636" y="281260"/>
                </a:lnTo>
                <a:lnTo>
                  <a:pt x="230338" y="286567"/>
                </a:lnTo>
                <a:lnTo>
                  <a:pt x="222705" y="297543"/>
                </a:lnTo>
                <a:lnTo>
                  <a:pt x="215503" y="306231"/>
                </a:lnTo>
                <a:lnTo>
                  <a:pt x="208174" y="314220"/>
                </a:lnTo>
                <a:lnTo>
                  <a:pt x="198567" y="324120"/>
                </a:lnTo>
                <a:lnTo>
                  <a:pt x="193338" y="327523"/>
                </a:lnTo>
                <a:lnTo>
                  <a:pt x="187947" y="329791"/>
                </a:lnTo>
                <a:lnTo>
                  <a:pt x="182448" y="331303"/>
                </a:lnTo>
                <a:lnTo>
                  <a:pt x="173798" y="335523"/>
                </a:lnTo>
                <a:lnTo>
                  <a:pt x="165827" y="340574"/>
                </a:lnTo>
                <a:lnTo>
                  <a:pt x="161034" y="343254"/>
                </a:lnTo>
                <a:lnTo>
                  <a:pt x="155934" y="345993"/>
                </a:lnTo>
                <a:lnTo>
                  <a:pt x="150628" y="347820"/>
                </a:lnTo>
                <a:lnTo>
                  <a:pt x="145187" y="349037"/>
                </a:lnTo>
                <a:lnTo>
                  <a:pt x="139654" y="349849"/>
                </a:lnTo>
                <a:lnTo>
                  <a:pt x="130966" y="350751"/>
                </a:lnTo>
                <a:lnTo>
                  <a:pt x="122977" y="351151"/>
                </a:lnTo>
                <a:lnTo>
                  <a:pt x="104867" y="351409"/>
                </a:lnTo>
                <a:lnTo>
                  <a:pt x="49884" y="351472"/>
                </a:lnTo>
                <a:lnTo>
                  <a:pt x="47544" y="350519"/>
                </a:lnTo>
                <a:lnTo>
                  <a:pt x="45984" y="348932"/>
                </a:lnTo>
                <a:lnTo>
                  <a:pt x="44944" y="346921"/>
                </a:lnTo>
                <a:lnTo>
                  <a:pt x="43297" y="345581"/>
                </a:lnTo>
                <a:lnTo>
                  <a:pt x="41248" y="344687"/>
                </a:lnTo>
                <a:lnTo>
                  <a:pt x="38928" y="344091"/>
                </a:lnTo>
                <a:lnTo>
                  <a:pt x="37383" y="342741"/>
                </a:lnTo>
                <a:lnTo>
                  <a:pt x="36352" y="340889"/>
                </a:lnTo>
                <a:lnTo>
                  <a:pt x="35665" y="338702"/>
                </a:lnTo>
                <a:lnTo>
                  <a:pt x="34254" y="337244"/>
                </a:lnTo>
                <a:lnTo>
                  <a:pt x="32361" y="336271"/>
                </a:lnTo>
                <a:lnTo>
                  <a:pt x="26107" y="334441"/>
                </a:lnTo>
                <a:lnTo>
                  <a:pt x="25752" y="326956"/>
                </a:lnTo>
                <a:lnTo>
                  <a:pt x="24788" y="326556"/>
                </a:lnTo>
                <a:lnTo>
                  <a:pt x="17146" y="32575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279"/>
          <p:cNvSpPr/>
          <p:nvPr/>
        </p:nvSpPr>
        <p:spPr>
          <a:xfrm>
            <a:off x="2857500" y="1877380"/>
            <a:ext cx="274279" cy="411443"/>
          </a:xfrm>
          <a:custGeom>
            <a:avLst/>
            <a:gdLst/>
            <a:ahLst/>
            <a:cxnLst/>
            <a:rect l="0" t="0" r="0" b="0"/>
            <a:pathLst>
              <a:path w="274279" h="411443">
                <a:moveTo>
                  <a:pt x="0" y="25715"/>
                </a:moveTo>
                <a:lnTo>
                  <a:pt x="11931" y="25715"/>
                </a:lnTo>
                <a:lnTo>
                  <a:pt x="13669" y="26667"/>
                </a:lnTo>
                <a:lnTo>
                  <a:pt x="14828" y="28255"/>
                </a:lnTo>
                <a:lnTo>
                  <a:pt x="16115" y="32558"/>
                </a:lnTo>
                <a:lnTo>
                  <a:pt x="16941" y="43083"/>
                </a:lnTo>
                <a:lnTo>
                  <a:pt x="17009" y="45866"/>
                </a:lnTo>
                <a:lnTo>
                  <a:pt x="18007" y="47721"/>
                </a:lnTo>
                <a:lnTo>
                  <a:pt x="19624" y="48958"/>
                </a:lnTo>
                <a:lnTo>
                  <a:pt x="21655" y="49783"/>
                </a:lnTo>
                <a:lnTo>
                  <a:pt x="23009" y="52238"/>
                </a:lnTo>
                <a:lnTo>
                  <a:pt x="24915" y="63842"/>
                </a:lnTo>
                <a:lnTo>
                  <a:pt x="25479" y="73736"/>
                </a:lnTo>
                <a:lnTo>
                  <a:pt x="25612" y="79760"/>
                </a:lnTo>
                <a:lnTo>
                  <a:pt x="26599" y="82700"/>
                </a:lnTo>
                <a:lnTo>
                  <a:pt x="30237" y="88506"/>
                </a:lnTo>
                <a:lnTo>
                  <a:pt x="37639" y="97130"/>
                </a:lnTo>
                <a:lnTo>
                  <a:pt x="39380" y="99995"/>
                </a:lnTo>
                <a:lnTo>
                  <a:pt x="41314" y="105718"/>
                </a:lnTo>
                <a:lnTo>
                  <a:pt x="42556" y="117153"/>
                </a:lnTo>
                <a:lnTo>
                  <a:pt x="42726" y="122869"/>
                </a:lnTo>
                <a:lnTo>
                  <a:pt x="43724" y="125727"/>
                </a:lnTo>
                <a:lnTo>
                  <a:pt x="50231" y="135464"/>
                </a:lnTo>
                <a:lnTo>
                  <a:pt x="55629" y="141206"/>
                </a:lnTo>
                <a:lnTo>
                  <a:pt x="58041" y="142714"/>
                </a:lnTo>
                <a:lnTo>
                  <a:pt x="63261" y="144389"/>
                </a:lnTo>
                <a:lnTo>
                  <a:pt x="71554" y="145332"/>
                </a:lnTo>
                <a:lnTo>
                  <a:pt x="80044" y="145612"/>
                </a:lnTo>
                <a:lnTo>
                  <a:pt x="88592" y="145695"/>
                </a:lnTo>
                <a:lnTo>
                  <a:pt x="91446" y="144754"/>
                </a:lnTo>
                <a:lnTo>
                  <a:pt x="97158" y="141168"/>
                </a:lnTo>
                <a:lnTo>
                  <a:pt x="105411" y="136400"/>
                </a:lnTo>
                <a:lnTo>
                  <a:pt x="110279" y="133795"/>
                </a:lnTo>
                <a:lnTo>
                  <a:pt x="118228" y="128360"/>
                </a:lnTo>
                <a:lnTo>
                  <a:pt x="124935" y="122770"/>
                </a:lnTo>
                <a:lnTo>
                  <a:pt x="131091" y="117110"/>
                </a:lnTo>
                <a:lnTo>
                  <a:pt x="137003" y="108880"/>
                </a:lnTo>
                <a:lnTo>
                  <a:pt x="142805" y="99824"/>
                </a:lnTo>
                <a:lnTo>
                  <a:pt x="148558" y="92625"/>
                </a:lnTo>
                <a:lnTo>
                  <a:pt x="154291" y="86250"/>
                </a:lnTo>
                <a:lnTo>
                  <a:pt x="160013" y="79289"/>
                </a:lnTo>
                <a:lnTo>
                  <a:pt x="165732" y="69845"/>
                </a:lnTo>
                <a:lnTo>
                  <a:pt x="171448" y="61838"/>
                </a:lnTo>
                <a:lnTo>
                  <a:pt x="174306" y="58370"/>
                </a:lnTo>
                <a:lnTo>
                  <a:pt x="176211" y="54152"/>
                </a:lnTo>
                <a:lnTo>
                  <a:pt x="178329" y="44386"/>
                </a:lnTo>
                <a:lnTo>
                  <a:pt x="179520" y="32728"/>
                </a:lnTo>
                <a:lnTo>
                  <a:pt x="179923" y="20256"/>
                </a:lnTo>
                <a:lnTo>
                  <a:pt x="180009" y="10297"/>
                </a:lnTo>
                <a:lnTo>
                  <a:pt x="177476" y="6797"/>
                </a:lnTo>
                <a:lnTo>
                  <a:pt x="171452" y="0"/>
                </a:lnTo>
                <a:lnTo>
                  <a:pt x="176001" y="4549"/>
                </a:lnTo>
                <a:lnTo>
                  <a:pt x="177341" y="6842"/>
                </a:lnTo>
                <a:lnTo>
                  <a:pt x="180180" y="15572"/>
                </a:lnTo>
                <a:lnTo>
                  <a:pt x="184220" y="24699"/>
                </a:lnTo>
                <a:lnTo>
                  <a:pt x="191849" y="35997"/>
                </a:lnTo>
                <a:lnTo>
                  <a:pt x="194804" y="42350"/>
                </a:lnTo>
                <a:lnTo>
                  <a:pt x="197069" y="49300"/>
                </a:lnTo>
                <a:lnTo>
                  <a:pt x="201251" y="58740"/>
                </a:lnTo>
                <a:lnTo>
                  <a:pt x="208960" y="70213"/>
                </a:lnTo>
                <a:lnTo>
                  <a:pt x="214474" y="79147"/>
                </a:lnTo>
                <a:lnTo>
                  <a:pt x="221051" y="89467"/>
                </a:lnTo>
                <a:lnTo>
                  <a:pt x="225472" y="94886"/>
                </a:lnTo>
                <a:lnTo>
                  <a:pt x="230325" y="100404"/>
                </a:lnTo>
                <a:lnTo>
                  <a:pt x="238256" y="111615"/>
                </a:lnTo>
                <a:lnTo>
                  <a:pt x="244956" y="122947"/>
                </a:lnTo>
                <a:lnTo>
                  <a:pt x="251109" y="134334"/>
                </a:lnTo>
                <a:lnTo>
                  <a:pt x="253131" y="140990"/>
                </a:lnTo>
                <a:lnTo>
                  <a:pt x="254479" y="148285"/>
                </a:lnTo>
                <a:lnTo>
                  <a:pt x="255378" y="156006"/>
                </a:lnTo>
                <a:lnTo>
                  <a:pt x="256929" y="163058"/>
                </a:lnTo>
                <a:lnTo>
                  <a:pt x="258916" y="169664"/>
                </a:lnTo>
                <a:lnTo>
                  <a:pt x="263663" y="182085"/>
                </a:lnTo>
                <a:lnTo>
                  <a:pt x="268948" y="193955"/>
                </a:lnTo>
                <a:lnTo>
                  <a:pt x="271932" y="205581"/>
                </a:lnTo>
                <a:lnTo>
                  <a:pt x="273258" y="218050"/>
                </a:lnTo>
                <a:lnTo>
                  <a:pt x="273612" y="225376"/>
                </a:lnTo>
                <a:lnTo>
                  <a:pt x="274005" y="240183"/>
                </a:lnTo>
                <a:lnTo>
                  <a:pt x="274278" y="271104"/>
                </a:lnTo>
                <a:lnTo>
                  <a:pt x="273339" y="277890"/>
                </a:lnTo>
                <a:lnTo>
                  <a:pt x="271761" y="285271"/>
                </a:lnTo>
                <a:lnTo>
                  <a:pt x="269756" y="293050"/>
                </a:lnTo>
                <a:lnTo>
                  <a:pt x="267467" y="300141"/>
                </a:lnTo>
                <a:lnTo>
                  <a:pt x="264989" y="306773"/>
                </a:lnTo>
                <a:lnTo>
                  <a:pt x="260648" y="319222"/>
                </a:lnTo>
                <a:lnTo>
                  <a:pt x="258718" y="331105"/>
                </a:lnTo>
                <a:lnTo>
                  <a:pt x="256299" y="336940"/>
                </a:lnTo>
                <a:lnTo>
                  <a:pt x="248530" y="348505"/>
                </a:lnTo>
                <a:lnTo>
                  <a:pt x="241268" y="357454"/>
                </a:lnTo>
                <a:lnTo>
                  <a:pt x="233912" y="365560"/>
                </a:lnTo>
                <a:lnTo>
                  <a:pt x="216208" y="383745"/>
                </a:lnTo>
                <a:lnTo>
                  <a:pt x="208487" y="390579"/>
                </a:lnTo>
                <a:lnTo>
                  <a:pt x="203761" y="393735"/>
                </a:lnTo>
                <a:lnTo>
                  <a:pt x="198706" y="396792"/>
                </a:lnTo>
                <a:lnTo>
                  <a:pt x="193430" y="398829"/>
                </a:lnTo>
                <a:lnTo>
                  <a:pt x="188008" y="400188"/>
                </a:lnTo>
                <a:lnTo>
                  <a:pt x="182489" y="401093"/>
                </a:lnTo>
                <a:lnTo>
                  <a:pt x="176904" y="402650"/>
                </a:lnTo>
                <a:lnTo>
                  <a:pt x="171276" y="404640"/>
                </a:lnTo>
                <a:lnTo>
                  <a:pt x="165619" y="406919"/>
                </a:lnTo>
                <a:lnTo>
                  <a:pt x="159942" y="408438"/>
                </a:lnTo>
                <a:lnTo>
                  <a:pt x="154253" y="409451"/>
                </a:lnTo>
                <a:lnTo>
                  <a:pt x="148555" y="410126"/>
                </a:lnTo>
                <a:lnTo>
                  <a:pt x="142852" y="410577"/>
                </a:lnTo>
                <a:lnTo>
                  <a:pt x="137144" y="410877"/>
                </a:lnTo>
                <a:lnTo>
                  <a:pt x="122550" y="411299"/>
                </a:lnTo>
                <a:lnTo>
                  <a:pt x="104535" y="411442"/>
                </a:lnTo>
                <a:lnTo>
                  <a:pt x="100170" y="410501"/>
                </a:lnTo>
                <a:lnTo>
                  <a:pt x="92780" y="406916"/>
                </a:lnTo>
                <a:lnTo>
                  <a:pt x="88523" y="405579"/>
                </a:lnTo>
                <a:lnTo>
                  <a:pt x="83780" y="404687"/>
                </a:lnTo>
                <a:lnTo>
                  <a:pt x="78713" y="404093"/>
                </a:lnTo>
                <a:lnTo>
                  <a:pt x="73430" y="402744"/>
                </a:lnTo>
                <a:lnTo>
                  <a:pt x="68003" y="400893"/>
                </a:lnTo>
                <a:lnTo>
                  <a:pt x="62481" y="398706"/>
                </a:lnTo>
                <a:lnTo>
                  <a:pt x="57846" y="396295"/>
                </a:lnTo>
                <a:lnTo>
                  <a:pt x="50157" y="391077"/>
                </a:lnTo>
                <a:lnTo>
                  <a:pt x="45820" y="389305"/>
                </a:lnTo>
                <a:lnTo>
                  <a:pt x="41024" y="388123"/>
                </a:lnTo>
                <a:lnTo>
                  <a:pt x="35922" y="387335"/>
                </a:lnTo>
                <a:lnTo>
                  <a:pt x="31568" y="384905"/>
                </a:lnTo>
                <a:lnTo>
                  <a:pt x="24190" y="377125"/>
                </a:lnTo>
                <a:lnTo>
                  <a:pt x="17736" y="369857"/>
                </a:lnTo>
                <a:lnTo>
                  <a:pt x="11692" y="363452"/>
                </a:lnTo>
                <a:lnTo>
                  <a:pt x="0" y="35147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280"/>
          <p:cNvSpPr/>
          <p:nvPr/>
        </p:nvSpPr>
        <p:spPr>
          <a:xfrm>
            <a:off x="3346132" y="1920239"/>
            <a:ext cx="205741" cy="25719"/>
          </a:xfrm>
          <a:custGeom>
            <a:avLst/>
            <a:gdLst/>
            <a:ahLst/>
            <a:cxnLst/>
            <a:rect l="0" t="0" r="0" b="0"/>
            <a:pathLst>
              <a:path w="205741" h="25719">
                <a:moveTo>
                  <a:pt x="0" y="8573"/>
                </a:moveTo>
                <a:lnTo>
                  <a:pt x="0" y="15954"/>
                </a:lnTo>
                <a:lnTo>
                  <a:pt x="952" y="16351"/>
                </a:lnTo>
                <a:lnTo>
                  <a:pt x="7381" y="17041"/>
                </a:lnTo>
                <a:lnTo>
                  <a:pt x="12770" y="17115"/>
                </a:lnTo>
                <a:lnTo>
                  <a:pt x="15181" y="18077"/>
                </a:lnTo>
                <a:lnTo>
                  <a:pt x="17740" y="19672"/>
                </a:lnTo>
                <a:lnTo>
                  <a:pt x="20400" y="21687"/>
                </a:lnTo>
                <a:lnTo>
                  <a:pt x="23125" y="23031"/>
                </a:lnTo>
                <a:lnTo>
                  <a:pt x="25894" y="23927"/>
                </a:lnTo>
                <a:lnTo>
                  <a:pt x="28693" y="24524"/>
                </a:lnTo>
                <a:lnTo>
                  <a:pt x="32464" y="24922"/>
                </a:lnTo>
                <a:lnTo>
                  <a:pt x="36882" y="25187"/>
                </a:lnTo>
                <a:lnTo>
                  <a:pt x="45920" y="25482"/>
                </a:lnTo>
                <a:lnTo>
                  <a:pt x="57315" y="25648"/>
                </a:lnTo>
                <a:lnTo>
                  <a:pt x="196665" y="25718"/>
                </a:lnTo>
                <a:lnTo>
                  <a:pt x="196832" y="24765"/>
                </a:lnTo>
                <a:lnTo>
                  <a:pt x="196944" y="23178"/>
                </a:lnTo>
                <a:lnTo>
                  <a:pt x="197018" y="21167"/>
                </a:lnTo>
                <a:lnTo>
                  <a:pt x="198020" y="19827"/>
                </a:lnTo>
                <a:lnTo>
                  <a:pt x="199641" y="18933"/>
                </a:lnTo>
                <a:lnTo>
                  <a:pt x="204536" y="17499"/>
                </a:lnTo>
                <a:lnTo>
                  <a:pt x="204937" y="16429"/>
                </a:lnTo>
                <a:lnTo>
                  <a:pt x="205205" y="14763"/>
                </a:lnTo>
                <a:lnTo>
                  <a:pt x="205708" y="8935"/>
                </a:lnTo>
                <a:lnTo>
                  <a:pt x="20574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281"/>
          <p:cNvSpPr/>
          <p:nvPr/>
        </p:nvSpPr>
        <p:spPr>
          <a:xfrm>
            <a:off x="3723323" y="1757362"/>
            <a:ext cx="282893" cy="137160"/>
          </a:xfrm>
          <a:custGeom>
            <a:avLst/>
            <a:gdLst/>
            <a:ahLst/>
            <a:cxnLst/>
            <a:rect l="0" t="0" r="0" b="0"/>
            <a:pathLst>
              <a:path w="282893" h="137160">
                <a:moveTo>
                  <a:pt x="25716" y="0"/>
                </a:moveTo>
                <a:lnTo>
                  <a:pt x="17497" y="0"/>
                </a:lnTo>
                <a:lnTo>
                  <a:pt x="17301" y="2540"/>
                </a:lnTo>
                <a:lnTo>
                  <a:pt x="17249" y="4551"/>
                </a:lnTo>
                <a:lnTo>
                  <a:pt x="18166" y="5891"/>
                </a:lnTo>
                <a:lnTo>
                  <a:pt x="19731" y="6785"/>
                </a:lnTo>
                <a:lnTo>
                  <a:pt x="21726" y="7381"/>
                </a:lnTo>
                <a:lnTo>
                  <a:pt x="23056" y="8731"/>
                </a:lnTo>
                <a:lnTo>
                  <a:pt x="23943" y="10583"/>
                </a:lnTo>
                <a:lnTo>
                  <a:pt x="25366" y="15849"/>
                </a:lnTo>
                <a:lnTo>
                  <a:pt x="25561" y="19109"/>
                </a:lnTo>
                <a:lnTo>
                  <a:pt x="25647" y="23733"/>
                </a:lnTo>
                <a:lnTo>
                  <a:pt x="25686" y="28963"/>
                </a:lnTo>
                <a:lnTo>
                  <a:pt x="24744" y="31691"/>
                </a:lnTo>
                <a:lnTo>
                  <a:pt x="23163" y="34462"/>
                </a:lnTo>
                <a:lnTo>
                  <a:pt x="18333" y="41203"/>
                </a:lnTo>
                <a:lnTo>
                  <a:pt x="17673" y="44665"/>
                </a:lnTo>
                <a:lnTo>
                  <a:pt x="17496" y="46922"/>
                </a:lnTo>
                <a:lnTo>
                  <a:pt x="17379" y="49379"/>
                </a:lnTo>
                <a:lnTo>
                  <a:pt x="17175" y="58420"/>
                </a:lnTo>
                <a:lnTo>
                  <a:pt x="14618" y="61842"/>
                </a:lnTo>
                <a:lnTo>
                  <a:pt x="12602" y="64088"/>
                </a:lnTo>
                <a:lnTo>
                  <a:pt x="11259" y="66538"/>
                </a:lnTo>
                <a:lnTo>
                  <a:pt x="10363" y="69123"/>
                </a:lnTo>
                <a:lnTo>
                  <a:pt x="9766" y="71800"/>
                </a:lnTo>
                <a:lnTo>
                  <a:pt x="9368" y="74537"/>
                </a:lnTo>
                <a:lnTo>
                  <a:pt x="9103" y="77313"/>
                </a:lnTo>
                <a:lnTo>
                  <a:pt x="8676" y="84063"/>
                </a:lnTo>
                <a:lnTo>
                  <a:pt x="6078" y="87527"/>
                </a:lnTo>
                <a:lnTo>
                  <a:pt x="30" y="94263"/>
                </a:lnTo>
                <a:lnTo>
                  <a:pt x="0" y="102765"/>
                </a:lnTo>
                <a:lnTo>
                  <a:pt x="7380" y="102861"/>
                </a:lnTo>
                <a:lnTo>
                  <a:pt x="7777" y="103816"/>
                </a:lnTo>
                <a:lnTo>
                  <a:pt x="8218" y="107418"/>
                </a:lnTo>
                <a:lnTo>
                  <a:pt x="9289" y="108760"/>
                </a:lnTo>
                <a:lnTo>
                  <a:pt x="10955" y="109654"/>
                </a:lnTo>
                <a:lnTo>
                  <a:pt x="15346" y="110648"/>
                </a:lnTo>
                <a:lnTo>
                  <a:pt x="23173" y="111207"/>
                </a:lnTo>
                <a:lnTo>
                  <a:pt x="28713" y="111338"/>
                </a:lnTo>
                <a:lnTo>
                  <a:pt x="31525" y="112325"/>
                </a:lnTo>
                <a:lnTo>
                  <a:pt x="37188" y="115962"/>
                </a:lnTo>
                <a:lnTo>
                  <a:pt x="45420" y="118214"/>
                </a:lnTo>
                <a:lnTo>
                  <a:pt x="50282" y="118814"/>
                </a:lnTo>
                <a:lnTo>
                  <a:pt x="55429" y="119214"/>
                </a:lnTo>
                <a:lnTo>
                  <a:pt x="60765" y="119481"/>
                </a:lnTo>
                <a:lnTo>
                  <a:pt x="74836" y="119857"/>
                </a:lnTo>
                <a:lnTo>
                  <a:pt x="92675" y="119984"/>
                </a:lnTo>
                <a:lnTo>
                  <a:pt x="97978" y="120947"/>
                </a:lnTo>
                <a:lnTo>
                  <a:pt x="103419" y="122541"/>
                </a:lnTo>
                <a:lnTo>
                  <a:pt x="108950" y="124557"/>
                </a:lnTo>
                <a:lnTo>
                  <a:pt x="117637" y="126796"/>
                </a:lnTo>
                <a:lnTo>
                  <a:pt x="125625" y="127791"/>
                </a:lnTo>
                <a:lnTo>
                  <a:pt x="130422" y="128057"/>
                </a:lnTo>
                <a:lnTo>
                  <a:pt x="140832" y="128352"/>
                </a:lnTo>
                <a:lnTo>
                  <a:pt x="164148" y="128556"/>
                </a:lnTo>
                <a:lnTo>
                  <a:pt x="167534" y="129519"/>
                </a:lnTo>
                <a:lnTo>
                  <a:pt x="173837" y="133129"/>
                </a:lnTo>
                <a:lnTo>
                  <a:pt x="182353" y="135368"/>
                </a:lnTo>
                <a:lnTo>
                  <a:pt x="187291" y="135966"/>
                </a:lnTo>
                <a:lnTo>
                  <a:pt x="195318" y="136629"/>
                </a:lnTo>
                <a:lnTo>
                  <a:pt x="203012" y="136924"/>
                </a:lnTo>
                <a:lnTo>
                  <a:pt x="224442" y="137129"/>
                </a:lnTo>
                <a:lnTo>
                  <a:pt x="255094" y="137159"/>
                </a:lnTo>
                <a:lnTo>
                  <a:pt x="261329" y="134620"/>
                </a:lnTo>
                <a:lnTo>
                  <a:pt x="271753" y="129779"/>
                </a:lnTo>
                <a:lnTo>
                  <a:pt x="279703" y="128823"/>
                </a:lnTo>
                <a:lnTo>
                  <a:pt x="282472" y="128619"/>
                </a:lnTo>
                <a:lnTo>
                  <a:pt x="282705" y="126061"/>
                </a:lnTo>
                <a:lnTo>
                  <a:pt x="282892" y="12001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282"/>
          <p:cNvSpPr/>
          <p:nvPr/>
        </p:nvSpPr>
        <p:spPr>
          <a:xfrm>
            <a:off x="3929062" y="1723072"/>
            <a:ext cx="77048" cy="342897"/>
          </a:xfrm>
          <a:custGeom>
            <a:avLst/>
            <a:gdLst/>
            <a:ahLst/>
            <a:cxnLst/>
            <a:rect l="0" t="0" r="0" b="0"/>
            <a:pathLst>
              <a:path w="77048" h="342897">
                <a:moveTo>
                  <a:pt x="0" y="0"/>
                </a:moveTo>
                <a:lnTo>
                  <a:pt x="7381" y="0"/>
                </a:lnTo>
                <a:lnTo>
                  <a:pt x="7778" y="953"/>
                </a:lnTo>
                <a:lnTo>
                  <a:pt x="8219" y="4551"/>
                </a:lnTo>
                <a:lnTo>
                  <a:pt x="9290" y="6844"/>
                </a:lnTo>
                <a:lnTo>
                  <a:pt x="10956" y="9325"/>
                </a:lnTo>
                <a:lnTo>
                  <a:pt x="13019" y="11932"/>
                </a:lnTo>
                <a:lnTo>
                  <a:pt x="14394" y="14622"/>
                </a:lnTo>
                <a:lnTo>
                  <a:pt x="15922" y="20151"/>
                </a:lnTo>
                <a:lnTo>
                  <a:pt x="17283" y="22959"/>
                </a:lnTo>
                <a:lnTo>
                  <a:pt x="19141" y="25784"/>
                </a:lnTo>
                <a:lnTo>
                  <a:pt x="21333" y="28619"/>
                </a:lnTo>
                <a:lnTo>
                  <a:pt x="22795" y="32414"/>
                </a:lnTo>
                <a:lnTo>
                  <a:pt x="24419" y="41711"/>
                </a:lnTo>
                <a:lnTo>
                  <a:pt x="25140" y="49653"/>
                </a:lnTo>
                <a:lnTo>
                  <a:pt x="25333" y="53105"/>
                </a:lnTo>
                <a:lnTo>
                  <a:pt x="26414" y="57311"/>
                </a:lnTo>
                <a:lnTo>
                  <a:pt x="28087" y="62020"/>
                </a:lnTo>
                <a:lnTo>
                  <a:pt x="30154" y="67064"/>
                </a:lnTo>
                <a:lnTo>
                  <a:pt x="32452" y="77749"/>
                </a:lnTo>
                <a:lnTo>
                  <a:pt x="33065" y="83265"/>
                </a:lnTo>
                <a:lnTo>
                  <a:pt x="33473" y="88848"/>
                </a:lnTo>
                <a:lnTo>
                  <a:pt x="33745" y="94474"/>
                </a:lnTo>
                <a:lnTo>
                  <a:pt x="34048" y="105806"/>
                </a:lnTo>
                <a:lnTo>
                  <a:pt x="34182" y="117192"/>
                </a:lnTo>
                <a:lnTo>
                  <a:pt x="35171" y="123848"/>
                </a:lnTo>
                <a:lnTo>
                  <a:pt x="36782" y="131143"/>
                </a:lnTo>
                <a:lnTo>
                  <a:pt x="38809" y="138864"/>
                </a:lnTo>
                <a:lnTo>
                  <a:pt x="40160" y="145916"/>
                </a:lnTo>
                <a:lnTo>
                  <a:pt x="41061" y="152522"/>
                </a:lnTo>
                <a:lnTo>
                  <a:pt x="41662" y="158832"/>
                </a:lnTo>
                <a:lnTo>
                  <a:pt x="42062" y="164943"/>
                </a:lnTo>
                <a:lnTo>
                  <a:pt x="42329" y="170922"/>
                </a:lnTo>
                <a:lnTo>
                  <a:pt x="42507" y="176813"/>
                </a:lnTo>
                <a:lnTo>
                  <a:pt x="43578" y="182645"/>
                </a:lnTo>
                <a:lnTo>
                  <a:pt x="45245" y="188439"/>
                </a:lnTo>
                <a:lnTo>
                  <a:pt x="47308" y="194206"/>
                </a:lnTo>
                <a:lnTo>
                  <a:pt x="48684" y="199955"/>
                </a:lnTo>
                <a:lnTo>
                  <a:pt x="49601" y="205694"/>
                </a:lnTo>
                <a:lnTo>
                  <a:pt x="50212" y="211424"/>
                </a:lnTo>
                <a:lnTo>
                  <a:pt x="50620" y="217149"/>
                </a:lnTo>
                <a:lnTo>
                  <a:pt x="50891" y="222871"/>
                </a:lnTo>
                <a:lnTo>
                  <a:pt x="51072" y="228591"/>
                </a:lnTo>
                <a:lnTo>
                  <a:pt x="52146" y="234309"/>
                </a:lnTo>
                <a:lnTo>
                  <a:pt x="53814" y="240026"/>
                </a:lnTo>
                <a:lnTo>
                  <a:pt x="55879" y="245742"/>
                </a:lnTo>
                <a:lnTo>
                  <a:pt x="57255" y="251458"/>
                </a:lnTo>
                <a:lnTo>
                  <a:pt x="58172" y="257174"/>
                </a:lnTo>
                <a:lnTo>
                  <a:pt x="58784" y="262889"/>
                </a:lnTo>
                <a:lnTo>
                  <a:pt x="59192" y="268604"/>
                </a:lnTo>
                <a:lnTo>
                  <a:pt x="59464" y="274320"/>
                </a:lnTo>
                <a:lnTo>
                  <a:pt x="59846" y="288925"/>
                </a:lnTo>
                <a:lnTo>
                  <a:pt x="59998" y="318700"/>
                </a:lnTo>
                <a:lnTo>
                  <a:pt x="60954" y="322004"/>
                </a:lnTo>
                <a:lnTo>
                  <a:pt x="62543" y="325159"/>
                </a:lnTo>
                <a:lnTo>
                  <a:pt x="64556" y="328215"/>
                </a:lnTo>
                <a:lnTo>
                  <a:pt x="66792" y="334151"/>
                </a:lnTo>
                <a:lnTo>
                  <a:pt x="68475" y="342388"/>
                </a:lnTo>
                <a:lnTo>
                  <a:pt x="69463" y="342559"/>
                </a:lnTo>
                <a:lnTo>
                  <a:pt x="71074" y="342672"/>
                </a:lnTo>
                <a:lnTo>
                  <a:pt x="77047" y="342896"/>
                </a:lnTo>
                <a:lnTo>
                  <a:pt x="71241" y="337008"/>
                </a:lnTo>
                <a:lnTo>
                  <a:pt x="69762" y="335519"/>
                </a:lnTo>
                <a:lnTo>
                  <a:pt x="69105" y="332317"/>
                </a:lnTo>
                <a:lnTo>
                  <a:pt x="68580" y="32575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283"/>
          <p:cNvSpPr/>
          <p:nvPr/>
        </p:nvSpPr>
        <p:spPr>
          <a:xfrm>
            <a:off x="3990261" y="900112"/>
            <a:ext cx="2570559" cy="222886"/>
          </a:xfrm>
          <a:custGeom>
            <a:avLst/>
            <a:gdLst/>
            <a:ahLst/>
            <a:cxnLst/>
            <a:rect l="0" t="0" r="0" b="0"/>
            <a:pathLst>
              <a:path w="2570559" h="222886">
                <a:moveTo>
                  <a:pt x="7381" y="222885"/>
                </a:moveTo>
                <a:lnTo>
                  <a:pt x="0" y="215504"/>
                </a:lnTo>
                <a:lnTo>
                  <a:pt x="555" y="215107"/>
                </a:lnTo>
                <a:lnTo>
                  <a:pt x="3713" y="214666"/>
                </a:lnTo>
                <a:lnTo>
                  <a:pt x="4935" y="213595"/>
                </a:lnTo>
                <a:lnTo>
                  <a:pt x="5751" y="211930"/>
                </a:lnTo>
                <a:lnTo>
                  <a:pt x="6294" y="209866"/>
                </a:lnTo>
                <a:lnTo>
                  <a:pt x="7608" y="208491"/>
                </a:lnTo>
                <a:lnTo>
                  <a:pt x="9438" y="207574"/>
                </a:lnTo>
                <a:lnTo>
                  <a:pt x="14010" y="206555"/>
                </a:lnTo>
                <a:lnTo>
                  <a:pt x="19217" y="206102"/>
                </a:lnTo>
                <a:lnTo>
                  <a:pt x="21940" y="205029"/>
                </a:lnTo>
                <a:lnTo>
                  <a:pt x="30321" y="199920"/>
                </a:lnTo>
                <a:lnTo>
                  <a:pt x="53641" y="192979"/>
                </a:lnTo>
                <a:lnTo>
                  <a:pt x="79983" y="186632"/>
                </a:lnTo>
                <a:lnTo>
                  <a:pt x="93941" y="182008"/>
                </a:lnTo>
                <a:lnTo>
                  <a:pt x="106495" y="176777"/>
                </a:lnTo>
                <a:lnTo>
                  <a:pt x="120964" y="173818"/>
                </a:lnTo>
                <a:lnTo>
                  <a:pt x="145175" y="169612"/>
                </a:lnTo>
                <a:lnTo>
                  <a:pt x="161968" y="164918"/>
                </a:lnTo>
                <a:lnTo>
                  <a:pt x="178956" y="159657"/>
                </a:lnTo>
                <a:lnTo>
                  <a:pt x="198572" y="154144"/>
                </a:lnTo>
                <a:lnTo>
                  <a:pt x="252516" y="139996"/>
                </a:lnTo>
                <a:lnTo>
                  <a:pt x="281626" y="131439"/>
                </a:lnTo>
                <a:lnTo>
                  <a:pt x="302940" y="125727"/>
                </a:lnTo>
                <a:lnTo>
                  <a:pt x="327653" y="120014"/>
                </a:lnTo>
                <a:lnTo>
                  <a:pt x="377773" y="113136"/>
                </a:lnTo>
                <a:lnTo>
                  <a:pt x="412825" y="107393"/>
                </a:lnTo>
                <a:lnTo>
                  <a:pt x="435864" y="102340"/>
                </a:lnTo>
                <a:lnTo>
                  <a:pt x="459755" y="96920"/>
                </a:lnTo>
                <a:lnTo>
                  <a:pt x="499028" y="88513"/>
                </a:lnTo>
                <a:lnTo>
                  <a:pt x="536171" y="79989"/>
                </a:lnTo>
                <a:lnTo>
                  <a:pt x="563074" y="74286"/>
                </a:lnTo>
                <a:lnTo>
                  <a:pt x="633350" y="66791"/>
                </a:lnTo>
                <a:lnTo>
                  <a:pt x="660874" y="62070"/>
                </a:lnTo>
                <a:lnTo>
                  <a:pt x="685808" y="56797"/>
                </a:lnTo>
                <a:lnTo>
                  <a:pt x="753723" y="49601"/>
                </a:lnTo>
                <a:lnTo>
                  <a:pt x="782001" y="44905"/>
                </a:lnTo>
                <a:lnTo>
                  <a:pt x="810444" y="39643"/>
                </a:lnTo>
                <a:lnTo>
                  <a:pt x="881790" y="32455"/>
                </a:lnTo>
                <a:lnTo>
                  <a:pt x="954168" y="25652"/>
                </a:lnTo>
                <a:lnTo>
                  <a:pt x="1017149" y="19108"/>
                </a:lnTo>
                <a:lnTo>
                  <a:pt x="1080284" y="12982"/>
                </a:lnTo>
                <a:lnTo>
                  <a:pt x="1147788" y="8491"/>
                </a:lnTo>
                <a:lnTo>
                  <a:pt x="1213616" y="1959"/>
                </a:lnTo>
                <a:lnTo>
                  <a:pt x="1277313" y="387"/>
                </a:lnTo>
                <a:lnTo>
                  <a:pt x="1674573" y="0"/>
                </a:lnTo>
                <a:lnTo>
                  <a:pt x="1756714" y="6785"/>
                </a:lnTo>
                <a:lnTo>
                  <a:pt x="1824858" y="8219"/>
                </a:lnTo>
                <a:lnTo>
                  <a:pt x="1903705" y="15311"/>
                </a:lnTo>
                <a:lnTo>
                  <a:pt x="1966289" y="21334"/>
                </a:lnTo>
                <a:lnTo>
                  <a:pt x="2045673" y="27680"/>
                </a:lnTo>
                <a:lnTo>
                  <a:pt x="2137434" y="36250"/>
                </a:lnTo>
                <a:lnTo>
                  <a:pt x="2163746" y="40876"/>
                </a:lnTo>
                <a:lnTo>
                  <a:pt x="2191316" y="46107"/>
                </a:lnTo>
                <a:lnTo>
                  <a:pt x="2246867" y="51335"/>
                </a:lnTo>
                <a:lnTo>
                  <a:pt x="2298057" y="58012"/>
                </a:lnTo>
                <a:lnTo>
                  <a:pt x="2349197" y="64164"/>
                </a:lnTo>
                <a:lnTo>
                  <a:pt x="2372798" y="69158"/>
                </a:lnTo>
                <a:lnTo>
                  <a:pt x="2414443" y="75573"/>
                </a:lnTo>
                <a:lnTo>
                  <a:pt x="2456077" y="82732"/>
                </a:lnTo>
                <a:lnTo>
                  <a:pt x="2492806" y="87674"/>
                </a:lnTo>
                <a:lnTo>
                  <a:pt x="2516406" y="92335"/>
                </a:lnTo>
                <a:lnTo>
                  <a:pt x="2554419" y="94183"/>
                </a:lnTo>
                <a:lnTo>
                  <a:pt x="2556941" y="95173"/>
                </a:lnTo>
                <a:lnTo>
                  <a:pt x="2558622" y="96787"/>
                </a:lnTo>
                <a:lnTo>
                  <a:pt x="2559744" y="98814"/>
                </a:lnTo>
                <a:lnTo>
                  <a:pt x="2561444" y="100166"/>
                </a:lnTo>
                <a:lnTo>
                  <a:pt x="2563529" y="101067"/>
                </a:lnTo>
                <a:lnTo>
                  <a:pt x="2570147" y="102765"/>
                </a:lnTo>
                <a:lnTo>
                  <a:pt x="2570505" y="109641"/>
                </a:lnTo>
                <a:lnTo>
                  <a:pt x="2570558" y="1114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284"/>
          <p:cNvSpPr/>
          <p:nvPr/>
        </p:nvSpPr>
        <p:spPr>
          <a:xfrm>
            <a:off x="6406515" y="1148715"/>
            <a:ext cx="248603" cy="351473"/>
          </a:xfrm>
          <a:custGeom>
            <a:avLst/>
            <a:gdLst/>
            <a:ahLst/>
            <a:cxnLst/>
            <a:rect l="0" t="0" r="0" b="0"/>
            <a:pathLst>
              <a:path w="248603" h="351473">
                <a:moveTo>
                  <a:pt x="0" y="0"/>
                </a:moveTo>
                <a:lnTo>
                  <a:pt x="4551" y="0"/>
                </a:lnTo>
                <a:lnTo>
                  <a:pt x="5891" y="952"/>
                </a:lnTo>
                <a:lnTo>
                  <a:pt x="6785" y="2540"/>
                </a:lnTo>
                <a:lnTo>
                  <a:pt x="7381" y="4550"/>
                </a:lnTo>
                <a:lnTo>
                  <a:pt x="9683" y="5891"/>
                </a:lnTo>
                <a:lnTo>
                  <a:pt x="17321" y="7380"/>
                </a:lnTo>
                <a:lnTo>
                  <a:pt x="22025" y="8730"/>
                </a:lnTo>
                <a:lnTo>
                  <a:pt x="27065" y="10582"/>
                </a:lnTo>
                <a:lnTo>
                  <a:pt x="32331" y="12770"/>
                </a:lnTo>
                <a:lnTo>
                  <a:pt x="36794" y="16133"/>
                </a:lnTo>
                <a:lnTo>
                  <a:pt x="44293" y="24950"/>
                </a:lnTo>
                <a:lnTo>
                  <a:pt x="50800" y="32679"/>
                </a:lnTo>
                <a:lnTo>
                  <a:pt x="56868" y="40241"/>
                </a:lnTo>
                <a:lnTo>
                  <a:pt x="62739" y="49952"/>
                </a:lnTo>
                <a:lnTo>
                  <a:pt x="65638" y="56161"/>
                </a:lnTo>
                <a:lnTo>
                  <a:pt x="68524" y="63158"/>
                </a:lnTo>
                <a:lnTo>
                  <a:pt x="71400" y="70680"/>
                </a:lnTo>
                <a:lnTo>
                  <a:pt x="75222" y="78553"/>
                </a:lnTo>
                <a:lnTo>
                  <a:pt x="79675" y="86658"/>
                </a:lnTo>
                <a:lnTo>
                  <a:pt x="84550" y="94920"/>
                </a:lnTo>
                <a:lnTo>
                  <a:pt x="87799" y="102332"/>
                </a:lnTo>
                <a:lnTo>
                  <a:pt x="89965" y="109179"/>
                </a:lnTo>
                <a:lnTo>
                  <a:pt x="91409" y="115648"/>
                </a:lnTo>
                <a:lnTo>
                  <a:pt x="94276" y="122819"/>
                </a:lnTo>
                <a:lnTo>
                  <a:pt x="98094" y="130456"/>
                </a:lnTo>
                <a:lnTo>
                  <a:pt x="102543" y="138406"/>
                </a:lnTo>
                <a:lnTo>
                  <a:pt x="107414" y="146563"/>
                </a:lnTo>
                <a:lnTo>
                  <a:pt x="122420" y="170743"/>
                </a:lnTo>
                <a:lnTo>
                  <a:pt x="126380" y="177646"/>
                </a:lnTo>
                <a:lnTo>
                  <a:pt x="129974" y="184153"/>
                </a:lnTo>
                <a:lnTo>
                  <a:pt x="133322" y="191349"/>
                </a:lnTo>
                <a:lnTo>
                  <a:pt x="136506" y="199003"/>
                </a:lnTo>
                <a:lnTo>
                  <a:pt x="139581" y="206964"/>
                </a:lnTo>
                <a:lnTo>
                  <a:pt x="143537" y="214176"/>
                </a:lnTo>
                <a:lnTo>
                  <a:pt x="148078" y="220889"/>
                </a:lnTo>
                <a:lnTo>
                  <a:pt x="153011" y="227269"/>
                </a:lnTo>
                <a:lnTo>
                  <a:pt x="157252" y="234380"/>
                </a:lnTo>
                <a:lnTo>
                  <a:pt x="161032" y="241978"/>
                </a:lnTo>
                <a:lnTo>
                  <a:pt x="167772" y="257088"/>
                </a:lnTo>
                <a:lnTo>
                  <a:pt x="173943" y="270154"/>
                </a:lnTo>
                <a:lnTo>
                  <a:pt x="177874" y="276305"/>
                </a:lnTo>
                <a:lnTo>
                  <a:pt x="182400" y="282310"/>
                </a:lnTo>
                <a:lnTo>
                  <a:pt x="187322" y="288219"/>
                </a:lnTo>
                <a:lnTo>
                  <a:pt x="191556" y="294064"/>
                </a:lnTo>
                <a:lnTo>
                  <a:pt x="195332" y="299865"/>
                </a:lnTo>
                <a:lnTo>
                  <a:pt x="202066" y="310438"/>
                </a:lnTo>
                <a:lnTo>
                  <a:pt x="208235" y="318312"/>
                </a:lnTo>
                <a:lnTo>
                  <a:pt x="214151" y="324987"/>
                </a:lnTo>
                <a:lnTo>
                  <a:pt x="217062" y="328100"/>
                </a:lnTo>
                <a:lnTo>
                  <a:pt x="219003" y="331128"/>
                </a:lnTo>
                <a:lnTo>
                  <a:pt x="222687" y="339941"/>
                </a:lnTo>
                <a:lnTo>
                  <a:pt x="226925" y="345712"/>
                </a:lnTo>
                <a:lnTo>
                  <a:pt x="229388" y="347632"/>
                </a:lnTo>
                <a:lnTo>
                  <a:pt x="231982" y="348912"/>
                </a:lnTo>
                <a:lnTo>
                  <a:pt x="239559" y="351322"/>
                </a:lnTo>
                <a:lnTo>
                  <a:pt x="242361" y="351405"/>
                </a:lnTo>
                <a:lnTo>
                  <a:pt x="248602" y="3514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285"/>
          <p:cNvSpPr/>
          <p:nvPr/>
        </p:nvSpPr>
        <p:spPr>
          <a:xfrm>
            <a:off x="6389370" y="1174432"/>
            <a:ext cx="274321" cy="248604"/>
          </a:xfrm>
          <a:custGeom>
            <a:avLst/>
            <a:gdLst/>
            <a:ahLst/>
            <a:cxnLst/>
            <a:rect l="0" t="0" r="0" b="0"/>
            <a:pathLst>
              <a:path w="274321" h="248604">
                <a:moveTo>
                  <a:pt x="274320" y="0"/>
                </a:moveTo>
                <a:lnTo>
                  <a:pt x="266100" y="0"/>
                </a:lnTo>
                <a:lnTo>
                  <a:pt x="261300" y="4551"/>
                </a:lnTo>
                <a:lnTo>
                  <a:pt x="259926" y="6844"/>
                </a:lnTo>
                <a:lnTo>
                  <a:pt x="258397" y="11932"/>
                </a:lnTo>
                <a:lnTo>
                  <a:pt x="255178" y="17368"/>
                </a:lnTo>
                <a:lnTo>
                  <a:pt x="250572" y="22959"/>
                </a:lnTo>
                <a:lnTo>
                  <a:pt x="245350" y="28619"/>
                </a:lnTo>
                <a:lnTo>
                  <a:pt x="232504" y="41711"/>
                </a:lnTo>
                <a:lnTo>
                  <a:pt x="227392" y="47810"/>
                </a:lnTo>
                <a:lnTo>
                  <a:pt x="222080" y="54733"/>
                </a:lnTo>
                <a:lnTo>
                  <a:pt x="216633" y="62206"/>
                </a:lnTo>
                <a:lnTo>
                  <a:pt x="210145" y="69093"/>
                </a:lnTo>
                <a:lnTo>
                  <a:pt x="202961" y="75590"/>
                </a:lnTo>
                <a:lnTo>
                  <a:pt x="195315" y="81826"/>
                </a:lnTo>
                <a:lnTo>
                  <a:pt x="187360" y="87888"/>
                </a:lnTo>
                <a:lnTo>
                  <a:pt x="170900" y="99704"/>
                </a:lnTo>
                <a:lnTo>
                  <a:pt x="163464" y="106474"/>
                </a:lnTo>
                <a:lnTo>
                  <a:pt x="156601" y="113845"/>
                </a:lnTo>
                <a:lnTo>
                  <a:pt x="150120" y="121617"/>
                </a:lnTo>
                <a:lnTo>
                  <a:pt x="142942" y="128703"/>
                </a:lnTo>
                <a:lnTo>
                  <a:pt x="135300" y="135332"/>
                </a:lnTo>
                <a:lnTo>
                  <a:pt x="127347" y="141656"/>
                </a:lnTo>
                <a:lnTo>
                  <a:pt x="119188" y="147778"/>
                </a:lnTo>
                <a:lnTo>
                  <a:pt x="102502" y="159659"/>
                </a:lnTo>
                <a:lnTo>
                  <a:pt x="95005" y="165494"/>
                </a:lnTo>
                <a:lnTo>
                  <a:pt x="88102" y="171290"/>
                </a:lnTo>
                <a:lnTo>
                  <a:pt x="81594" y="177058"/>
                </a:lnTo>
                <a:lnTo>
                  <a:pt x="69284" y="188548"/>
                </a:lnTo>
                <a:lnTo>
                  <a:pt x="45859" y="211446"/>
                </a:lnTo>
                <a:lnTo>
                  <a:pt x="14439" y="242739"/>
                </a:lnTo>
                <a:lnTo>
                  <a:pt x="11531" y="244693"/>
                </a:lnTo>
                <a:lnTo>
                  <a:pt x="3840" y="247444"/>
                </a:lnTo>
                <a:lnTo>
                  <a:pt x="0" y="24860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286"/>
          <p:cNvSpPr/>
          <p:nvPr/>
        </p:nvSpPr>
        <p:spPr>
          <a:xfrm>
            <a:off x="6740842" y="1294447"/>
            <a:ext cx="308611" cy="17146"/>
          </a:xfrm>
          <a:custGeom>
            <a:avLst/>
            <a:gdLst/>
            <a:ahLst/>
            <a:cxnLst/>
            <a:rect l="0" t="0" r="0" b="0"/>
            <a:pathLst>
              <a:path w="308611" h="17146">
                <a:moveTo>
                  <a:pt x="0" y="17145"/>
                </a:moveTo>
                <a:lnTo>
                  <a:pt x="4551" y="12594"/>
                </a:lnTo>
                <a:lnTo>
                  <a:pt x="6844" y="11254"/>
                </a:lnTo>
                <a:lnTo>
                  <a:pt x="9325" y="10360"/>
                </a:lnTo>
                <a:lnTo>
                  <a:pt x="15600" y="8926"/>
                </a:lnTo>
                <a:lnTo>
                  <a:pt x="21539" y="8729"/>
                </a:lnTo>
                <a:lnTo>
                  <a:pt x="25789" y="8677"/>
                </a:lnTo>
                <a:lnTo>
                  <a:pt x="30528" y="9595"/>
                </a:lnTo>
                <a:lnTo>
                  <a:pt x="35592" y="11159"/>
                </a:lnTo>
                <a:lnTo>
                  <a:pt x="40873" y="13154"/>
                </a:lnTo>
                <a:lnTo>
                  <a:pt x="46298" y="14485"/>
                </a:lnTo>
                <a:lnTo>
                  <a:pt x="51820" y="15371"/>
                </a:lnTo>
                <a:lnTo>
                  <a:pt x="57407" y="15963"/>
                </a:lnTo>
                <a:lnTo>
                  <a:pt x="63037" y="16357"/>
                </a:lnTo>
                <a:lnTo>
                  <a:pt x="68695" y="16620"/>
                </a:lnTo>
                <a:lnTo>
                  <a:pt x="80061" y="16911"/>
                </a:lnTo>
                <a:lnTo>
                  <a:pt x="284013" y="17145"/>
                </a:lnTo>
                <a:lnTo>
                  <a:pt x="287449" y="16192"/>
                </a:lnTo>
                <a:lnTo>
                  <a:pt x="290693" y="14605"/>
                </a:lnTo>
                <a:lnTo>
                  <a:pt x="293808" y="12594"/>
                </a:lnTo>
                <a:lnTo>
                  <a:pt x="296837" y="11254"/>
                </a:lnTo>
                <a:lnTo>
                  <a:pt x="299809" y="10360"/>
                </a:lnTo>
                <a:lnTo>
                  <a:pt x="306872" y="8926"/>
                </a:lnTo>
                <a:lnTo>
                  <a:pt x="307451" y="7855"/>
                </a:lnTo>
                <a:lnTo>
                  <a:pt x="307838" y="6189"/>
                </a:lnTo>
                <a:lnTo>
                  <a:pt x="30861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287"/>
          <p:cNvSpPr/>
          <p:nvPr/>
        </p:nvSpPr>
        <p:spPr>
          <a:xfrm>
            <a:off x="6860888" y="1166213"/>
            <a:ext cx="68550" cy="265395"/>
          </a:xfrm>
          <a:custGeom>
            <a:avLst/>
            <a:gdLst/>
            <a:ahLst/>
            <a:cxnLst/>
            <a:rect l="0" t="0" r="0" b="0"/>
            <a:pathLst>
              <a:path w="68550" h="265395">
                <a:moveTo>
                  <a:pt x="8542" y="8219"/>
                </a:moveTo>
                <a:lnTo>
                  <a:pt x="322" y="0"/>
                </a:lnTo>
                <a:lnTo>
                  <a:pt x="0" y="7058"/>
                </a:lnTo>
                <a:lnTo>
                  <a:pt x="942" y="8398"/>
                </a:lnTo>
                <a:lnTo>
                  <a:pt x="2523" y="10243"/>
                </a:lnTo>
                <a:lnTo>
                  <a:pt x="4529" y="12426"/>
                </a:lnTo>
                <a:lnTo>
                  <a:pt x="5867" y="14834"/>
                </a:lnTo>
                <a:lnTo>
                  <a:pt x="7353" y="20049"/>
                </a:lnTo>
                <a:lnTo>
                  <a:pt x="8189" y="28340"/>
                </a:lnTo>
                <a:lnTo>
                  <a:pt x="8385" y="36529"/>
                </a:lnTo>
                <a:lnTo>
                  <a:pt x="8437" y="41380"/>
                </a:lnTo>
                <a:lnTo>
                  <a:pt x="9425" y="45566"/>
                </a:lnTo>
                <a:lnTo>
                  <a:pt x="11035" y="49310"/>
                </a:lnTo>
                <a:lnTo>
                  <a:pt x="13062" y="52758"/>
                </a:lnTo>
                <a:lnTo>
                  <a:pt x="14413" y="56962"/>
                </a:lnTo>
                <a:lnTo>
                  <a:pt x="15313" y="61669"/>
                </a:lnTo>
                <a:lnTo>
                  <a:pt x="15913" y="66712"/>
                </a:lnTo>
                <a:lnTo>
                  <a:pt x="17266" y="72932"/>
                </a:lnTo>
                <a:lnTo>
                  <a:pt x="19120" y="79936"/>
                </a:lnTo>
                <a:lnTo>
                  <a:pt x="21309" y="87463"/>
                </a:lnTo>
                <a:lnTo>
                  <a:pt x="22769" y="94386"/>
                </a:lnTo>
                <a:lnTo>
                  <a:pt x="23741" y="100906"/>
                </a:lnTo>
                <a:lnTo>
                  <a:pt x="24390" y="107158"/>
                </a:lnTo>
                <a:lnTo>
                  <a:pt x="24822" y="113231"/>
                </a:lnTo>
                <a:lnTo>
                  <a:pt x="25111" y="119184"/>
                </a:lnTo>
                <a:lnTo>
                  <a:pt x="25303" y="125058"/>
                </a:lnTo>
                <a:lnTo>
                  <a:pt x="26383" y="131832"/>
                </a:lnTo>
                <a:lnTo>
                  <a:pt x="28055" y="139205"/>
                </a:lnTo>
                <a:lnTo>
                  <a:pt x="30123" y="146978"/>
                </a:lnTo>
                <a:lnTo>
                  <a:pt x="31502" y="154065"/>
                </a:lnTo>
                <a:lnTo>
                  <a:pt x="32421" y="160695"/>
                </a:lnTo>
                <a:lnTo>
                  <a:pt x="33033" y="167019"/>
                </a:lnTo>
                <a:lnTo>
                  <a:pt x="34394" y="173141"/>
                </a:lnTo>
                <a:lnTo>
                  <a:pt x="36255" y="179127"/>
                </a:lnTo>
                <a:lnTo>
                  <a:pt x="38447" y="185023"/>
                </a:lnTo>
                <a:lnTo>
                  <a:pt x="39908" y="190858"/>
                </a:lnTo>
                <a:lnTo>
                  <a:pt x="40883" y="196653"/>
                </a:lnTo>
                <a:lnTo>
                  <a:pt x="41532" y="202422"/>
                </a:lnTo>
                <a:lnTo>
                  <a:pt x="41965" y="208173"/>
                </a:lnTo>
                <a:lnTo>
                  <a:pt x="42254" y="213911"/>
                </a:lnTo>
                <a:lnTo>
                  <a:pt x="42447" y="219642"/>
                </a:lnTo>
                <a:lnTo>
                  <a:pt x="43527" y="224415"/>
                </a:lnTo>
                <a:lnTo>
                  <a:pt x="45201" y="228550"/>
                </a:lnTo>
                <a:lnTo>
                  <a:pt x="47268" y="232259"/>
                </a:lnTo>
                <a:lnTo>
                  <a:pt x="49600" y="235684"/>
                </a:lnTo>
                <a:lnTo>
                  <a:pt x="52106" y="238920"/>
                </a:lnTo>
                <a:lnTo>
                  <a:pt x="54730" y="242030"/>
                </a:lnTo>
                <a:lnTo>
                  <a:pt x="56478" y="245055"/>
                </a:lnTo>
                <a:lnTo>
                  <a:pt x="58422" y="250957"/>
                </a:lnTo>
                <a:lnTo>
                  <a:pt x="59286" y="256755"/>
                </a:lnTo>
                <a:lnTo>
                  <a:pt x="59516" y="259635"/>
                </a:lnTo>
                <a:lnTo>
                  <a:pt x="60622" y="261554"/>
                </a:lnTo>
                <a:lnTo>
                  <a:pt x="62311" y="262834"/>
                </a:lnTo>
                <a:lnTo>
                  <a:pt x="68549" y="26539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288"/>
          <p:cNvSpPr/>
          <p:nvPr/>
        </p:nvSpPr>
        <p:spPr>
          <a:xfrm>
            <a:off x="7092315" y="1191577"/>
            <a:ext cx="214208" cy="351429"/>
          </a:xfrm>
          <a:custGeom>
            <a:avLst/>
            <a:gdLst/>
            <a:ahLst/>
            <a:cxnLst/>
            <a:rect l="0" t="0" r="0" b="0"/>
            <a:pathLst>
              <a:path w="214208" h="351429">
                <a:moveTo>
                  <a:pt x="0" y="0"/>
                </a:moveTo>
                <a:lnTo>
                  <a:pt x="4551" y="0"/>
                </a:lnTo>
                <a:lnTo>
                  <a:pt x="5891" y="953"/>
                </a:lnTo>
                <a:lnTo>
                  <a:pt x="6785" y="2540"/>
                </a:lnTo>
                <a:lnTo>
                  <a:pt x="7777" y="6844"/>
                </a:lnTo>
                <a:lnTo>
                  <a:pt x="8337" y="15575"/>
                </a:lnTo>
                <a:lnTo>
                  <a:pt x="8467" y="24702"/>
                </a:lnTo>
                <a:lnTo>
                  <a:pt x="11066" y="35109"/>
                </a:lnTo>
                <a:lnTo>
                  <a:pt x="14443" y="46084"/>
                </a:lnTo>
                <a:lnTo>
                  <a:pt x="15344" y="51678"/>
                </a:lnTo>
                <a:lnTo>
                  <a:pt x="15944" y="57312"/>
                </a:lnTo>
                <a:lnTo>
                  <a:pt x="16344" y="62973"/>
                </a:lnTo>
                <a:lnTo>
                  <a:pt x="16611" y="68652"/>
                </a:lnTo>
                <a:lnTo>
                  <a:pt x="16789" y="74343"/>
                </a:lnTo>
                <a:lnTo>
                  <a:pt x="17860" y="80042"/>
                </a:lnTo>
                <a:lnTo>
                  <a:pt x="19526" y="85746"/>
                </a:lnTo>
                <a:lnTo>
                  <a:pt x="21591" y="91454"/>
                </a:lnTo>
                <a:lnTo>
                  <a:pt x="22966" y="97165"/>
                </a:lnTo>
                <a:lnTo>
                  <a:pt x="23883" y="102876"/>
                </a:lnTo>
                <a:lnTo>
                  <a:pt x="24494" y="108589"/>
                </a:lnTo>
                <a:lnTo>
                  <a:pt x="24902" y="114303"/>
                </a:lnTo>
                <a:lnTo>
                  <a:pt x="25173" y="120017"/>
                </a:lnTo>
                <a:lnTo>
                  <a:pt x="25355" y="125731"/>
                </a:lnTo>
                <a:lnTo>
                  <a:pt x="26428" y="131446"/>
                </a:lnTo>
                <a:lnTo>
                  <a:pt x="28096" y="137161"/>
                </a:lnTo>
                <a:lnTo>
                  <a:pt x="31536" y="147638"/>
                </a:lnTo>
                <a:lnTo>
                  <a:pt x="33066" y="155469"/>
                </a:lnTo>
                <a:lnTo>
                  <a:pt x="36286" y="162125"/>
                </a:lnTo>
                <a:lnTo>
                  <a:pt x="40892" y="168258"/>
                </a:lnTo>
                <a:lnTo>
                  <a:pt x="46114" y="174159"/>
                </a:lnTo>
                <a:lnTo>
                  <a:pt x="48840" y="176113"/>
                </a:lnTo>
                <a:lnTo>
                  <a:pt x="54409" y="178285"/>
                </a:lnTo>
                <a:lnTo>
                  <a:pt x="60060" y="179250"/>
                </a:lnTo>
                <a:lnTo>
                  <a:pt x="65745" y="179679"/>
                </a:lnTo>
                <a:lnTo>
                  <a:pt x="71448" y="179870"/>
                </a:lnTo>
                <a:lnTo>
                  <a:pt x="75254" y="178968"/>
                </a:lnTo>
                <a:lnTo>
                  <a:pt x="79697" y="177415"/>
                </a:lnTo>
                <a:lnTo>
                  <a:pt x="84563" y="175427"/>
                </a:lnTo>
                <a:lnTo>
                  <a:pt x="88761" y="173149"/>
                </a:lnTo>
                <a:lnTo>
                  <a:pt x="92511" y="170677"/>
                </a:lnTo>
                <a:lnTo>
                  <a:pt x="95964" y="168077"/>
                </a:lnTo>
                <a:lnTo>
                  <a:pt x="102341" y="162649"/>
                </a:lnTo>
                <a:lnTo>
                  <a:pt x="105374" y="159867"/>
                </a:lnTo>
                <a:lnTo>
                  <a:pt x="109302" y="157061"/>
                </a:lnTo>
                <a:lnTo>
                  <a:pt x="113825" y="154237"/>
                </a:lnTo>
                <a:lnTo>
                  <a:pt x="118746" y="151402"/>
                </a:lnTo>
                <a:lnTo>
                  <a:pt x="129293" y="145712"/>
                </a:lnTo>
                <a:lnTo>
                  <a:pt x="134773" y="142862"/>
                </a:lnTo>
                <a:lnTo>
                  <a:pt x="139379" y="139056"/>
                </a:lnTo>
                <a:lnTo>
                  <a:pt x="143402" y="134614"/>
                </a:lnTo>
                <a:lnTo>
                  <a:pt x="147036" y="129748"/>
                </a:lnTo>
                <a:lnTo>
                  <a:pt x="153614" y="119261"/>
                </a:lnTo>
                <a:lnTo>
                  <a:pt x="156702" y="113797"/>
                </a:lnTo>
                <a:lnTo>
                  <a:pt x="160665" y="108250"/>
                </a:lnTo>
                <a:lnTo>
                  <a:pt x="165213" y="102647"/>
                </a:lnTo>
                <a:lnTo>
                  <a:pt x="170149" y="97006"/>
                </a:lnTo>
                <a:lnTo>
                  <a:pt x="173440" y="91341"/>
                </a:lnTo>
                <a:lnTo>
                  <a:pt x="175634" y="85659"/>
                </a:lnTo>
                <a:lnTo>
                  <a:pt x="177097" y="79966"/>
                </a:lnTo>
                <a:lnTo>
                  <a:pt x="179024" y="74266"/>
                </a:lnTo>
                <a:lnTo>
                  <a:pt x="181262" y="68560"/>
                </a:lnTo>
                <a:lnTo>
                  <a:pt x="185336" y="58094"/>
                </a:lnTo>
                <a:lnTo>
                  <a:pt x="187146" y="50267"/>
                </a:lnTo>
                <a:lnTo>
                  <a:pt x="187951" y="41073"/>
                </a:lnTo>
                <a:lnTo>
                  <a:pt x="188308" y="31590"/>
                </a:lnTo>
                <a:lnTo>
                  <a:pt x="188557" y="19235"/>
                </a:lnTo>
                <a:lnTo>
                  <a:pt x="188594" y="1312"/>
                </a:lnTo>
                <a:lnTo>
                  <a:pt x="188594" y="44564"/>
                </a:lnTo>
                <a:lnTo>
                  <a:pt x="191135" y="53461"/>
                </a:lnTo>
                <a:lnTo>
                  <a:pt x="193145" y="58501"/>
                </a:lnTo>
                <a:lnTo>
                  <a:pt x="194486" y="64718"/>
                </a:lnTo>
                <a:lnTo>
                  <a:pt x="195380" y="71720"/>
                </a:lnTo>
                <a:lnTo>
                  <a:pt x="195975" y="79246"/>
                </a:lnTo>
                <a:lnTo>
                  <a:pt x="197326" y="86168"/>
                </a:lnTo>
                <a:lnTo>
                  <a:pt x="199177" y="92688"/>
                </a:lnTo>
                <a:lnTo>
                  <a:pt x="201366" y="98939"/>
                </a:lnTo>
                <a:lnTo>
                  <a:pt x="202824" y="105012"/>
                </a:lnTo>
                <a:lnTo>
                  <a:pt x="203796" y="110966"/>
                </a:lnTo>
                <a:lnTo>
                  <a:pt x="204444" y="116840"/>
                </a:lnTo>
                <a:lnTo>
                  <a:pt x="204876" y="123613"/>
                </a:lnTo>
                <a:lnTo>
                  <a:pt x="205163" y="130986"/>
                </a:lnTo>
                <a:lnTo>
                  <a:pt x="205569" y="152476"/>
                </a:lnTo>
                <a:lnTo>
                  <a:pt x="205626" y="158800"/>
                </a:lnTo>
                <a:lnTo>
                  <a:pt x="206617" y="165875"/>
                </a:lnTo>
                <a:lnTo>
                  <a:pt x="208229" y="173448"/>
                </a:lnTo>
                <a:lnTo>
                  <a:pt x="210257" y="181354"/>
                </a:lnTo>
                <a:lnTo>
                  <a:pt x="211608" y="188531"/>
                </a:lnTo>
                <a:lnTo>
                  <a:pt x="212510" y="195220"/>
                </a:lnTo>
                <a:lnTo>
                  <a:pt x="213111" y="201584"/>
                </a:lnTo>
                <a:lnTo>
                  <a:pt x="213511" y="207732"/>
                </a:lnTo>
                <a:lnTo>
                  <a:pt x="213778" y="213735"/>
                </a:lnTo>
                <a:lnTo>
                  <a:pt x="214075" y="225486"/>
                </a:lnTo>
                <a:lnTo>
                  <a:pt x="214207" y="237059"/>
                </a:lnTo>
                <a:lnTo>
                  <a:pt x="213289" y="243764"/>
                </a:lnTo>
                <a:lnTo>
                  <a:pt x="211725" y="251092"/>
                </a:lnTo>
                <a:lnTo>
                  <a:pt x="209730" y="258835"/>
                </a:lnTo>
                <a:lnTo>
                  <a:pt x="207447" y="264949"/>
                </a:lnTo>
                <a:lnTo>
                  <a:pt x="202371" y="274283"/>
                </a:lnTo>
                <a:lnTo>
                  <a:pt x="196940" y="284146"/>
                </a:lnTo>
                <a:lnTo>
                  <a:pt x="188528" y="300409"/>
                </a:lnTo>
                <a:lnTo>
                  <a:pt x="183802" y="310680"/>
                </a:lnTo>
                <a:lnTo>
                  <a:pt x="181702" y="318420"/>
                </a:lnTo>
                <a:lnTo>
                  <a:pt x="179238" y="321818"/>
                </a:lnTo>
                <a:lnTo>
                  <a:pt x="175689" y="325035"/>
                </a:lnTo>
                <a:lnTo>
                  <a:pt x="171418" y="328133"/>
                </a:lnTo>
                <a:lnTo>
                  <a:pt x="166666" y="331150"/>
                </a:lnTo>
                <a:lnTo>
                  <a:pt x="161593" y="334114"/>
                </a:lnTo>
                <a:lnTo>
                  <a:pt x="156306" y="337043"/>
                </a:lnTo>
                <a:lnTo>
                  <a:pt x="151829" y="339948"/>
                </a:lnTo>
                <a:lnTo>
                  <a:pt x="147892" y="342837"/>
                </a:lnTo>
                <a:lnTo>
                  <a:pt x="144315" y="345715"/>
                </a:lnTo>
                <a:lnTo>
                  <a:pt x="140024" y="347634"/>
                </a:lnTo>
                <a:lnTo>
                  <a:pt x="135260" y="348914"/>
                </a:lnTo>
                <a:lnTo>
                  <a:pt x="130178" y="349767"/>
                </a:lnTo>
                <a:lnTo>
                  <a:pt x="125838" y="350335"/>
                </a:lnTo>
                <a:lnTo>
                  <a:pt x="121991" y="350714"/>
                </a:lnTo>
                <a:lnTo>
                  <a:pt x="118475" y="350967"/>
                </a:lnTo>
                <a:lnTo>
                  <a:pt x="112028" y="351248"/>
                </a:lnTo>
                <a:lnTo>
                  <a:pt x="103043" y="351406"/>
                </a:lnTo>
                <a:lnTo>
                  <a:pt x="100128" y="351428"/>
                </a:lnTo>
                <a:lnTo>
                  <a:pt x="97232" y="350490"/>
                </a:lnTo>
                <a:lnTo>
                  <a:pt x="91474" y="346909"/>
                </a:lnTo>
                <a:lnTo>
                  <a:pt x="85739" y="342142"/>
                </a:lnTo>
                <a:lnTo>
                  <a:pt x="80016" y="336848"/>
                </a:lnTo>
                <a:lnTo>
                  <a:pt x="71439" y="328513"/>
                </a:lnTo>
                <a:lnTo>
                  <a:pt x="60007" y="31718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289"/>
          <p:cNvSpPr/>
          <p:nvPr/>
        </p:nvSpPr>
        <p:spPr>
          <a:xfrm>
            <a:off x="7460932" y="1225870"/>
            <a:ext cx="214313" cy="8571"/>
          </a:xfrm>
          <a:custGeom>
            <a:avLst/>
            <a:gdLst/>
            <a:ahLst/>
            <a:cxnLst/>
            <a:rect l="0" t="0" r="0" b="0"/>
            <a:pathLst>
              <a:path w="214313" h="8571">
                <a:moveTo>
                  <a:pt x="0" y="8570"/>
                </a:moveTo>
                <a:lnTo>
                  <a:pt x="78998" y="8570"/>
                </a:lnTo>
                <a:lnTo>
                  <a:pt x="86956" y="7617"/>
                </a:lnTo>
                <a:lnTo>
                  <a:pt x="95118" y="6030"/>
                </a:lnTo>
                <a:lnTo>
                  <a:pt x="103417" y="4019"/>
                </a:lnTo>
                <a:lnTo>
                  <a:pt x="110855" y="2678"/>
                </a:lnTo>
                <a:lnTo>
                  <a:pt x="117718" y="1785"/>
                </a:lnTo>
                <a:lnTo>
                  <a:pt x="124199" y="1189"/>
                </a:lnTo>
                <a:lnTo>
                  <a:pt x="131377" y="791"/>
                </a:lnTo>
                <a:lnTo>
                  <a:pt x="146972" y="350"/>
                </a:lnTo>
                <a:lnTo>
                  <a:pt x="167532" y="67"/>
                </a:lnTo>
                <a:lnTo>
                  <a:pt x="204145" y="0"/>
                </a:lnTo>
                <a:lnTo>
                  <a:pt x="207534" y="951"/>
                </a:lnTo>
                <a:lnTo>
                  <a:pt x="209793" y="2538"/>
                </a:lnTo>
                <a:lnTo>
                  <a:pt x="214312" y="857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290"/>
          <p:cNvSpPr/>
          <p:nvPr/>
        </p:nvSpPr>
        <p:spPr>
          <a:xfrm>
            <a:off x="7460932" y="1311592"/>
            <a:ext cx="231459" cy="8574"/>
          </a:xfrm>
          <a:custGeom>
            <a:avLst/>
            <a:gdLst/>
            <a:ahLst/>
            <a:cxnLst/>
            <a:rect l="0" t="0" r="0" b="0"/>
            <a:pathLst>
              <a:path w="231459" h="8574">
                <a:moveTo>
                  <a:pt x="0" y="8573"/>
                </a:moveTo>
                <a:lnTo>
                  <a:pt x="98762" y="8573"/>
                </a:lnTo>
                <a:lnTo>
                  <a:pt x="105846" y="7620"/>
                </a:lnTo>
                <a:lnTo>
                  <a:pt x="113427" y="6033"/>
                </a:lnTo>
                <a:lnTo>
                  <a:pt x="121338" y="4022"/>
                </a:lnTo>
                <a:lnTo>
                  <a:pt x="128517" y="2681"/>
                </a:lnTo>
                <a:lnTo>
                  <a:pt x="135208" y="1788"/>
                </a:lnTo>
                <a:lnTo>
                  <a:pt x="141573" y="1192"/>
                </a:lnTo>
                <a:lnTo>
                  <a:pt x="147722" y="794"/>
                </a:lnTo>
                <a:lnTo>
                  <a:pt x="153727" y="530"/>
                </a:lnTo>
                <a:lnTo>
                  <a:pt x="165478" y="235"/>
                </a:lnTo>
                <a:lnTo>
                  <a:pt x="23145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291"/>
          <p:cNvSpPr/>
          <p:nvPr/>
        </p:nvSpPr>
        <p:spPr>
          <a:xfrm>
            <a:off x="7743825" y="1131674"/>
            <a:ext cx="269715" cy="282780"/>
          </a:xfrm>
          <a:custGeom>
            <a:avLst/>
            <a:gdLst/>
            <a:ahLst/>
            <a:cxnLst/>
            <a:rect l="0" t="0" r="0" b="0"/>
            <a:pathLst>
              <a:path w="269715" h="282780">
                <a:moveTo>
                  <a:pt x="111442" y="8468"/>
                </a:moveTo>
                <a:lnTo>
                  <a:pt x="120544" y="3917"/>
                </a:lnTo>
                <a:lnTo>
                  <a:pt x="125130" y="2577"/>
                </a:lnTo>
                <a:lnTo>
                  <a:pt x="130092" y="1683"/>
                </a:lnTo>
                <a:lnTo>
                  <a:pt x="142643" y="249"/>
                </a:lnTo>
                <a:lnTo>
                  <a:pt x="146530" y="131"/>
                </a:lnTo>
                <a:lnTo>
                  <a:pt x="158470" y="0"/>
                </a:lnTo>
                <a:lnTo>
                  <a:pt x="165653" y="918"/>
                </a:lnTo>
                <a:lnTo>
                  <a:pt x="173301" y="2482"/>
                </a:lnTo>
                <a:lnTo>
                  <a:pt x="181256" y="4477"/>
                </a:lnTo>
                <a:lnTo>
                  <a:pt x="188465" y="5808"/>
                </a:lnTo>
                <a:lnTo>
                  <a:pt x="195176" y="6694"/>
                </a:lnTo>
                <a:lnTo>
                  <a:pt x="201555" y="7286"/>
                </a:lnTo>
                <a:lnTo>
                  <a:pt x="207712" y="7680"/>
                </a:lnTo>
                <a:lnTo>
                  <a:pt x="219634" y="8118"/>
                </a:lnTo>
                <a:lnTo>
                  <a:pt x="225480" y="9187"/>
                </a:lnTo>
                <a:lnTo>
                  <a:pt x="231282" y="10852"/>
                </a:lnTo>
                <a:lnTo>
                  <a:pt x="237056" y="12915"/>
                </a:lnTo>
                <a:lnTo>
                  <a:pt x="241857" y="15243"/>
                </a:lnTo>
                <a:lnTo>
                  <a:pt x="249732" y="20369"/>
                </a:lnTo>
                <a:lnTo>
                  <a:pt x="256406" y="23282"/>
                </a:lnTo>
                <a:lnTo>
                  <a:pt x="259521" y="24059"/>
                </a:lnTo>
                <a:lnTo>
                  <a:pt x="261596" y="25530"/>
                </a:lnTo>
                <a:lnTo>
                  <a:pt x="262980" y="27462"/>
                </a:lnTo>
                <a:lnTo>
                  <a:pt x="264517" y="32150"/>
                </a:lnTo>
                <a:lnTo>
                  <a:pt x="265383" y="40144"/>
                </a:lnTo>
                <a:lnTo>
                  <a:pt x="265585" y="45724"/>
                </a:lnTo>
                <a:lnTo>
                  <a:pt x="263735" y="49498"/>
                </a:lnTo>
                <a:lnTo>
                  <a:pt x="260595" y="53919"/>
                </a:lnTo>
                <a:lnTo>
                  <a:pt x="256597" y="58771"/>
                </a:lnTo>
                <a:lnTo>
                  <a:pt x="252027" y="62958"/>
                </a:lnTo>
                <a:lnTo>
                  <a:pt x="247075" y="66702"/>
                </a:lnTo>
                <a:lnTo>
                  <a:pt x="241869" y="70151"/>
                </a:lnTo>
                <a:lnTo>
                  <a:pt x="235541" y="73402"/>
                </a:lnTo>
                <a:lnTo>
                  <a:pt x="228465" y="76523"/>
                </a:lnTo>
                <a:lnTo>
                  <a:pt x="220890" y="79555"/>
                </a:lnTo>
                <a:lnTo>
                  <a:pt x="204853" y="85465"/>
                </a:lnTo>
                <a:lnTo>
                  <a:pt x="196576" y="88374"/>
                </a:lnTo>
                <a:lnTo>
                  <a:pt x="189153" y="91266"/>
                </a:lnTo>
                <a:lnTo>
                  <a:pt x="182299" y="94147"/>
                </a:lnTo>
                <a:lnTo>
                  <a:pt x="175824" y="97020"/>
                </a:lnTo>
                <a:lnTo>
                  <a:pt x="168651" y="99888"/>
                </a:lnTo>
                <a:lnTo>
                  <a:pt x="153061" y="105614"/>
                </a:lnTo>
                <a:lnTo>
                  <a:pt x="146808" y="108474"/>
                </a:lnTo>
                <a:lnTo>
                  <a:pt x="141688" y="111334"/>
                </a:lnTo>
                <a:lnTo>
                  <a:pt x="133456" y="117051"/>
                </a:lnTo>
                <a:lnTo>
                  <a:pt x="126624" y="122767"/>
                </a:lnTo>
                <a:lnTo>
                  <a:pt x="123468" y="124673"/>
                </a:lnTo>
                <a:lnTo>
                  <a:pt x="117422" y="126789"/>
                </a:lnTo>
                <a:lnTo>
                  <a:pt x="115428" y="128307"/>
                </a:lnTo>
                <a:lnTo>
                  <a:pt x="114100" y="130270"/>
                </a:lnTo>
                <a:lnTo>
                  <a:pt x="113214" y="132532"/>
                </a:lnTo>
                <a:lnTo>
                  <a:pt x="113576" y="134040"/>
                </a:lnTo>
                <a:lnTo>
                  <a:pt x="114770" y="135045"/>
                </a:lnTo>
                <a:lnTo>
                  <a:pt x="116518" y="135715"/>
                </a:lnTo>
                <a:lnTo>
                  <a:pt x="123529" y="136658"/>
                </a:lnTo>
                <a:lnTo>
                  <a:pt x="126168" y="137743"/>
                </a:lnTo>
                <a:lnTo>
                  <a:pt x="131640" y="141489"/>
                </a:lnTo>
                <a:lnTo>
                  <a:pt x="139786" y="143788"/>
                </a:lnTo>
                <a:lnTo>
                  <a:pt x="144626" y="144402"/>
                </a:lnTo>
                <a:lnTo>
                  <a:pt x="150710" y="145763"/>
                </a:lnTo>
                <a:lnTo>
                  <a:pt x="157622" y="147623"/>
                </a:lnTo>
                <a:lnTo>
                  <a:pt x="165089" y="149815"/>
                </a:lnTo>
                <a:lnTo>
                  <a:pt x="171972" y="151277"/>
                </a:lnTo>
                <a:lnTo>
                  <a:pt x="178465" y="152252"/>
                </a:lnTo>
                <a:lnTo>
                  <a:pt x="184698" y="152901"/>
                </a:lnTo>
                <a:lnTo>
                  <a:pt x="190760" y="154287"/>
                </a:lnTo>
                <a:lnTo>
                  <a:pt x="196705" y="156163"/>
                </a:lnTo>
                <a:lnTo>
                  <a:pt x="202574" y="158366"/>
                </a:lnTo>
                <a:lnTo>
                  <a:pt x="208392" y="160788"/>
                </a:lnTo>
                <a:lnTo>
                  <a:pt x="214175" y="163355"/>
                </a:lnTo>
                <a:lnTo>
                  <a:pt x="219936" y="166018"/>
                </a:lnTo>
                <a:lnTo>
                  <a:pt x="224728" y="168746"/>
                </a:lnTo>
                <a:lnTo>
                  <a:pt x="232595" y="174318"/>
                </a:lnTo>
                <a:lnTo>
                  <a:pt x="236978" y="177137"/>
                </a:lnTo>
                <a:lnTo>
                  <a:pt x="241806" y="179969"/>
                </a:lnTo>
                <a:lnTo>
                  <a:pt x="246929" y="182810"/>
                </a:lnTo>
                <a:lnTo>
                  <a:pt x="250343" y="185656"/>
                </a:lnTo>
                <a:lnTo>
                  <a:pt x="252621" y="188506"/>
                </a:lnTo>
                <a:lnTo>
                  <a:pt x="256103" y="194212"/>
                </a:lnTo>
                <a:lnTo>
                  <a:pt x="260825" y="199924"/>
                </a:lnTo>
                <a:lnTo>
                  <a:pt x="266100" y="208177"/>
                </a:lnTo>
                <a:lnTo>
                  <a:pt x="268839" y="213045"/>
                </a:lnTo>
                <a:lnTo>
                  <a:pt x="269714" y="216290"/>
                </a:lnTo>
                <a:lnTo>
                  <a:pt x="269344" y="218454"/>
                </a:lnTo>
                <a:lnTo>
                  <a:pt x="268145" y="219896"/>
                </a:lnTo>
                <a:lnTo>
                  <a:pt x="266813" y="226578"/>
                </a:lnTo>
                <a:lnTo>
                  <a:pt x="266458" y="231027"/>
                </a:lnTo>
                <a:lnTo>
                  <a:pt x="265269" y="234946"/>
                </a:lnTo>
                <a:lnTo>
                  <a:pt x="261408" y="241840"/>
                </a:lnTo>
                <a:lnTo>
                  <a:pt x="253975" y="248079"/>
                </a:lnTo>
                <a:lnTo>
                  <a:pt x="249327" y="251076"/>
                </a:lnTo>
                <a:lnTo>
                  <a:pt x="244323" y="254027"/>
                </a:lnTo>
                <a:lnTo>
                  <a:pt x="239082" y="256946"/>
                </a:lnTo>
                <a:lnTo>
                  <a:pt x="233683" y="259845"/>
                </a:lnTo>
                <a:lnTo>
                  <a:pt x="229130" y="261778"/>
                </a:lnTo>
                <a:lnTo>
                  <a:pt x="221533" y="263925"/>
                </a:lnTo>
                <a:lnTo>
                  <a:pt x="216269" y="265450"/>
                </a:lnTo>
                <a:lnTo>
                  <a:pt x="202799" y="269685"/>
                </a:lnTo>
                <a:lnTo>
                  <a:pt x="195207" y="271195"/>
                </a:lnTo>
                <a:lnTo>
                  <a:pt x="187287" y="272202"/>
                </a:lnTo>
                <a:lnTo>
                  <a:pt x="179151" y="272873"/>
                </a:lnTo>
                <a:lnTo>
                  <a:pt x="170869" y="273321"/>
                </a:lnTo>
                <a:lnTo>
                  <a:pt x="154047" y="273818"/>
                </a:lnTo>
                <a:lnTo>
                  <a:pt x="146513" y="274903"/>
                </a:lnTo>
                <a:lnTo>
                  <a:pt x="139586" y="276579"/>
                </a:lnTo>
                <a:lnTo>
                  <a:pt x="133062" y="278649"/>
                </a:lnTo>
                <a:lnTo>
                  <a:pt x="125855" y="280028"/>
                </a:lnTo>
                <a:lnTo>
                  <a:pt x="118193" y="280948"/>
                </a:lnTo>
                <a:lnTo>
                  <a:pt x="110228" y="281561"/>
                </a:lnTo>
                <a:lnTo>
                  <a:pt x="102060" y="281970"/>
                </a:lnTo>
                <a:lnTo>
                  <a:pt x="85365" y="282425"/>
                </a:lnTo>
                <a:lnTo>
                  <a:pt x="27875" y="282779"/>
                </a:lnTo>
                <a:lnTo>
                  <a:pt x="23346" y="281829"/>
                </a:lnTo>
                <a:lnTo>
                  <a:pt x="12420" y="276895"/>
                </a:lnTo>
                <a:lnTo>
                  <a:pt x="6155" y="275406"/>
                </a:lnTo>
                <a:lnTo>
                  <a:pt x="4103" y="274057"/>
                </a:lnTo>
                <a:lnTo>
                  <a:pt x="2736" y="272205"/>
                </a:lnTo>
                <a:lnTo>
                  <a:pt x="0" y="2656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292"/>
          <p:cNvSpPr/>
          <p:nvPr/>
        </p:nvSpPr>
        <p:spPr>
          <a:xfrm>
            <a:off x="8121015" y="1097280"/>
            <a:ext cx="205687" cy="291431"/>
          </a:xfrm>
          <a:custGeom>
            <a:avLst/>
            <a:gdLst/>
            <a:ahLst/>
            <a:cxnLst/>
            <a:rect l="0" t="0" r="0" b="0"/>
            <a:pathLst>
              <a:path w="205687" h="291431">
                <a:moveTo>
                  <a:pt x="162877" y="34289"/>
                </a:moveTo>
                <a:lnTo>
                  <a:pt x="170259" y="26909"/>
                </a:lnTo>
                <a:lnTo>
                  <a:pt x="173460" y="26247"/>
                </a:lnTo>
                <a:lnTo>
                  <a:pt x="178727" y="25822"/>
                </a:lnTo>
                <a:lnTo>
                  <a:pt x="179158" y="24834"/>
                </a:lnTo>
                <a:lnTo>
                  <a:pt x="179909" y="18345"/>
                </a:lnTo>
                <a:lnTo>
                  <a:pt x="178994" y="17945"/>
                </a:lnTo>
                <a:lnTo>
                  <a:pt x="175438" y="17500"/>
                </a:lnTo>
                <a:lnTo>
                  <a:pt x="174108" y="16429"/>
                </a:lnTo>
                <a:lnTo>
                  <a:pt x="173222" y="14763"/>
                </a:lnTo>
                <a:lnTo>
                  <a:pt x="172632" y="12699"/>
                </a:lnTo>
                <a:lnTo>
                  <a:pt x="171285" y="11323"/>
                </a:lnTo>
                <a:lnTo>
                  <a:pt x="169435" y="10406"/>
                </a:lnTo>
                <a:lnTo>
                  <a:pt x="164839" y="9387"/>
                </a:lnTo>
                <a:lnTo>
                  <a:pt x="159622" y="8934"/>
                </a:lnTo>
                <a:lnTo>
                  <a:pt x="155944" y="7861"/>
                </a:lnTo>
                <a:lnTo>
                  <a:pt x="151588" y="6193"/>
                </a:lnTo>
                <a:lnTo>
                  <a:pt x="146778" y="4129"/>
                </a:lnTo>
                <a:lnTo>
                  <a:pt x="142620" y="2752"/>
                </a:lnTo>
                <a:lnTo>
                  <a:pt x="138894" y="1835"/>
                </a:lnTo>
                <a:lnTo>
                  <a:pt x="135459" y="1223"/>
                </a:lnTo>
                <a:lnTo>
                  <a:pt x="131263" y="815"/>
                </a:lnTo>
                <a:lnTo>
                  <a:pt x="126561" y="543"/>
                </a:lnTo>
                <a:lnTo>
                  <a:pt x="117209" y="241"/>
                </a:lnTo>
                <a:lnTo>
                  <a:pt x="103444" y="47"/>
                </a:lnTo>
                <a:lnTo>
                  <a:pt x="55958" y="0"/>
                </a:lnTo>
                <a:lnTo>
                  <a:pt x="54451" y="952"/>
                </a:lnTo>
                <a:lnTo>
                  <a:pt x="53444" y="2539"/>
                </a:lnTo>
                <a:lnTo>
                  <a:pt x="51832" y="7380"/>
                </a:lnTo>
                <a:lnTo>
                  <a:pt x="51513" y="15180"/>
                </a:lnTo>
                <a:lnTo>
                  <a:pt x="51435" y="62866"/>
                </a:lnTo>
                <a:lnTo>
                  <a:pt x="48895" y="71120"/>
                </a:lnTo>
                <a:lnTo>
                  <a:pt x="45543" y="80186"/>
                </a:lnTo>
                <a:lnTo>
                  <a:pt x="44054" y="87391"/>
                </a:lnTo>
                <a:lnTo>
                  <a:pt x="40851" y="93768"/>
                </a:lnTo>
                <a:lnTo>
                  <a:pt x="38665" y="96802"/>
                </a:lnTo>
                <a:lnTo>
                  <a:pt x="36234" y="105253"/>
                </a:lnTo>
                <a:lnTo>
                  <a:pt x="35586" y="110173"/>
                </a:lnTo>
                <a:lnTo>
                  <a:pt x="32326" y="118181"/>
                </a:lnTo>
                <a:lnTo>
                  <a:pt x="27702" y="124914"/>
                </a:lnTo>
                <a:lnTo>
                  <a:pt x="22472" y="131082"/>
                </a:lnTo>
                <a:lnTo>
                  <a:pt x="16973" y="136999"/>
                </a:lnTo>
                <a:lnTo>
                  <a:pt x="10232" y="144007"/>
                </a:lnTo>
                <a:lnTo>
                  <a:pt x="9678" y="145534"/>
                </a:lnTo>
                <a:lnTo>
                  <a:pt x="9064" y="149772"/>
                </a:lnTo>
                <a:lnTo>
                  <a:pt x="7947" y="152235"/>
                </a:lnTo>
                <a:lnTo>
                  <a:pt x="1851" y="160493"/>
                </a:lnTo>
                <a:lnTo>
                  <a:pt x="32" y="162836"/>
                </a:lnTo>
                <a:lnTo>
                  <a:pt x="7383" y="155493"/>
                </a:lnTo>
                <a:lnTo>
                  <a:pt x="10584" y="154833"/>
                </a:lnTo>
                <a:lnTo>
                  <a:pt x="12772" y="154657"/>
                </a:lnTo>
                <a:lnTo>
                  <a:pt x="15182" y="153587"/>
                </a:lnTo>
                <a:lnTo>
                  <a:pt x="20400" y="149858"/>
                </a:lnTo>
                <a:lnTo>
                  <a:pt x="24077" y="148483"/>
                </a:lnTo>
                <a:lnTo>
                  <a:pt x="28434" y="147566"/>
                </a:lnTo>
                <a:lnTo>
                  <a:pt x="33243" y="146955"/>
                </a:lnTo>
                <a:lnTo>
                  <a:pt x="37402" y="146547"/>
                </a:lnTo>
                <a:lnTo>
                  <a:pt x="41127" y="146275"/>
                </a:lnTo>
                <a:lnTo>
                  <a:pt x="44564" y="146094"/>
                </a:lnTo>
                <a:lnTo>
                  <a:pt x="48759" y="145021"/>
                </a:lnTo>
                <a:lnTo>
                  <a:pt x="53461" y="143353"/>
                </a:lnTo>
                <a:lnTo>
                  <a:pt x="58500" y="141289"/>
                </a:lnTo>
                <a:lnTo>
                  <a:pt x="63765" y="139912"/>
                </a:lnTo>
                <a:lnTo>
                  <a:pt x="69180" y="138995"/>
                </a:lnTo>
                <a:lnTo>
                  <a:pt x="74695" y="138383"/>
                </a:lnTo>
                <a:lnTo>
                  <a:pt x="80277" y="137975"/>
                </a:lnTo>
                <a:lnTo>
                  <a:pt x="85902" y="137703"/>
                </a:lnTo>
                <a:lnTo>
                  <a:pt x="91558" y="137522"/>
                </a:lnTo>
                <a:lnTo>
                  <a:pt x="97233" y="138354"/>
                </a:lnTo>
                <a:lnTo>
                  <a:pt x="102922" y="139861"/>
                </a:lnTo>
                <a:lnTo>
                  <a:pt x="108619" y="141818"/>
                </a:lnTo>
                <a:lnTo>
                  <a:pt x="114323" y="143123"/>
                </a:lnTo>
                <a:lnTo>
                  <a:pt x="120030" y="143992"/>
                </a:lnTo>
                <a:lnTo>
                  <a:pt x="125739" y="144572"/>
                </a:lnTo>
                <a:lnTo>
                  <a:pt x="130499" y="145911"/>
                </a:lnTo>
                <a:lnTo>
                  <a:pt x="134624" y="147757"/>
                </a:lnTo>
                <a:lnTo>
                  <a:pt x="138326" y="149939"/>
                </a:lnTo>
                <a:lnTo>
                  <a:pt x="142700" y="151394"/>
                </a:lnTo>
                <a:lnTo>
                  <a:pt x="147520" y="152364"/>
                </a:lnTo>
                <a:lnTo>
                  <a:pt x="152640" y="153011"/>
                </a:lnTo>
                <a:lnTo>
                  <a:pt x="157004" y="154395"/>
                </a:lnTo>
                <a:lnTo>
                  <a:pt x="160867" y="156270"/>
                </a:lnTo>
                <a:lnTo>
                  <a:pt x="164394" y="158472"/>
                </a:lnTo>
                <a:lnTo>
                  <a:pt x="167699" y="161845"/>
                </a:lnTo>
                <a:lnTo>
                  <a:pt x="173910" y="170674"/>
                </a:lnTo>
                <a:lnTo>
                  <a:pt x="177852" y="174742"/>
                </a:lnTo>
                <a:lnTo>
                  <a:pt x="182386" y="178407"/>
                </a:lnTo>
                <a:lnTo>
                  <a:pt x="187312" y="181803"/>
                </a:lnTo>
                <a:lnTo>
                  <a:pt x="191550" y="185019"/>
                </a:lnTo>
                <a:lnTo>
                  <a:pt x="195327" y="188116"/>
                </a:lnTo>
                <a:lnTo>
                  <a:pt x="198798" y="191133"/>
                </a:lnTo>
                <a:lnTo>
                  <a:pt x="201112" y="194097"/>
                </a:lnTo>
                <a:lnTo>
                  <a:pt x="203683" y="199930"/>
                </a:lnTo>
                <a:lnTo>
                  <a:pt x="205131" y="208569"/>
                </a:lnTo>
                <a:lnTo>
                  <a:pt x="205559" y="217161"/>
                </a:lnTo>
                <a:lnTo>
                  <a:pt x="205686" y="230291"/>
                </a:lnTo>
                <a:lnTo>
                  <a:pt x="204751" y="234489"/>
                </a:lnTo>
                <a:lnTo>
                  <a:pt x="201173" y="241695"/>
                </a:lnTo>
                <a:lnTo>
                  <a:pt x="196407" y="248072"/>
                </a:lnTo>
                <a:lnTo>
                  <a:pt x="193803" y="251106"/>
                </a:lnTo>
                <a:lnTo>
                  <a:pt x="190162" y="254081"/>
                </a:lnTo>
                <a:lnTo>
                  <a:pt x="185830" y="257018"/>
                </a:lnTo>
                <a:lnTo>
                  <a:pt x="181036" y="259927"/>
                </a:lnTo>
                <a:lnTo>
                  <a:pt x="175935" y="262820"/>
                </a:lnTo>
                <a:lnTo>
                  <a:pt x="165189" y="268573"/>
                </a:lnTo>
                <a:lnTo>
                  <a:pt x="148428" y="277168"/>
                </a:lnTo>
                <a:lnTo>
                  <a:pt x="141814" y="279076"/>
                </a:lnTo>
                <a:lnTo>
                  <a:pt x="134547" y="280348"/>
                </a:lnTo>
                <a:lnTo>
                  <a:pt x="126845" y="281196"/>
                </a:lnTo>
                <a:lnTo>
                  <a:pt x="119806" y="282714"/>
                </a:lnTo>
                <a:lnTo>
                  <a:pt x="113208" y="284678"/>
                </a:lnTo>
                <a:lnTo>
                  <a:pt x="106905" y="286940"/>
                </a:lnTo>
                <a:lnTo>
                  <a:pt x="99844" y="288448"/>
                </a:lnTo>
                <a:lnTo>
                  <a:pt x="92281" y="289454"/>
                </a:lnTo>
                <a:lnTo>
                  <a:pt x="84380" y="290124"/>
                </a:lnTo>
                <a:lnTo>
                  <a:pt x="77209" y="290571"/>
                </a:lnTo>
                <a:lnTo>
                  <a:pt x="64159" y="291067"/>
                </a:lnTo>
                <a:lnTo>
                  <a:pt x="50654" y="291347"/>
                </a:lnTo>
                <a:lnTo>
                  <a:pt x="36070" y="291430"/>
                </a:lnTo>
                <a:lnTo>
                  <a:pt x="31666" y="290489"/>
                </a:lnTo>
                <a:lnTo>
                  <a:pt x="27779" y="288909"/>
                </a:lnTo>
                <a:lnTo>
                  <a:pt x="24234" y="286903"/>
                </a:lnTo>
                <a:lnTo>
                  <a:pt x="20918" y="285566"/>
                </a:lnTo>
                <a:lnTo>
                  <a:pt x="14695" y="284081"/>
                </a:lnTo>
                <a:lnTo>
                  <a:pt x="12654" y="282732"/>
                </a:lnTo>
                <a:lnTo>
                  <a:pt x="11293" y="280880"/>
                </a:lnTo>
                <a:lnTo>
                  <a:pt x="10386" y="278693"/>
                </a:lnTo>
                <a:lnTo>
                  <a:pt x="8829" y="277235"/>
                </a:lnTo>
                <a:lnTo>
                  <a:pt x="6838" y="276263"/>
                </a:lnTo>
                <a:lnTo>
                  <a:pt x="0" y="27432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293"/>
          <p:cNvSpPr/>
          <p:nvPr/>
        </p:nvSpPr>
        <p:spPr>
          <a:xfrm>
            <a:off x="6912292" y="1748789"/>
            <a:ext cx="171451" cy="8574"/>
          </a:xfrm>
          <a:custGeom>
            <a:avLst/>
            <a:gdLst/>
            <a:ahLst/>
            <a:cxnLst/>
            <a:rect l="0" t="0" r="0" b="0"/>
            <a:pathLst>
              <a:path w="171451" h="8574">
                <a:moveTo>
                  <a:pt x="0" y="0"/>
                </a:moveTo>
                <a:lnTo>
                  <a:pt x="20152" y="0"/>
                </a:lnTo>
                <a:lnTo>
                  <a:pt x="23912" y="953"/>
                </a:lnTo>
                <a:lnTo>
                  <a:pt x="28323" y="2541"/>
                </a:lnTo>
                <a:lnTo>
                  <a:pt x="33170" y="4551"/>
                </a:lnTo>
                <a:lnTo>
                  <a:pt x="38306" y="5892"/>
                </a:lnTo>
                <a:lnTo>
                  <a:pt x="43635" y="6786"/>
                </a:lnTo>
                <a:lnTo>
                  <a:pt x="49092" y="7381"/>
                </a:lnTo>
                <a:lnTo>
                  <a:pt x="54636" y="7779"/>
                </a:lnTo>
                <a:lnTo>
                  <a:pt x="60236" y="8043"/>
                </a:lnTo>
                <a:lnTo>
                  <a:pt x="72492" y="8338"/>
                </a:lnTo>
                <a:lnTo>
                  <a:pt x="171450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294"/>
          <p:cNvSpPr/>
          <p:nvPr/>
        </p:nvSpPr>
        <p:spPr>
          <a:xfrm>
            <a:off x="7160894" y="1680210"/>
            <a:ext cx="239604" cy="248603"/>
          </a:xfrm>
          <a:custGeom>
            <a:avLst/>
            <a:gdLst/>
            <a:ahLst/>
            <a:cxnLst/>
            <a:rect l="0" t="0" r="0" b="0"/>
            <a:pathLst>
              <a:path w="239604" h="248603">
                <a:moveTo>
                  <a:pt x="0" y="0"/>
                </a:moveTo>
                <a:lnTo>
                  <a:pt x="0" y="20473"/>
                </a:lnTo>
                <a:lnTo>
                  <a:pt x="954" y="22221"/>
                </a:lnTo>
                <a:lnTo>
                  <a:pt x="2541" y="23386"/>
                </a:lnTo>
                <a:lnTo>
                  <a:pt x="4552" y="24163"/>
                </a:lnTo>
                <a:lnTo>
                  <a:pt x="5892" y="25634"/>
                </a:lnTo>
                <a:lnTo>
                  <a:pt x="6786" y="27566"/>
                </a:lnTo>
                <a:lnTo>
                  <a:pt x="7779" y="32254"/>
                </a:lnTo>
                <a:lnTo>
                  <a:pt x="8221" y="37512"/>
                </a:lnTo>
                <a:lnTo>
                  <a:pt x="8417" y="43024"/>
                </a:lnTo>
                <a:lnTo>
                  <a:pt x="8469" y="45828"/>
                </a:lnTo>
                <a:lnTo>
                  <a:pt x="9455" y="49602"/>
                </a:lnTo>
                <a:lnTo>
                  <a:pt x="11067" y="54023"/>
                </a:lnTo>
                <a:lnTo>
                  <a:pt x="13093" y="58875"/>
                </a:lnTo>
                <a:lnTo>
                  <a:pt x="15396" y="63062"/>
                </a:lnTo>
                <a:lnTo>
                  <a:pt x="20495" y="70255"/>
                </a:lnTo>
                <a:lnTo>
                  <a:pt x="23397" y="76627"/>
                </a:lnTo>
                <a:lnTo>
                  <a:pt x="24171" y="79659"/>
                </a:lnTo>
                <a:lnTo>
                  <a:pt x="27571" y="85569"/>
                </a:lnTo>
                <a:lnTo>
                  <a:pt x="29810" y="88478"/>
                </a:lnTo>
                <a:lnTo>
                  <a:pt x="33208" y="91370"/>
                </a:lnTo>
                <a:lnTo>
                  <a:pt x="37379" y="94251"/>
                </a:lnTo>
                <a:lnTo>
                  <a:pt x="42065" y="97124"/>
                </a:lnTo>
                <a:lnTo>
                  <a:pt x="46141" y="99039"/>
                </a:lnTo>
                <a:lnTo>
                  <a:pt x="53210" y="101167"/>
                </a:lnTo>
                <a:lnTo>
                  <a:pt x="59527" y="104653"/>
                </a:lnTo>
                <a:lnTo>
                  <a:pt x="62544" y="106916"/>
                </a:lnTo>
                <a:lnTo>
                  <a:pt x="66461" y="108425"/>
                </a:lnTo>
                <a:lnTo>
                  <a:pt x="70978" y="109430"/>
                </a:lnTo>
                <a:lnTo>
                  <a:pt x="75893" y="110101"/>
                </a:lnTo>
                <a:lnTo>
                  <a:pt x="80123" y="110548"/>
                </a:lnTo>
                <a:lnTo>
                  <a:pt x="87363" y="111045"/>
                </a:lnTo>
                <a:lnTo>
                  <a:pt x="96296" y="111265"/>
                </a:lnTo>
                <a:lnTo>
                  <a:pt x="101345" y="111324"/>
                </a:lnTo>
                <a:lnTo>
                  <a:pt x="105664" y="110411"/>
                </a:lnTo>
                <a:lnTo>
                  <a:pt x="113003" y="106856"/>
                </a:lnTo>
                <a:lnTo>
                  <a:pt x="117245" y="105527"/>
                </a:lnTo>
                <a:lnTo>
                  <a:pt x="121979" y="104641"/>
                </a:lnTo>
                <a:lnTo>
                  <a:pt x="127039" y="104051"/>
                </a:lnTo>
                <a:lnTo>
                  <a:pt x="131365" y="102705"/>
                </a:lnTo>
                <a:lnTo>
                  <a:pt x="138713" y="98669"/>
                </a:lnTo>
                <a:lnTo>
                  <a:pt x="145153" y="93700"/>
                </a:lnTo>
                <a:lnTo>
                  <a:pt x="151190" y="88317"/>
                </a:lnTo>
                <a:lnTo>
                  <a:pt x="157048" y="82749"/>
                </a:lnTo>
                <a:lnTo>
                  <a:pt x="165702" y="74260"/>
                </a:lnTo>
                <a:lnTo>
                  <a:pt x="167618" y="71414"/>
                </a:lnTo>
                <a:lnTo>
                  <a:pt x="169747" y="65712"/>
                </a:lnTo>
                <a:lnTo>
                  <a:pt x="170315" y="61905"/>
                </a:lnTo>
                <a:lnTo>
                  <a:pt x="170694" y="57463"/>
                </a:lnTo>
                <a:lnTo>
                  <a:pt x="171114" y="48399"/>
                </a:lnTo>
                <a:lnTo>
                  <a:pt x="171301" y="41195"/>
                </a:lnTo>
                <a:lnTo>
                  <a:pt x="171438" y="22964"/>
                </a:lnTo>
                <a:lnTo>
                  <a:pt x="170489" y="20072"/>
                </a:lnTo>
                <a:lnTo>
                  <a:pt x="165557" y="12403"/>
                </a:lnTo>
                <a:lnTo>
                  <a:pt x="160867" y="6789"/>
                </a:lnTo>
                <a:lnTo>
                  <a:pt x="155602" y="1341"/>
                </a:lnTo>
                <a:lnTo>
                  <a:pt x="161800" y="7498"/>
                </a:lnTo>
                <a:lnTo>
                  <a:pt x="162400" y="10635"/>
                </a:lnTo>
                <a:lnTo>
                  <a:pt x="162736" y="17756"/>
                </a:lnTo>
                <a:lnTo>
                  <a:pt x="162783" y="20410"/>
                </a:lnTo>
                <a:lnTo>
                  <a:pt x="163768" y="23131"/>
                </a:lnTo>
                <a:lnTo>
                  <a:pt x="167401" y="28695"/>
                </a:lnTo>
                <a:lnTo>
                  <a:pt x="172191" y="34343"/>
                </a:lnTo>
                <a:lnTo>
                  <a:pt x="177495" y="40981"/>
                </a:lnTo>
                <a:lnTo>
                  <a:pt x="180243" y="45418"/>
                </a:lnTo>
                <a:lnTo>
                  <a:pt x="183027" y="50281"/>
                </a:lnTo>
                <a:lnTo>
                  <a:pt x="188661" y="60764"/>
                </a:lnTo>
                <a:lnTo>
                  <a:pt x="200038" y="83017"/>
                </a:lnTo>
                <a:lnTo>
                  <a:pt x="202892" y="89634"/>
                </a:lnTo>
                <a:lnTo>
                  <a:pt x="205747" y="96904"/>
                </a:lnTo>
                <a:lnTo>
                  <a:pt x="208602" y="104607"/>
                </a:lnTo>
                <a:lnTo>
                  <a:pt x="212410" y="111648"/>
                </a:lnTo>
                <a:lnTo>
                  <a:pt x="216855" y="118247"/>
                </a:lnTo>
                <a:lnTo>
                  <a:pt x="221723" y="124551"/>
                </a:lnTo>
                <a:lnTo>
                  <a:pt x="224968" y="130659"/>
                </a:lnTo>
                <a:lnTo>
                  <a:pt x="227131" y="136636"/>
                </a:lnTo>
                <a:lnTo>
                  <a:pt x="228574" y="142526"/>
                </a:lnTo>
                <a:lnTo>
                  <a:pt x="230488" y="148357"/>
                </a:lnTo>
                <a:lnTo>
                  <a:pt x="232716" y="154149"/>
                </a:lnTo>
                <a:lnTo>
                  <a:pt x="235155" y="159916"/>
                </a:lnTo>
                <a:lnTo>
                  <a:pt x="236780" y="165666"/>
                </a:lnTo>
                <a:lnTo>
                  <a:pt x="237863" y="171404"/>
                </a:lnTo>
                <a:lnTo>
                  <a:pt x="238586" y="177134"/>
                </a:lnTo>
                <a:lnTo>
                  <a:pt x="239067" y="182859"/>
                </a:lnTo>
                <a:lnTo>
                  <a:pt x="239389" y="188581"/>
                </a:lnTo>
                <a:lnTo>
                  <a:pt x="239603" y="194300"/>
                </a:lnTo>
                <a:lnTo>
                  <a:pt x="238793" y="200019"/>
                </a:lnTo>
                <a:lnTo>
                  <a:pt x="237300" y="205735"/>
                </a:lnTo>
                <a:lnTo>
                  <a:pt x="235353" y="211452"/>
                </a:lnTo>
                <a:lnTo>
                  <a:pt x="234055" y="216215"/>
                </a:lnTo>
                <a:lnTo>
                  <a:pt x="233189" y="220343"/>
                </a:lnTo>
                <a:lnTo>
                  <a:pt x="232612" y="224048"/>
                </a:lnTo>
                <a:lnTo>
                  <a:pt x="229431" y="230704"/>
                </a:lnTo>
                <a:lnTo>
                  <a:pt x="227249" y="233813"/>
                </a:lnTo>
                <a:lnTo>
                  <a:pt x="223890" y="236837"/>
                </a:lnTo>
                <a:lnTo>
                  <a:pt x="219745" y="239806"/>
                </a:lnTo>
                <a:lnTo>
                  <a:pt x="215077" y="242738"/>
                </a:lnTo>
                <a:lnTo>
                  <a:pt x="211013" y="244693"/>
                </a:lnTo>
                <a:lnTo>
                  <a:pt x="203956" y="246865"/>
                </a:lnTo>
                <a:lnTo>
                  <a:pt x="199788" y="247444"/>
                </a:lnTo>
                <a:lnTo>
                  <a:pt x="195105" y="247830"/>
                </a:lnTo>
                <a:lnTo>
                  <a:pt x="185774" y="248259"/>
                </a:lnTo>
                <a:lnTo>
                  <a:pt x="178452" y="248449"/>
                </a:lnTo>
                <a:lnTo>
                  <a:pt x="102871" y="24860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295"/>
          <p:cNvSpPr/>
          <p:nvPr/>
        </p:nvSpPr>
        <p:spPr>
          <a:xfrm>
            <a:off x="7940992" y="1705927"/>
            <a:ext cx="128589" cy="8574"/>
          </a:xfrm>
          <a:custGeom>
            <a:avLst/>
            <a:gdLst/>
            <a:ahLst/>
            <a:cxnLst/>
            <a:rect l="0" t="0" r="0" b="0"/>
            <a:pathLst>
              <a:path w="128589" h="8574">
                <a:moveTo>
                  <a:pt x="0" y="0"/>
                </a:moveTo>
                <a:lnTo>
                  <a:pt x="49092" y="0"/>
                </a:lnTo>
                <a:lnTo>
                  <a:pt x="53683" y="953"/>
                </a:lnTo>
                <a:lnTo>
                  <a:pt x="57696" y="2540"/>
                </a:lnTo>
                <a:lnTo>
                  <a:pt x="61324" y="4551"/>
                </a:lnTo>
                <a:lnTo>
                  <a:pt x="66600" y="5891"/>
                </a:lnTo>
                <a:lnTo>
                  <a:pt x="72975" y="6785"/>
                </a:lnTo>
                <a:lnTo>
                  <a:pt x="80082" y="7381"/>
                </a:lnTo>
                <a:lnTo>
                  <a:pt x="86727" y="7778"/>
                </a:lnTo>
                <a:lnTo>
                  <a:pt x="99187" y="8219"/>
                </a:lnTo>
                <a:lnTo>
                  <a:pt x="115866" y="8503"/>
                </a:lnTo>
                <a:lnTo>
                  <a:pt x="128588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296"/>
          <p:cNvSpPr/>
          <p:nvPr/>
        </p:nvSpPr>
        <p:spPr>
          <a:xfrm>
            <a:off x="8189594" y="1611734"/>
            <a:ext cx="229756" cy="333826"/>
          </a:xfrm>
          <a:custGeom>
            <a:avLst/>
            <a:gdLst/>
            <a:ahLst/>
            <a:cxnLst/>
            <a:rect l="0" t="0" r="0" b="0"/>
            <a:pathLst>
              <a:path w="229756" h="333826">
                <a:moveTo>
                  <a:pt x="8573" y="8468"/>
                </a:moveTo>
                <a:lnTo>
                  <a:pt x="8573" y="3917"/>
                </a:lnTo>
                <a:lnTo>
                  <a:pt x="9525" y="2577"/>
                </a:lnTo>
                <a:lnTo>
                  <a:pt x="11113" y="1683"/>
                </a:lnTo>
                <a:lnTo>
                  <a:pt x="16793" y="0"/>
                </a:lnTo>
                <a:lnTo>
                  <a:pt x="23885" y="6694"/>
                </a:lnTo>
                <a:lnTo>
                  <a:pt x="24496" y="7286"/>
                </a:lnTo>
                <a:lnTo>
                  <a:pt x="24903" y="8632"/>
                </a:lnTo>
                <a:lnTo>
                  <a:pt x="25557" y="17637"/>
                </a:lnTo>
                <a:lnTo>
                  <a:pt x="25611" y="20296"/>
                </a:lnTo>
                <a:lnTo>
                  <a:pt x="26599" y="23021"/>
                </a:lnTo>
                <a:lnTo>
                  <a:pt x="30236" y="28588"/>
                </a:lnTo>
                <a:lnTo>
                  <a:pt x="32489" y="36778"/>
                </a:lnTo>
                <a:lnTo>
                  <a:pt x="33490" y="45815"/>
                </a:lnTo>
                <a:lnTo>
                  <a:pt x="33935" y="53007"/>
                </a:lnTo>
                <a:lnTo>
                  <a:pt x="34132" y="61918"/>
                </a:lnTo>
                <a:lnTo>
                  <a:pt x="34281" y="95475"/>
                </a:lnTo>
                <a:lnTo>
                  <a:pt x="35237" y="98858"/>
                </a:lnTo>
                <a:lnTo>
                  <a:pt x="40180" y="108169"/>
                </a:lnTo>
                <a:lnTo>
                  <a:pt x="43021" y="116961"/>
                </a:lnTo>
                <a:lnTo>
                  <a:pt x="49472" y="125598"/>
                </a:lnTo>
                <a:lnTo>
                  <a:pt x="54690" y="131328"/>
                </a:lnTo>
                <a:lnTo>
                  <a:pt x="57415" y="133237"/>
                </a:lnTo>
                <a:lnTo>
                  <a:pt x="62983" y="135359"/>
                </a:lnTo>
                <a:lnTo>
                  <a:pt x="68633" y="138841"/>
                </a:lnTo>
                <a:lnTo>
                  <a:pt x="71473" y="141104"/>
                </a:lnTo>
                <a:lnTo>
                  <a:pt x="74319" y="142612"/>
                </a:lnTo>
                <a:lnTo>
                  <a:pt x="80022" y="144288"/>
                </a:lnTo>
                <a:lnTo>
                  <a:pt x="83828" y="143782"/>
                </a:lnTo>
                <a:lnTo>
                  <a:pt x="88271" y="142492"/>
                </a:lnTo>
                <a:lnTo>
                  <a:pt x="93137" y="140680"/>
                </a:lnTo>
                <a:lnTo>
                  <a:pt x="97334" y="139472"/>
                </a:lnTo>
                <a:lnTo>
                  <a:pt x="101084" y="138666"/>
                </a:lnTo>
                <a:lnTo>
                  <a:pt x="104537" y="138129"/>
                </a:lnTo>
                <a:lnTo>
                  <a:pt x="110914" y="134993"/>
                </a:lnTo>
                <a:lnTo>
                  <a:pt x="116923" y="130424"/>
                </a:lnTo>
                <a:lnTo>
                  <a:pt x="122769" y="125218"/>
                </a:lnTo>
                <a:lnTo>
                  <a:pt x="128542" y="119730"/>
                </a:lnTo>
                <a:lnTo>
                  <a:pt x="140009" y="108445"/>
                </a:lnTo>
                <a:lnTo>
                  <a:pt x="141916" y="105599"/>
                </a:lnTo>
                <a:lnTo>
                  <a:pt x="147519" y="91648"/>
                </a:lnTo>
                <a:lnTo>
                  <a:pt x="151289" y="82585"/>
                </a:lnTo>
                <a:lnTo>
                  <a:pt x="152965" y="75381"/>
                </a:lnTo>
                <a:lnTo>
                  <a:pt x="153908" y="65971"/>
                </a:lnTo>
                <a:lnTo>
                  <a:pt x="154129" y="57520"/>
                </a:lnTo>
                <a:lnTo>
                  <a:pt x="154295" y="31690"/>
                </a:lnTo>
                <a:lnTo>
                  <a:pt x="153346" y="28712"/>
                </a:lnTo>
                <a:lnTo>
                  <a:pt x="148412" y="19970"/>
                </a:lnTo>
                <a:lnTo>
                  <a:pt x="145574" y="11347"/>
                </a:lnTo>
                <a:lnTo>
                  <a:pt x="138457" y="1592"/>
                </a:lnTo>
                <a:lnTo>
                  <a:pt x="138977" y="1026"/>
                </a:lnTo>
                <a:lnTo>
                  <a:pt x="144655" y="44"/>
                </a:lnTo>
                <a:lnTo>
                  <a:pt x="145014" y="947"/>
                </a:lnTo>
                <a:lnTo>
                  <a:pt x="145591" y="9240"/>
                </a:lnTo>
                <a:lnTo>
                  <a:pt x="145638" y="11840"/>
                </a:lnTo>
                <a:lnTo>
                  <a:pt x="146622" y="14526"/>
                </a:lnTo>
                <a:lnTo>
                  <a:pt x="151606" y="22857"/>
                </a:lnTo>
                <a:lnTo>
                  <a:pt x="153106" y="28516"/>
                </a:lnTo>
                <a:lnTo>
                  <a:pt x="153773" y="36746"/>
                </a:lnTo>
                <a:lnTo>
                  <a:pt x="154069" y="45801"/>
                </a:lnTo>
                <a:lnTo>
                  <a:pt x="154200" y="53000"/>
                </a:lnTo>
                <a:lnTo>
                  <a:pt x="156799" y="61915"/>
                </a:lnTo>
                <a:lnTo>
                  <a:pt x="161128" y="72227"/>
                </a:lnTo>
                <a:lnTo>
                  <a:pt x="166228" y="83161"/>
                </a:lnTo>
                <a:lnTo>
                  <a:pt x="174454" y="100026"/>
                </a:lnTo>
                <a:lnTo>
                  <a:pt x="178215" y="105702"/>
                </a:lnTo>
                <a:lnTo>
                  <a:pt x="182628" y="111391"/>
                </a:lnTo>
                <a:lnTo>
                  <a:pt x="187475" y="117088"/>
                </a:lnTo>
                <a:lnTo>
                  <a:pt x="191658" y="122791"/>
                </a:lnTo>
                <a:lnTo>
                  <a:pt x="195400" y="128499"/>
                </a:lnTo>
                <a:lnTo>
                  <a:pt x="198846" y="134208"/>
                </a:lnTo>
                <a:lnTo>
                  <a:pt x="202097" y="139920"/>
                </a:lnTo>
                <a:lnTo>
                  <a:pt x="208249" y="151346"/>
                </a:lnTo>
                <a:lnTo>
                  <a:pt x="211223" y="158013"/>
                </a:lnTo>
                <a:lnTo>
                  <a:pt x="214158" y="165314"/>
                </a:lnTo>
                <a:lnTo>
                  <a:pt x="217068" y="173040"/>
                </a:lnTo>
                <a:lnTo>
                  <a:pt x="219959" y="180095"/>
                </a:lnTo>
                <a:lnTo>
                  <a:pt x="222839" y="186704"/>
                </a:lnTo>
                <a:lnTo>
                  <a:pt x="225713" y="193014"/>
                </a:lnTo>
                <a:lnTo>
                  <a:pt x="227628" y="199126"/>
                </a:lnTo>
                <a:lnTo>
                  <a:pt x="228905" y="205106"/>
                </a:lnTo>
                <a:lnTo>
                  <a:pt x="229755" y="210997"/>
                </a:lnTo>
                <a:lnTo>
                  <a:pt x="229371" y="216830"/>
                </a:lnTo>
                <a:lnTo>
                  <a:pt x="228161" y="222624"/>
                </a:lnTo>
                <a:lnTo>
                  <a:pt x="226403" y="228391"/>
                </a:lnTo>
                <a:lnTo>
                  <a:pt x="224279" y="234141"/>
                </a:lnTo>
                <a:lnTo>
                  <a:pt x="221909" y="239879"/>
                </a:lnTo>
                <a:lnTo>
                  <a:pt x="219377" y="245609"/>
                </a:lnTo>
                <a:lnTo>
                  <a:pt x="214024" y="257057"/>
                </a:lnTo>
                <a:lnTo>
                  <a:pt x="211262" y="262776"/>
                </a:lnTo>
                <a:lnTo>
                  <a:pt x="205655" y="271671"/>
                </a:lnTo>
                <a:lnTo>
                  <a:pt x="199035" y="279752"/>
                </a:lnTo>
                <a:lnTo>
                  <a:pt x="194603" y="284574"/>
                </a:lnTo>
                <a:lnTo>
                  <a:pt x="189742" y="289694"/>
                </a:lnTo>
                <a:lnTo>
                  <a:pt x="183646" y="294059"/>
                </a:lnTo>
                <a:lnTo>
                  <a:pt x="176723" y="297922"/>
                </a:lnTo>
                <a:lnTo>
                  <a:pt x="155868" y="307910"/>
                </a:lnTo>
                <a:lnTo>
                  <a:pt x="131755" y="319818"/>
                </a:lnTo>
                <a:lnTo>
                  <a:pt x="125937" y="321762"/>
                </a:lnTo>
                <a:lnTo>
                  <a:pt x="120153" y="323058"/>
                </a:lnTo>
                <a:lnTo>
                  <a:pt x="114392" y="323922"/>
                </a:lnTo>
                <a:lnTo>
                  <a:pt x="107694" y="325451"/>
                </a:lnTo>
                <a:lnTo>
                  <a:pt x="100372" y="327423"/>
                </a:lnTo>
                <a:lnTo>
                  <a:pt x="92632" y="329689"/>
                </a:lnTo>
                <a:lnTo>
                  <a:pt x="85568" y="331201"/>
                </a:lnTo>
                <a:lnTo>
                  <a:pt x="78953" y="332208"/>
                </a:lnTo>
                <a:lnTo>
                  <a:pt x="72638" y="332880"/>
                </a:lnTo>
                <a:lnTo>
                  <a:pt x="66523" y="333328"/>
                </a:lnTo>
                <a:lnTo>
                  <a:pt x="60541" y="333626"/>
                </a:lnTo>
                <a:lnTo>
                  <a:pt x="54648" y="333825"/>
                </a:lnTo>
                <a:lnTo>
                  <a:pt x="48815" y="333005"/>
                </a:lnTo>
                <a:lnTo>
                  <a:pt x="43021" y="331506"/>
                </a:lnTo>
                <a:lnTo>
                  <a:pt x="37253" y="329554"/>
                </a:lnTo>
                <a:lnTo>
                  <a:pt x="32456" y="328253"/>
                </a:lnTo>
                <a:lnTo>
                  <a:pt x="28305" y="327386"/>
                </a:lnTo>
                <a:lnTo>
                  <a:pt x="21152" y="326422"/>
                </a:lnTo>
                <a:lnTo>
                  <a:pt x="14799" y="325993"/>
                </a:lnTo>
                <a:lnTo>
                  <a:pt x="11771" y="324927"/>
                </a:lnTo>
                <a:lnTo>
                  <a:pt x="5867" y="321201"/>
                </a:lnTo>
                <a:lnTo>
                  <a:pt x="0" y="31707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297"/>
          <p:cNvSpPr/>
          <p:nvPr/>
        </p:nvSpPr>
        <p:spPr>
          <a:xfrm>
            <a:off x="6689407" y="2083117"/>
            <a:ext cx="291466" cy="240031"/>
          </a:xfrm>
          <a:custGeom>
            <a:avLst/>
            <a:gdLst/>
            <a:ahLst/>
            <a:cxnLst/>
            <a:rect l="0" t="0" r="0" b="0"/>
            <a:pathLst>
              <a:path w="291466" h="240031">
                <a:moveTo>
                  <a:pt x="0" y="0"/>
                </a:moveTo>
                <a:lnTo>
                  <a:pt x="0" y="7381"/>
                </a:lnTo>
                <a:lnTo>
                  <a:pt x="4551" y="12770"/>
                </a:lnTo>
                <a:lnTo>
                  <a:pt x="5892" y="15181"/>
                </a:lnTo>
                <a:lnTo>
                  <a:pt x="7381" y="20400"/>
                </a:lnTo>
                <a:lnTo>
                  <a:pt x="10584" y="25894"/>
                </a:lnTo>
                <a:lnTo>
                  <a:pt x="15182" y="31511"/>
                </a:lnTo>
                <a:lnTo>
                  <a:pt x="20400" y="37182"/>
                </a:lnTo>
                <a:lnTo>
                  <a:pt x="28434" y="42878"/>
                </a:lnTo>
                <a:lnTo>
                  <a:pt x="33243" y="45730"/>
                </a:lnTo>
                <a:lnTo>
                  <a:pt x="38355" y="48585"/>
                </a:lnTo>
                <a:lnTo>
                  <a:pt x="49115" y="54296"/>
                </a:lnTo>
                <a:lnTo>
                  <a:pt x="53698" y="58105"/>
                </a:lnTo>
                <a:lnTo>
                  <a:pt x="57706" y="62549"/>
                </a:lnTo>
                <a:lnTo>
                  <a:pt x="61331" y="67417"/>
                </a:lnTo>
                <a:lnTo>
                  <a:pt x="65652" y="72567"/>
                </a:lnTo>
                <a:lnTo>
                  <a:pt x="70439" y="77906"/>
                </a:lnTo>
                <a:lnTo>
                  <a:pt x="80836" y="88917"/>
                </a:lnTo>
                <a:lnTo>
                  <a:pt x="108694" y="117202"/>
                </a:lnTo>
                <a:lnTo>
                  <a:pt x="115325" y="121949"/>
                </a:lnTo>
                <a:lnTo>
                  <a:pt x="122603" y="126067"/>
                </a:lnTo>
                <a:lnTo>
                  <a:pt x="130313" y="129765"/>
                </a:lnTo>
                <a:lnTo>
                  <a:pt x="137358" y="134135"/>
                </a:lnTo>
                <a:lnTo>
                  <a:pt x="143959" y="138953"/>
                </a:lnTo>
                <a:lnTo>
                  <a:pt x="150266" y="144071"/>
                </a:lnTo>
                <a:lnTo>
                  <a:pt x="156375" y="148434"/>
                </a:lnTo>
                <a:lnTo>
                  <a:pt x="162353" y="152296"/>
                </a:lnTo>
                <a:lnTo>
                  <a:pt x="168243" y="155823"/>
                </a:lnTo>
                <a:lnTo>
                  <a:pt x="174074" y="160080"/>
                </a:lnTo>
                <a:lnTo>
                  <a:pt x="179867" y="164822"/>
                </a:lnTo>
                <a:lnTo>
                  <a:pt x="185634" y="169889"/>
                </a:lnTo>
                <a:lnTo>
                  <a:pt x="191383" y="174220"/>
                </a:lnTo>
                <a:lnTo>
                  <a:pt x="197122" y="178059"/>
                </a:lnTo>
                <a:lnTo>
                  <a:pt x="202852" y="181571"/>
                </a:lnTo>
                <a:lnTo>
                  <a:pt x="208577" y="185817"/>
                </a:lnTo>
                <a:lnTo>
                  <a:pt x="214299" y="190553"/>
                </a:lnTo>
                <a:lnTo>
                  <a:pt x="224784" y="199943"/>
                </a:lnTo>
                <a:lnTo>
                  <a:pt x="232619" y="207291"/>
                </a:lnTo>
                <a:lnTo>
                  <a:pt x="236995" y="210584"/>
                </a:lnTo>
                <a:lnTo>
                  <a:pt x="241816" y="213732"/>
                </a:lnTo>
                <a:lnTo>
                  <a:pt x="246936" y="216783"/>
                </a:lnTo>
                <a:lnTo>
                  <a:pt x="255164" y="222713"/>
                </a:lnTo>
                <a:lnTo>
                  <a:pt x="261997" y="228524"/>
                </a:lnTo>
                <a:lnTo>
                  <a:pt x="268207" y="234281"/>
                </a:lnTo>
                <a:lnTo>
                  <a:pt x="271197" y="236198"/>
                </a:lnTo>
                <a:lnTo>
                  <a:pt x="280300" y="239273"/>
                </a:lnTo>
                <a:lnTo>
                  <a:pt x="281164" y="239525"/>
                </a:lnTo>
                <a:lnTo>
                  <a:pt x="284664" y="239806"/>
                </a:lnTo>
                <a:lnTo>
                  <a:pt x="291465" y="2400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298"/>
          <p:cNvSpPr/>
          <p:nvPr/>
        </p:nvSpPr>
        <p:spPr>
          <a:xfrm>
            <a:off x="6689407" y="2108835"/>
            <a:ext cx="240031" cy="197168"/>
          </a:xfrm>
          <a:custGeom>
            <a:avLst/>
            <a:gdLst/>
            <a:ahLst/>
            <a:cxnLst/>
            <a:rect l="0" t="0" r="0" b="0"/>
            <a:pathLst>
              <a:path w="240031" h="197168">
                <a:moveTo>
                  <a:pt x="240030" y="0"/>
                </a:moveTo>
                <a:lnTo>
                  <a:pt x="227260" y="0"/>
                </a:lnTo>
                <a:lnTo>
                  <a:pt x="224850" y="1905"/>
                </a:lnTo>
                <a:lnTo>
                  <a:pt x="222289" y="5079"/>
                </a:lnTo>
                <a:lnTo>
                  <a:pt x="219630" y="9101"/>
                </a:lnTo>
                <a:lnTo>
                  <a:pt x="215953" y="12735"/>
                </a:lnTo>
                <a:lnTo>
                  <a:pt x="211596" y="16110"/>
                </a:lnTo>
                <a:lnTo>
                  <a:pt x="206787" y="19312"/>
                </a:lnTo>
                <a:lnTo>
                  <a:pt x="202628" y="22400"/>
                </a:lnTo>
                <a:lnTo>
                  <a:pt x="195467" y="28370"/>
                </a:lnTo>
                <a:lnTo>
                  <a:pt x="190319" y="32248"/>
                </a:lnTo>
                <a:lnTo>
                  <a:pt x="176979" y="41637"/>
                </a:lnTo>
                <a:lnTo>
                  <a:pt x="170373" y="47761"/>
                </a:lnTo>
                <a:lnTo>
                  <a:pt x="164065" y="54700"/>
                </a:lnTo>
                <a:lnTo>
                  <a:pt x="157954" y="62184"/>
                </a:lnTo>
                <a:lnTo>
                  <a:pt x="151975" y="69078"/>
                </a:lnTo>
                <a:lnTo>
                  <a:pt x="146085" y="75580"/>
                </a:lnTo>
                <a:lnTo>
                  <a:pt x="140252" y="81819"/>
                </a:lnTo>
                <a:lnTo>
                  <a:pt x="133506" y="87883"/>
                </a:lnTo>
                <a:lnTo>
                  <a:pt x="126152" y="93831"/>
                </a:lnTo>
                <a:lnTo>
                  <a:pt x="118392" y="99701"/>
                </a:lnTo>
                <a:lnTo>
                  <a:pt x="111313" y="105520"/>
                </a:lnTo>
                <a:lnTo>
                  <a:pt x="104688" y="111304"/>
                </a:lnTo>
                <a:lnTo>
                  <a:pt x="98367" y="117065"/>
                </a:lnTo>
                <a:lnTo>
                  <a:pt x="86264" y="128546"/>
                </a:lnTo>
                <a:lnTo>
                  <a:pt x="80369" y="134275"/>
                </a:lnTo>
                <a:lnTo>
                  <a:pt x="73582" y="139999"/>
                </a:lnTo>
                <a:lnTo>
                  <a:pt x="66200" y="145720"/>
                </a:lnTo>
                <a:lnTo>
                  <a:pt x="58421" y="151439"/>
                </a:lnTo>
                <a:lnTo>
                  <a:pt x="51330" y="156204"/>
                </a:lnTo>
                <a:lnTo>
                  <a:pt x="44698" y="160333"/>
                </a:lnTo>
                <a:lnTo>
                  <a:pt x="38371" y="164039"/>
                </a:lnTo>
                <a:lnTo>
                  <a:pt x="34153" y="167462"/>
                </a:lnTo>
                <a:lnTo>
                  <a:pt x="31341" y="170696"/>
                </a:lnTo>
                <a:lnTo>
                  <a:pt x="27265" y="176830"/>
                </a:lnTo>
                <a:lnTo>
                  <a:pt x="22278" y="182731"/>
                </a:lnTo>
                <a:lnTo>
                  <a:pt x="16886" y="188528"/>
                </a:lnTo>
                <a:lnTo>
                  <a:pt x="14115" y="191408"/>
                </a:lnTo>
                <a:lnTo>
                  <a:pt x="11315" y="193328"/>
                </a:lnTo>
                <a:lnTo>
                  <a:pt x="5664" y="195460"/>
                </a:lnTo>
                <a:lnTo>
                  <a:pt x="0" y="19716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299"/>
          <p:cNvSpPr/>
          <p:nvPr/>
        </p:nvSpPr>
        <p:spPr>
          <a:xfrm>
            <a:off x="7100887" y="2134552"/>
            <a:ext cx="171451" cy="8574"/>
          </a:xfrm>
          <a:custGeom>
            <a:avLst/>
            <a:gdLst/>
            <a:ahLst/>
            <a:cxnLst/>
            <a:rect l="0" t="0" r="0" b="0"/>
            <a:pathLst>
              <a:path w="171451" h="8574">
                <a:moveTo>
                  <a:pt x="0" y="8573"/>
                </a:moveTo>
                <a:lnTo>
                  <a:pt x="32921" y="8573"/>
                </a:lnTo>
                <a:lnTo>
                  <a:pt x="38140" y="7620"/>
                </a:lnTo>
                <a:lnTo>
                  <a:pt x="43524" y="6033"/>
                </a:lnTo>
                <a:lnTo>
                  <a:pt x="49018" y="4022"/>
                </a:lnTo>
                <a:lnTo>
                  <a:pt x="54587" y="2681"/>
                </a:lnTo>
                <a:lnTo>
                  <a:pt x="60204" y="1787"/>
                </a:lnTo>
                <a:lnTo>
                  <a:pt x="65853" y="1192"/>
                </a:lnTo>
                <a:lnTo>
                  <a:pt x="71525" y="794"/>
                </a:lnTo>
                <a:lnTo>
                  <a:pt x="77211" y="530"/>
                </a:lnTo>
                <a:lnTo>
                  <a:pt x="88609" y="235"/>
                </a:lnTo>
                <a:lnTo>
                  <a:pt x="17145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300"/>
          <p:cNvSpPr/>
          <p:nvPr/>
        </p:nvSpPr>
        <p:spPr>
          <a:xfrm>
            <a:off x="7135177" y="2203132"/>
            <a:ext cx="197168" cy="8574"/>
          </a:xfrm>
          <a:custGeom>
            <a:avLst/>
            <a:gdLst/>
            <a:ahLst/>
            <a:cxnLst/>
            <a:rect l="0" t="0" r="0" b="0"/>
            <a:pathLst>
              <a:path w="197168" h="8574">
                <a:moveTo>
                  <a:pt x="0" y="8573"/>
                </a:moveTo>
                <a:lnTo>
                  <a:pt x="151067" y="8573"/>
                </a:lnTo>
                <a:lnTo>
                  <a:pt x="156908" y="7620"/>
                </a:lnTo>
                <a:lnTo>
                  <a:pt x="162709" y="6032"/>
                </a:lnTo>
                <a:lnTo>
                  <a:pt x="168480" y="4022"/>
                </a:lnTo>
                <a:lnTo>
                  <a:pt x="174232" y="2681"/>
                </a:lnTo>
                <a:lnTo>
                  <a:pt x="179972" y="1787"/>
                </a:lnTo>
                <a:lnTo>
                  <a:pt x="19716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301"/>
          <p:cNvSpPr/>
          <p:nvPr/>
        </p:nvSpPr>
        <p:spPr>
          <a:xfrm>
            <a:off x="7443787" y="2084340"/>
            <a:ext cx="203920" cy="230191"/>
          </a:xfrm>
          <a:custGeom>
            <a:avLst/>
            <a:gdLst/>
            <a:ahLst/>
            <a:cxnLst/>
            <a:rect l="0" t="0" r="0" b="0"/>
            <a:pathLst>
              <a:path w="203920" h="230191">
                <a:moveTo>
                  <a:pt x="0" y="15922"/>
                </a:moveTo>
                <a:lnTo>
                  <a:pt x="4551" y="15922"/>
                </a:lnTo>
                <a:lnTo>
                  <a:pt x="6845" y="14970"/>
                </a:lnTo>
                <a:lnTo>
                  <a:pt x="11932" y="11371"/>
                </a:lnTo>
                <a:lnTo>
                  <a:pt x="14622" y="10031"/>
                </a:lnTo>
                <a:lnTo>
                  <a:pt x="20151" y="8541"/>
                </a:lnTo>
                <a:lnTo>
                  <a:pt x="23912" y="8144"/>
                </a:lnTo>
                <a:lnTo>
                  <a:pt x="28324" y="7879"/>
                </a:lnTo>
                <a:lnTo>
                  <a:pt x="33170" y="7703"/>
                </a:lnTo>
                <a:lnTo>
                  <a:pt x="38305" y="6632"/>
                </a:lnTo>
                <a:lnTo>
                  <a:pt x="43635" y="4966"/>
                </a:lnTo>
                <a:lnTo>
                  <a:pt x="49092" y="2903"/>
                </a:lnTo>
                <a:lnTo>
                  <a:pt x="55588" y="1528"/>
                </a:lnTo>
                <a:lnTo>
                  <a:pt x="62777" y="611"/>
                </a:lnTo>
                <a:lnTo>
                  <a:pt x="70426" y="0"/>
                </a:lnTo>
                <a:lnTo>
                  <a:pt x="77431" y="545"/>
                </a:lnTo>
                <a:lnTo>
                  <a:pt x="84006" y="1860"/>
                </a:lnTo>
                <a:lnTo>
                  <a:pt x="90293" y="3690"/>
                </a:lnTo>
                <a:lnTo>
                  <a:pt x="97343" y="4910"/>
                </a:lnTo>
                <a:lnTo>
                  <a:pt x="104901" y="5723"/>
                </a:lnTo>
                <a:lnTo>
                  <a:pt x="119013" y="6627"/>
                </a:lnTo>
                <a:lnTo>
                  <a:pt x="128460" y="7028"/>
                </a:lnTo>
                <a:lnTo>
                  <a:pt x="133266" y="8088"/>
                </a:lnTo>
                <a:lnTo>
                  <a:pt x="138374" y="9747"/>
                </a:lnTo>
                <a:lnTo>
                  <a:pt x="151158" y="14702"/>
                </a:lnTo>
                <a:lnTo>
                  <a:pt x="155446" y="17920"/>
                </a:lnTo>
                <a:lnTo>
                  <a:pt x="157924" y="20111"/>
                </a:lnTo>
                <a:lnTo>
                  <a:pt x="158622" y="22525"/>
                </a:lnTo>
                <a:lnTo>
                  <a:pt x="158136" y="25087"/>
                </a:lnTo>
                <a:lnTo>
                  <a:pt x="156008" y="30473"/>
                </a:lnTo>
                <a:lnTo>
                  <a:pt x="155062" y="36042"/>
                </a:lnTo>
                <a:lnTo>
                  <a:pt x="152905" y="38860"/>
                </a:lnTo>
                <a:lnTo>
                  <a:pt x="149561" y="41692"/>
                </a:lnTo>
                <a:lnTo>
                  <a:pt x="145428" y="44532"/>
                </a:lnTo>
                <a:lnTo>
                  <a:pt x="141719" y="47378"/>
                </a:lnTo>
                <a:lnTo>
                  <a:pt x="138295" y="50227"/>
                </a:lnTo>
                <a:lnTo>
                  <a:pt x="135059" y="53080"/>
                </a:lnTo>
                <a:lnTo>
                  <a:pt x="130997" y="55934"/>
                </a:lnTo>
                <a:lnTo>
                  <a:pt x="126384" y="58789"/>
                </a:lnTo>
                <a:lnTo>
                  <a:pt x="121403" y="61645"/>
                </a:lnTo>
                <a:lnTo>
                  <a:pt x="110789" y="67358"/>
                </a:lnTo>
                <a:lnTo>
                  <a:pt x="88454" y="78787"/>
                </a:lnTo>
                <a:lnTo>
                  <a:pt x="83734" y="81645"/>
                </a:lnTo>
                <a:lnTo>
                  <a:pt x="79635" y="84502"/>
                </a:lnTo>
                <a:lnTo>
                  <a:pt x="75950" y="87360"/>
                </a:lnTo>
                <a:lnTo>
                  <a:pt x="72541" y="89265"/>
                </a:lnTo>
                <a:lnTo>
                  <a:pt x="66213" y="91381"/>
                </a:lnTo>
                <a:lnTo>
                  <a:pt x="60226" y="92322"/>
                </a:lnTo>
                <a:lnTo>
                  <a:pt x="57295" y="92573"/>
                </a:lnTo>
                <a:lnTo>
                  <a:pt x="55342" y="93693"/>
                </a:lnTo>
                <a:lnTo>
                  <a:pt x="54039" y="95392"/>
                </a:lnTo>
                <a:lnTo>
                  <a:pt x="51950" y="100411"/>
                </a:lnTo>
                <a:lnTo>
                  <a:pt x="52731" y="100823"/>
                </a:lnTo>
                <a:lnTo>
                  <a:pt x="58381" y="101403"/>
                </a:lnTo>
                <a:lnTo>
                  <a:pt x="63412" y="101539"/>
                </a:lnTo>
                <a:lnTo>
                  <a:pt x="124692" y="101646"/>
                </a:lnTo>
                <a:lnTo>
                  <a:pt x="131705" y="102599"/>
                </a:lnTo>
                <a:lnTo>
                  <a:pt x="139238" y="104187"/>
                </a:lnTo>
                <a:lnTo>
                  <a:pt x="147118" y="106198"/>
                </a:lnTo>
                <a:lnTo>
                  <a:pt x="153323" y="107538"/>
                </a:lnTo>
                <a:lnTo>
                  <a:pt x="158414" y="108432"/>
                </a:lnTo>
                <a:lnTo>
                  <a:pt x="162759" y="109028"/>
                </a:lnTo>
                <a:lnTo>
                  <a:pt x="167561" y="110377"/>
                </a:lnTo>
                <a:lnTo>
                  <a:pt x="172668" y="112230"/>
                </a:lnTo>
                <a:lnTo>
                  <a:pt x="177977" y="114417"/>
                </a:lnTo>
                <a:lnTo>
                  <a:pt x="182469" y="116828"/>
                </a:lnTo>
                <a:lnTo>
                  <a:pt x="186416" y="119388"/>
                </a:lnTo>
                <a:lnTo>
                  <a:pt x="190000" y="122047"/>
                </a:lnTo>
                <a:lnTo>
                  <a:pt x="193342" y="124772"/>
                </a:lnTo>
                <a:lnTo>
                  <a:pt x="199595" y="130340"/>
                </a:lnTo>
                <a:lnTo>
                  <a:pt x="201644" y="133158"/>
                </a:lnTo>
                <a:lnTo>
                  <a:pt x="203919" y="138829"/>
                </a:lnTo>
                <a:lnTo>
                  <a:pt x="203574" y="142628"/>
                </a:lnTo>
                <a:lnTo>
                  <a:pt x="202391" y="147065"/>
                </a:lnTo>
                <a:lnTo>
                  <a:pt x="200650" y="151928"/>
                </a:lnTo>
                <a:lnTo>
                  <a:pt x="198536" y="156123"/>
                </a:lnTo>
                <a:lnTo>
                  <a:pt x="196175" y="159872"/>
                </a:lnTo>
                <a:lnTo>
                  <a:pt x="193649" y="163323"/>
                </a:lnTo>
                <a:lnTo>
                  <a:pt x="191012" y="167530"/>
                </a:lnTo>
                <a:lnTo>
                  <a:pt x="188301" y="172239"/>
                </a:lnTo>
                <a:lnTo>
                  <a:pt x="185541" y="177283"/>
                </a:lnTo>
                <a:lnTo>
                  <a:pt x="181797" y="181599"/>
                </a:lnTo>
                <a:lnTo>
                  <a:pt x="177395" y="185428"/>
                </a:lnTo>
                <a:lnTo>
                  <a:pt x="172556" y="188934"/>
                </a:lnTo>
                <a:lnTo>
                  <a:pt x="167425" y="192223"/>
                </a:lnTo>
                <a:lnTo>
                  <a:pt x="162099" y="195369"/>
                </a:lnTo>
                <a:lnTo>
                  <a:pt x="156643" y="198418"/>
                </a:lnTo>
                <a:lnTo>
                  <a:pt x="145502" y="204347"/>
                </a:lnTo>
                <a:lnTo>
                  <a:pt x="122827" y="215913"/>
                </a:lnTo>
                <a:lnTo>
                  <a:pt x="116175" y="218782"/>
                </a:lnTo>
                <a:lnTo>
                  <a:pt x="108883" y="221647"/>
                </a:lnTo>
                <a:lnTo>
                  <a:pt x="101164" y="224510"/>
                </a:lnTo>
                <a:lnTo>
                  <a:pt x="95065" y="226418"/>
                </a:lnTo>
                <a:lnTo>
                  <a:pt x="90047" y="227690"/>
                </a:lnTo>
                <a:lnTo>
                  <a:pt x="85748" y="228538"/>
                </a:lnTo>
                <a:lnTo>
                  <a:pt x="80978" y="229104"/>
                </a:lnTo>
                <a:lnTo>
                  <a:pt x="75893" y="229481"/>
                </a:lnTo>
                <a:lnTo>
                  <a:pt x="66115" y="229899"/>
                </a:lnTo>
                <a:lnTo>
                  <a:pt x="53556" y="230190"/>
                </a:lnTo>
                <a:lnTo>
                  <a:pt x="49838" y="227675"/>
                </a:lnTo>
                <a:lnTo>
                  <a:pt x="43271" y="222014"/>
                </a:lnTo>
                <a:lnTo>
                  <a:pt x="42917" y="214923"/>
                </a:lnTo>
                <a:lnTo>
                  <a:pt x="42863" y="2130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302"/>
          <p:cNvSpPr/>
          <p:nvPr/>
        </p:nvSpPr>
        <p:spPr>
          <a:xfrm>
            <a:off x="7743825" y="2057431"/>
            <a:ext cx="205228" cy="257101"/>
          </a:xfrm>
          <a:custGeom>
            <a:avLst/>
            <a:gdLst/>
            <a:ahLst/>
            <a:cxnLst/>
            <a:rect l="0" t="0" r="0" b="0"/>
            <a:pathLst>
              <a:path w="205228" h="257101">
                <a:moveTo>
                  <a:pt x="171450" y="17114"/>
                </a:moveTo>
                <a:lnTo>
                  <a:pt x="113889" y="17114"/>
                </a:lnTo>
                <a:lnTo>
                  <a:pt x="109264" y="16161"/>
                </a:lnTo>
                <a:lnTo>
                  <a:pt x="105228" y="14574"/>
                </a:lnTo>
                <a:lnTo>
                  <a:pt x="101584" y="12563"/>
                </a:lnTo>
                <a:lnTo>
                  <a:pt x="98202" y="11222"/>
                </a:lnTo>
                <a:lnTo>
                  <a:pt x="91906" y="9733"/>
                </a:lnTo>
                <a:lnTo>
                  <a:pt x="85931" y="9071"/>
                </a:lnTo>
                <a:lnTo>
                  <a:pt x="80102" y="8776"/>
                </a:lnTo>
                <a:lnTo>
                  <a:pt x="74335" y="8646"/>
                </a:lnTo>
                <a:lnTo>
                  <a:pt x="49772" y="8550"/>
                </a:lnTo>
                <a:lnTo>
                  <a:pt x="47469" y="7595"/>
                </a:lnTo>
                <a:lnTo>
                  <a:pt x="45933" y="6005"/>
                </a:lnTo>
                <a:lnTo>
                  <a:pt x="42915" y="73"/>
                </a:lnTo>
                <a:lnTo>
                  <a:pt x="38327" y="0"/>
                </a:lnTo>
                <a:lnTo>
                  <a:pt x="36982" y="942"/>
                </a:lnTo>
                <a:lnTo>
                  <a:pt x="36084" y="2522"/>
                </a:lnTo>
                <a:lnTo>
                  <a:pt x="34644" y="7352"/>
                </a:lnTo>
                <a:lnTo>
                  <a:pt x="34359" y="15150"/>
                </a:lnTo>
                <a:lnTo>
                  <a:pt x="34321" y="20368"/>
                </a:lnTo>
                <a:lnTo>
                  <a:pt x="33358" y="23093"/>
                </a:lnTo>
                <a:lnTo>
                  <a:pt x="29748" y="28661"/>
                </a:lnTo>
                <a:lnTo>
                  <a:pt x="27509" y="34311"/>
                </a:lnTo>
                <a:lnTo>
                  <a:pt x="26513" y="39997"/>
                </a:lnTo>
                <a:lnTo>
                  <a:pt x="26072" y="45699"/>
                </a:lnTo>
                <a:lnTo>
                  <a:pt x="25875" y="53948"/>
                </a:lnTo>
                <a:lnTo>
                  <a:pt x="25822" y="58815"/>
                </a:lnTo>
                <a:lnTo>
                  <a:pt x="24834" y="63012"/>
                </a:lnTo>
                <a:lnTo>
                  <a:pt x="19846" y="73470"/>
                </a:lnTo>
                <a:lnTo>
                  <a:pt x="18346" y="79626"/>
                </a:lnTo>
                <a:lnTo>
                  <a:pt x="15138" y="85537"/>
                </a:lnTo>
                <a:lnTo>
                  <a:pt x="9869" y="92542"/>
                </a:lnTo>
                <a:lnTo>
                  <a:pt x="9149" y="96040"/>
                </a:lnTo>
                <a:lnTo>
                  <a:pt x="8956" y="98306"/>
                </a:lnTo>
                <a:lnTo>
                  <a:pt x="9780" y="100769"/>
                </a:lnTo>
                <a:lnTo>
                  <a:pt x="14540" y="107835"/>
                </a:lnTo>
                <a:lnTo>
                  <a:pt x="15987" y="109821"/>
                </a:lnTo>
                <a:lnTo>
                  <a:pt x="17325" y="110351"/>
                </a:lnTo>
                <a:lnTo>
                  <a:pt x="21352" y="110940"/>
                </a:lnTo>
                <a:lnTo>
                  <a:pt x="23760" y="112050"/>
                </a:lnTo>
                <a:lnTo>
                  <a:pt x="28974" y="115822"/>
                </a:lnTo>
                <a:lnTo>
                  <a:pt x="31698" y="117209"/>
                </a:lnTo>
                <a:lnTo>
                  <a:pt x="37265" y="118751"/>
                </a:lnTo>
                <a:lnTo>
                  <a:pt x="41036" y="119162"/>
                </a:lnTo>
                <a:lnTo>
                  <a:pt x="45455" y="119436"/>
                </a:lnTo>
                <a:lnTo>
                  <a:pt x="50306" y="119618"/>
                </a:lnTo>
                <a:lnTo>
                  <a:pt x="55444" y="120693"/>
                </a:lnTo>
                <a:lnTo>
                  <a:pt x="60775" y="122361"/>
                </a:lnTo>
                <a:lnTo>
                  <a:pt x="66234" y="124426"/>
                </a:lnTo>
                <a:lnTo>
                  <a:pt x="71779" y="125803"/>
                </a:lnTo>
                <a:lnTo>
                  <a:pt x="77379" y="126721"/>
                </a:lnTo>
                <a:lnTo>
                  <a:pt x="83019" y="127332"/>
                </a:lnTo>
                <a:lnTo>
                  <a:pt x="88683" y="127740"/>
                </a:lnTo>
                <a:lnTo>
                  <a:pt x="94364" y="128012"/>
                </a:lnTo>
                <a:lnTo>
                  <a:pt x="105757" y="128314"/>
                </a:lnTo>
                <a:lnTo>
                  <a:pt x="117171" y="128449"/>
                </a:lnTo>
                <a:lnTo>
                  <a:pt x="123834" y="129437"/>
                </a:lnTo>
                <a:lnTo>
                  <a:pt x="131133" y="131048"/>
                </a:lnTo>
                <a:lnTo>
                  <a:pt x="138857" y="133075"/>
                </a:lnTo>
                <a:lnTo>
                  <a:pt x="144959" y="135379"/>
                </a:lnTo>
                <a:lnTo>
                  <a:pt x="149979" y="137867"/>
                </a:lnTo>
                <a:lnTo>
                  <a:pt x="154278" y="140478"/>
                </a:lnTo>
                <a:lnTo>
                  <a:pt x="159050" y="143172"/>
                </a:lnTo>
                <a:lnTo>
                  <a:pt x="169431" y="148704"/>
                </a:lnTo>
                <a:lnTo>
                  <a:pt x="173914" y="150561"/>
                </a:lnTo>
                <a:lnTo>
                  <a:pt x="177855" y="151798"/>
                </a:lnTo>
                <a:lnTo>
                  <a:pt x="181435" y="152624"/>
                </a:lnTo>
                <a:lnTo>
                  <a:pt x="184774" y="154126"/>
                </a:lnTo>
                <a:lnTo>
                  <a:pt x="191024" y="158336"/>
                </a:lnTo>
                <a:lnTo>
                  <a:pt x="196977" y="163381"/>
                </a:lnTo>
                <a:lnTo>
                  <a:pt x="199898" y="166060"/>
                </a:lnTo>
                <a:lnTo>
                  <a:pt x="201845" y="168799"/>
                </a:lnTo>
                <a:lnTo>
                  <a:pt x="204009" y="174382"/>
                </a:lnTo>
                <a:lnTo>
                  <a:pt x="204971" y="180038"/>
                </a:lnTo>
                <a:lnTo>
                  <a:pt x="205227" y="182880"/>
                </a:lnTo>
                <a:lnTo>
                  <a:pt x="204445" y="185727"/>
                </a:lnTo>
                <a:lnTo>
                  <a:pt x="201037" y="191430"/>
                </a:lnTo>
                <a:lnTo>
                  <a:pt x="196346" y="197140"/>
                </a:lnTo>
                <a:lnTo>
                  <a:pt x="191087" y="202853"/>
                </a:lnTo>
                <a:lnTo>
                  <a:pt x="182772" y="211424"/>
                </a:lnTo>
                <a:lnTo>
                  <a:pt x="177117" y="217139"/>
                </a:lnTo>
                <a:lnTo>
                  <a:pt x="173323" y="219996"/>
                </a:lnTo>
                <a:lnTo>
                  <a:pt x="168889" y="222854"/>
                </a:lnTo>
                <a:lnTo>
                  <a:pt x="164027" y="225711"/>
                </a:lnTo>
                <a:lnTo>
                  <a:pt x="157929" y="228569"/>
                </a:lnTo>
                <a:lnTo>
                  <a:pt x="151006" y="231426"/>
                </a:lnTo>
                <a:lnTo>
                  <a:pt x="143533" y="234284"/>
                </a:lnTo>
                <a:lnTo>
                  <a:pt x="136645" y="237141"/>
                </a:lnTo>
                <a:lnTo>
                  <a:pt x="130150" y="239999"/>
                </a:lnTo>
                <a:lnTo>
                  <a:pt x="123914" y="242856"/>
                </a:lnTo>
                <a:lnTo>
                  <a:pt x="116899" y="245713"/>
                </a:lnTo>
                <a:lnTo>
                  <a:pt x="109366" y="248571"/>
                </a:lnTo>
                <a:lnTo>
                  <a:pt x="101485" y="251429"/>
                </a:lnTo>
                <a:lnTo>
                  <a:pt x="93374" y="253334"/>
                </a:lnTo>
                <a:lnTo>
                  <a:pt x="85109" y="254604"/>
                </a:lnTo>
                <a:lnTo>
                  <a:pt x="76742" y="255450"/>
                </a:lnTo>
                <a:lnTo>
                  <a:pt x="68306" y="256015"/>
                </a:lnTo>
                <a:lnTo>
                  <a:pt x="59825" y="256391"/>
                </a:lnTo>
                <a:lnTo>
                  <a:pt x="34783" y="256995"/>
                </a:lnTo>
                <a:lnTo>
                  <a:pt x="19301" y="257100"/>
                </a:lnTo>
                <a:lnTo>
                  <a:pt x="14772" y="256162"/>
                </a:lnTo>
                <a:lnTo>
                  <a:pt x="10801" y="254584"/>
                </a:lnTo>
                <a:lnTo>
                  <a:pt x="2133" y="249759"/>
                </a:lnTo>
                <a:lnTo>
                  <a:pt x="1422" y="248411"/>
                </a:lnTo>
                <a:lnTo>
                  <a:pt x="632" y="244372"/>
                </a:lnTo>
                <a:lnTo>
                  <a:pt x="187" y="236744"/>
                </a:lnTo>
                <a:lnTo>
                  <a:pt x="0" y="23142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303"/>
          <p:cNvSpPr/>
          <p:nvPr/>
        </p:nvSpPr>
        <p:spPr>
          <a:xfrm>
            <a:off x="8043862" y="2185987"/>
            <a:ext cx="137161" cy="1"/>
          </a:xfrm>
          <a:custGeom>
            <a:avLst/>
            <a:gdLst/>
            <a:ahLst/>
            <a:cxnLst/>
            <a:rect l="0" t="0" r="0" b="0"/>
            <a:pathLst>
              <a:path w="137161" h="1">
                <a:moveTo>
                  <a:pt x="0" y="0"/>
                </a:moveTo>
                <a:lnTo>
                  <a:pt x="13716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304"/>
          <p:cNvSpPr/>
          <p:nvPr/>
        </p:nvSpPr>
        <p:spPr>
          <a:xfrm>
            <a:off x="8223884" y="2117557"/>
            <a:ext cx="274206" cy="419750"/>
          </a:xfrm>
          <a:custGeom>
            <a:avLst/>
            <a:gdLst/>
            <a:ahLst/>
            <a:cxnLst/>
            <a:rect l="0" t="0" r="0" b="0"/>
            <a:pathLst>
              <a:path w="274206" h="419750">
                <a:moveTo>
                  <a:pt x="42863" y="16995"/>
                </a:moveTo>
                <a:lnTo>
                  <a:pt x="42863" y="70100"/>
                </a:lnTo>
                <a:lnTo>
                  <a:pt x="45403" y="79015"/>
                </a:lnTo>
                <a:lnTo>
                  <a:pt x="48755" y="88374"/>
                </a:lnTo>
                <a:lnTo>
                  <a:pt x="50245" y="95709"/>
                </a:lnTo>
                <a:lnTo>
                  <a:pt x="53446" y="102144"/>
                </a:lnTo>
                <a:lnTo>
                  <a:pt x="55634" y="105194"/>
                </a:lnTo>
                <a:lnTo>
                  <a:pt x="58063" y="113662"/>
                </a:lnTo>
                <a:lnTo>
                  <a:pt x="58712" y="118587"/>
                </a:lnTo>
                <a:lnTo>
                  <a:pt x="61049" y="122823"/>
                </a:lnTo>
                <a:lnTo>
                  <a:pt x="68726" y="130070"/>
                </a:lnTo>
                <a:lnTo>
                  <a:pt x="75948" y="136465"/>
                </a:lnTo>
                <a:lnTo>
                  <a:pt x="82332" y="142483"/>
                </a:lnTo>
                <a:lnTo>
                  <a:pt x="97084" y="156981"/>
                </a:lnTo>
                <a:lnTo>
                  <a:pt x="100919" y="158896"/>
                </a:lnTo>
                <a:lnTo>
                  <a:pt x="105379" y="160173"/>
                </a:lnTo>
                <a:lnTo>
                  <a:pt x="110259" y="161025"/>
                </a:lnTo>
                <a:lnTo>
                  <a:pt x="118219" y="161971"/>
                </a:lnTo>
                <a:lnTo>
                  <a:pt x="125885" y="162391"/>
                </a:lnTo>
                <a:lnTo>
                  <a:pt x="135642" y="162578"/>
                </a:lnTo>
                <a:lnTo>
                  <a:pt x="139958" y="161675"/>
                </a:lnTo>
                <a:lnTo>
                  <a:pt x="147294" y="158133"/>
                </a:lnTo>
                <a:lnTo>
                  <a:pt x="156270" y="153383"/>
                </a:lnTo>
                <a:lnTo>
                  <a:pt x="161329" y="150783"/>
                </a:lnTo>
                <a:lnTo>
                  <a:pt x="169492" y="145354"/>
                </a:lnTo>
                <a:lnTo>
                  <a:pt x="176296" y="139766"/>
                </a:lnTo>
                <a:lnTo>
                  <a:pt x="182494" y="134107"/>
                </a:lnTo>
                <a:lnTo>
                  <a:pt x="191338" y="125567"/>
                </a:lnTo>
                <a:lnTo>
                  <a:pt x="197117" y="117319"/>
                </a:lnTo>
                <a:lnTo>
                  <a:pt x="201907" y="108256"/>
                </a:lnTo>
                <a:lnTo>
                  <a:pt x="205558" y="96846"/>
                </a:lnTo>
                <a:lnTo>
                  <a:pt x="209788" y="87092"/>
                </a:lnTo>
                <a:lnTo>
                  <a:pt x="212302" y="78947"/>
                </a:lnTo>
                <a:lnTo>
                  <a:pt x="213717" y="66466"/>
                </a:lnTo>
                <a:lnTo>
                  <a:pt x="214049" y="56127"/>
                </a:lnTo>
                <a:lnTo>
                  <a:pt x="214297" y="26269"/>
                </a:lnTo>
                <a:lnTo>
                  <a:pt x="214313" y="0"/>
                </a:lnTo>
                <a:lnTo>
                  <a:pt x="214313" y="4445"/>
                </a:lnTo>
                <a:lnTo>
                  <a:pt x="215266" y="6723"/>
                </a:lnTo>
                <a:lnTo>
                  <a:pt x="220205" y="14481"/>
                </a:lnTo>
                <a:lnTo>
                  <a:pt x="223043" y="22812"/>
                </a:lnTo>
                <a:lnTo>
                  <a:pt x="229495" y="32265"/>
                </a:lnTo>
                <a:lnTo>
                  <a:pt x="234714" y="41562"/>
                </a:lnTo>
                <a:lnTo>
                  <a:pt x="237668" y="54584"/>
                </a:lnTo>
                <a:lnTo>
                  <a:pt x="238455" y="62057"/>
                </a:lnTo>
                <a:lnTo>
                  <a:pt x="239932" y="68944"/>
                </a:lnTo>
                <a:lnTo>
                  <a:pt x="244115" y="81676"/>
                </a:lnTo>
                <a:lnTo>
                  <a:pt x="249148" y="93684"/>
                </a:lnTo>
                <a:lnTo>
                  <a:pt x="251824" y="99554"/>
                </a:lnTo>
                <a:lnTo>
                  <a:pt x="253608" y="106324"/>
                </a:lnTo>
                <a:lnTo>
                  <a:pt x="254797" y="113695"/>
                </a:lnTo>
                <a:lnTo>
                  <a:pt x="255590" y="121467"/>
                </a:lnTo>
                <a:lnTo>
                  <a:pt x="257071" y="128553"/>
                </a:lnTo>
                <a:lnTo>
                  <a:pt x="261256" y="141506"/>
                </a:lnTo>
                <a:lnTo>
                  <a:pt x="262754" y="148580"/>
                </a:lnTo>
                <a:lnTo>
                  <a:pt x="263752" y="156154"/>
                </a:lnTo>
                <a:lnTo>
                  <a:pt x="264417" y="164060"/>
                </a:lnTo>
                <a:lnTo>
                  <a:pt x="265813" y="172188"/>
                </a:lnTo>
                <a:lnTo>
                  <a:pt x="267696" y="180465"/>
                </a:lnTo>
                <a:lnTo>
                  <a:pt x="269905" y="188840"/>
                </a:lnTo>
                <a:lnTo>
                  <a:pt x="271377" y="197281"/>
                </a:lnTo>
                <a:lnTo>
                  <a:pt x="272358" y="205766"/>
                </a:lnTo>
                <a:lnTo>
                  <a:pt x="273012" y="214279"/>
                </a:lnTo>
                <a:lnTo>
                  <a:pt x="273448" y="221861"/>
                </a:lnTo>
                <a:lnTo>
                  <a:pt x="273933" y="235364"/>
                </a:lnTo>
                <a:lnTo>
                  <a:pt x="274205" y="262778"/>
                </a:lnTo>
                <a:lnTo>
                  <a:pt x="273292" y="272290"/>
                </a:lnTo>
                <a:lnTo>
                  <a:pt x="271729" y="281489"/>
                </a:lnTo>
                <a:lnTo>
                  <a:pt x="269736" y="290480"/>
                </a:lnTo>
                <a:lnTo>
                  <a:pt x="266501" y="299331"/>
                </a:lnTo>
                <a:lnTo>
                  <a:pt x="262440" y="308089"/>
                </a:lnTo>
                <a:lnTo>
                  <a:pt x="257827" y="316785"/>
                </a:lnTo>
                <a:lnTo>
                  <a:pt x="252848" y="324487"/>
                </a:lnTo>
                <a:lnTo>
                  <a:pt x="247623" y="331528"/>
                </a:lnTo>
                <a:lnTo>
                  <a:pt x="242234" y="338126"/>
                </a:lnTo>
                <a:lnTo>
                  <a:pt x="235785" y="345382"/>
                </a:lnTo>
                <a:lnTo>
                  <a:pt x="220998" y="361065"/>
                </a:lnTo>
                <a:lnTo>
                  <a:pt x="213056" y="368295"/>
                </a:lnTo>
                <a:lnTo>
                  <a:pt x="204903" y="375020"/>
                </a:lnTo>
                <a:lnTo>
                  <a:pt x="196609" y="381408"/>
                </a:lnTo>
                <a:lnTo>
                  <a:pt x="188223" y="386620"/>
                </a:lnTo>
                <a:lnTo>
                  <a:pt x="179775" y="391047"/>
                </a:lnTo>
                <a:lnTo>
                  <a:pt x="163721" y="398505"/>
                </a:lnTo>
                <a:lnTo>
                  <a:pt x="150235" y="404995"/>
                </a:lnTo>
                <a:lnTo>
                  <a:pt x="143020" y="408059"/>
                </a:lnTo>
                <a:lnTo>
                  <a:pt x="135351" y="411055"/>
                </a:lnTo>
                <a:lnTo>
                  <a:pt x="127382" y="414004"/>
                </a:lnTo>
                <a:lnTo>
                  <a:pt x="119212" y="415970"/>
                </a:lnTo>
                <a:lnTo>
                  <a:pt x="110908" y="417281"/>
                </a:lnTo>
                <a:lnTo>
                  <a:pt x="102513" y="418155"/>
                </a:lnTo>
                <a:lnTo>
                  <a:pt x="95012" y="418737"/>
                </a:lnTo>
                <a:lnTo>
                  <a:pt x="88107" y="419126"/>
                </a:lnTo>
                <a:lnTo>
                  <a:pt x="75354" y="419557"/>
                </a:lnTo>
                <a:lnTo>
                  <a:pt x="63337" y="419749"/>
                </a:lnTo>
                <a:lnTo>
                  <a:pt x="57464" y="418848"/>
                </a:lnTo>
                <a:lnTo>
                  <a:pt x="51644" y="417294"/>
                </a:lnTo>
                <a:lnTo>
                  <a:pt x="45860" y="415306"/>
                </a:lnTo>
                <a:lnTo>
                  <a:pt x="41051" y="413028"/>
                </a:lnTo>
                <a:lnTo>
                  <a:pt x="33167" y="407957"/>
                </a:lnTo>
                <a:lnTo>
                  <a:pt x="26489" y="402529"/>
                </a:lnTo>
                <a:lnTo>
                  <a:pt x="20346" y="396941"/>
                </a:lnTo>
                <a:lnTo>
                  <a:pt x="14441" y="391282"/>
                </a:lnTo>
                <a:lnTo>
                  <a:pt x="0" y="37704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305"/>
          <p:cNvSpPr/>
          <p:nvPr/>
        </p:nvSpPr>
        <p:spPr>
          <a:xfrm>
            <a:off x="482962" y="2460307"/>
            <a:ext cx="282848" cy="214314"/>
          </a:xfrm>
          <a:custGeom>
            <a:avLst/>
            <a:gdLst/>
            <a:ahLst/>
            <a:cxnLst/>
            <a:rect l="0" t="0" r="0" b="0"/>
            <a:pathLst>
              <a:path w="282848" h="214314">
                <a:moveTo>
                  <a:pt x="119970" y="0"/>
                </a:moveTo>
                <a:lnTo>
                  <a:pt x="112589" y="7381"/>
                </a:lnTo>
                <a:lnTo>
                  <a:pt x="111927" y="10583"/>
                </a:lnTo>
                <a:lnTo>
                  <a:pt x="111750" y="12770"/>
                </a:lnTo>
                <a:lnTo>
                  <a:pt x="110680" y="16134"/>
                </a:lnTo>
                <a:lnTo>
                  <a:pt x="109014" y="20281"/>
                </a:lnTo>
                <a:lnTo>
                  <a:pt x="106951" y="24950"/>
                </a:lnTo>
                <a:lnTo>
                  <a:pt x="105576" y="29016"/>
                </a:lnTo>
                <a:lnTo>
                  <a:pt x="104659" y="32679"/>
                </a:lnTo>
                <a:lnTo>
                  <a:pt x="104048" y="36074"/>
                </a:lnTo>
                <a:lnTo>
                  <a:pt x="102688" y="40242"/>
                </a:lnTo>
                <a:lnTo>
                  <a:pt x="100828" y="44925"/>
                </a:lnTo>
                <a:lnTo>
                  <a:pt x="98636" y="49953"/>
                </a:lnTo>
                <a:lnTo>
                  <a:pt x="93661" y="60619"/>
                </a:lnTo>
                <a:lnTo>
                  <a:pt x="82706" y="82988"/>
                </a:lnTo>
                <a:lnTo>
                  <a:pt x="78935" y="88663"/>
                </a:lnTo>
                <a:lnTo>
                  <a:pt x="74515" y="94351"/>
                </a:lnTo>
                <a:lnTo>
                  <a:pt x="69664" y="100048"/>
                </a:lnTo>
                <a:lnTo>
                  <a:pt x="65478" y="106704"/>
                </a:lnTo>
                <a:lnTo>
                  <a:pt x="61734" y="113999"/>
                </a:lnTo>
                <a:lnTo>
                  <a:pt x="55035" y="128771"/>
                </a:lnTo>
                <a:lnTo>
                  <a:pt x="48882" y="141687"/>
                </a:lnTo>
                <a:lnTo>
                  <a:pt x="44956" y="146845"/>
                </a:lnTo>
                <a:lnTo>
                  <a:pt x="40433" y="151237"/>
                </a:lnTo>
                <a:lnTo>
                  <a:pt x="35513" y="155117"/>
                </a:lnTo>
                <a:lnTo>
                  <a:pt x="31280" y="159609"/>
                </a:lnTo>
                <a:lnTo>
                  <a:pt x="27506" y="164508"/>
                </a:lnTo>
                <a:lnTo>
                  <a:pt x="24037" y="169680"/>
                </a:lnTo>
                <a:lnTo>
                  <a:pt x="20772" y="173127"/>
                </a:lnTo>
                <a:lnTo>
                  <a:pt x="17643" y="175426"/>
                </a:lnTo>
                <a:lnTo>
                  <a:pt x="11626" y="178932"/>
                </a:lnTo>
                <a:lnTo>
                  <a:pt x="3836" y="185309"/>
                </a:lnTo>
                <a:lnTo>
                  <a:pt x="1680" y="187134"/>
                </a:lnTo>
                <a:lnTo>
                  <a:pt x="1105" y="188574"/>
                </a:lnTo>
                <a:lnTo>
                  <a:pt x="182" y="195188"/>
                </a:lnTo>
                <a:lnTo>
                  <a:pt x="0" y="196777"/>
                </a:lnTo>
                <a:lnTo>
                  <a:pt x="8688" y="197145"/>
                </a:lnTo>
                <a:lnTo>
                  <a:pt x="108203" y="197168"/>
                </a:lnTo>
                <a:lnTo>
                  <a:pt x="114983" y="198120"/>
                </a:lnTo>
                <a:lnTo>
                  <a:pt x="122360" y="199707"/>
                </a:lnTo>
                <a:lnTo>
                  <a:pt x="130136" y="201719"/>
                </a:lnTo>
                <a:lnTo>
                  <a:pt x="137225" y="203059"/>
                </a:lnTo>
                <a:lnTo>
                  <a:pt x="143856" y="203953"/>
                </a:lnTo>
                <a:lnTo>
                  <a:pt x="150181" y="204548"/>
                </a:lnTo>
                <a:lnTo>
                  <a:pt x="157256" y="204946"/>
                </a:lnTo>
                <a:lnTo>
                  <a:pt x="172737" y="205387"/>
                </a:lnTo>
                <a:lnTo>
                  <a:pt x="179913" y="206457"/>
                </a:lnTo>
                <a:lnTo>
                  <a:pt x="186602" y="208123"/>
                </a:lnTo>
                <a:lnTo>
                  <a:pt x="192966" y="210186"/>
                </a:lnTo>
                <a:lnTo>
                  <a:pt x="198162" y="211562"/>
                </a:lnTo>
                <a:lnTo>
                  <a:pt x="206474" y="213090"/>
                </a:lnTo>
                <a:lnTo>
                  <a:pt x="210977" y="213498"/>
                </a:lnTo>
                <a:lnTo>
                  <a:pt x="215884" y="213769"/>
                </a:lnTo>
                <a:lnTo>
                  <a:pt x="225463" y="214071"/>
                </a:lnTo>
                <a:lnTo>
                  <a:pt x="239374" y="214265"/>
                </a:lnTo>
                <a:lnTo>
                  <a:pt x="282847" y="2143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306"/>
          <p:cNvSpPr/>
          <p:nvPr/>
        </p:nvSpPr>
        <p:spPr>
          <a:xfrm>
            <a:off x="688666" y="2486129"/>
            <a:ext cx="25709" cy="377086"/>
          </a:xfrm>
          <a:custGeom>
            <a:avLst/>
            <a:gdLst/>
            <a:ahLst/>
            <a:cxnLst/>
            <a:rect l="0" t="0" r="0" b="0"/>
            <a:pathLst>
              <a:path w="25709" h="377086">
                <a:moveTo>
                  <a:pt x="8563" y="8468"/>
                </a:moveTo>
                <a:lnTo>
                  <a:pt x="8563" y="3917"/>
                </a:lnTo>
                <a:lnTo>
                  <a:pt x="7611" y="2577"/>
                </a:lnTo>
                <a:lnTo>
                  <a:pt x="6023" y="1683"/>
                </a:lnTo>
                <a:lnTo>
                  <a:pt x="344" y="0"/>
                </a:lnTo>
                <a:lnTo>
                  <a:pt x="5" y="10482"/>
                </a:lnTo>
                <a:lnTo>
                  <a:pt x="0" y="12669"/>
                </a:lnTo>
                <a:lnTo>
                  <a:pt x="950" y="16031"/>
                </a:lnTo>
                <a:lnTo>
                  <a:pt x="2535" y="20178"/>
                </a:lnTo>
                <a:lnTo>
                  <a:pt x="4545" y="24847"/>
                </a:lnTo>
                <a:lnTo>
                  <a:pt x="5884" y="28912"/>
                </a:lnTo>
                <a:lnTo>
                  <a:pt x="6777" y="32575"/>
                </a:lnTo>
                <a:lnTo>
                  <a:pt x="7373" y="35969"/>
                </a:lnTo>
                <a:lnTo>
                  <a:pt x="8722" y="40137"/>
                </a:lnTo>
                <a:lnTo>
                  <a:pt x="10574" y="44821"/>
                </a:lnTo>
                <a:lnTo>
                  <a:pt x="12761" y="49848"/>
                </a:lnTo>
                <a:lnTo>
                  <a:pt x="14220" y="56057"/>
                </a:lnTo>
                <a:lnTo>
                  <a:pt x="15192" y="63054"/>
                </a:lnTo>
                <a:lnTo>
                  <a:pt x="15840" y="70576"/>
                </a:lnTo>
                <a:lnTo>
                  <a:pt x="15319" y="77496"/>
                </a:lnTo>
                <a:lnTo>
                  <a:pt x="14020" y="84014"/>
                </a:lnTo>
                <a:lnTo>
                  <a:pt x="12201" y="90265"/>
                </a:lnTo>
                <a:lnTo>
                  <a:pt x="10989" y="97289"/>
                </a:lnTo>
                <a:lnTo>
                  <a:pt x="10180" y="104830"/>
                </a:lnTo>
                <a:lnTo>
                  <a:pt x="9641" y="112714"/>
                </a:lnTo>
                <a:lnTo>
                  <a:pt x="9282" y="120828"/>
                </a:lnTo>
                <a:lnTo>
                  <a:pt x="8883" y="137463"/>
                </a:lnTo>
                <a:lnTo>
                  <a:pt x="7824" y="145900"/>
                </a:lnTo>
                <a:lnTo>
                  <a:pt x="6165" y="154382"/>
                </a:lnTo>
                <a:lnTo>
                  <a:pt x="4107" y="162894"/>
                </a:lnTo>
                <a:lnTo>
                  <a:pt x="2735" y="171426"/>
                </a:lnTo>
                <a:lnTo>
                  <a:pt x="1820" y="179972"/>
                </a:lnTo>
                <a:lnTo>
                  <a:pt x="1211" y="188526"/>
                </a:lnTo>
                <a:lnTo>
                  <a:pt x="804" y="197087"/>
                </a:lnTo>
                <a:lnTo>
                  <a:pt x="352" y="214219"/>
                </a:lnTo>
                <a:lnTo>
                  <a:pt x="98" y="239929"/>
                </a:lnTo>
                <a:lnTo>
                  <a:pt x="1015" y="247548"/>
                </a:lnTo>
                <a:lnTo>
                  <a:pt x="2579" y="254532"/>
                </a:lnTo>
                <a:lnTo>
                  <a:pt x="4574" y="261093"/>
                </a:lnTo>
                <a:lnTo>
                  <a:pt x="5903" y="267372"/>
                </a:lnTo>
                <a:lnTo>
                  <a:pt x="6790" y="273463"/>
                </a:lnTo>
                <a:lnTo>
                  <a:pt x="7381" y="279429"/>
                </a:lnTo>
                <a:lnTo>
                  <a:pt x="8038" y="291138"/>
                </a:lnTo>
                <a:lnTo>
                  <a:pt x="8408" y="305900"/>
                </a:lnTo>
                <a:lnTo>
                  <a:pt x="8460" y="309626"/>
                </a:lnTo>
                <a:lnTo>
                  <a:pt x="9447" y="314015"/>
                </a:lnTo>
                <a:lnTo>
                  <a:pt x="11057" y="318846"/>
                </a:lnTo>
                <a:lnTo>
                  <a:pt x="13084" y="323971"/>
                </a:lnTo>
                <a:lnTo>
                  <a:pt x="14434" y="328341"/>
                </a:lnTo>
                <a:lnTo>
                  <a:pt x="15335" y="332207"/>
                </a:lnTo>
                <a:lnTo>
                  <a:pt x="15935" y="335736"/>
                </a:lnTo>
                <a:lnTo>
                  <a:pt x="16602" y="342198"/>
                </a:lnTo>
                <a:lnTo>
                  <a:pt x="16978" y="351191"/>
                </a:lnTo>
                <a:lnTo>
                  <a:pt x="17127" y="366809"/>
                </a:lnTo>
                <a:lnTo>
                  <a:pt x="18082" y="367377"/>
                </a:lnTo>
                <a:lnTo>
                  <a:pt x="19672" y="367756"/>
                </a:lnTo>
                <a:lnTo>
                  <a:pt x="21684" y="368008"/>
                </a:lnTo>
                <a:lnTo>
                  <a:pt x="23025" y="369129"/>
                </a:lnTo>
                <a:lnTo>
                  <a:pt x="23920" y="370829"/>
                </a:lnTo>
                <a:lnTo>
                  <a:pt x="25708" y="37708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307"/>
          <p:cNvSpPr/>
          <p:nvPr/>
        </p:nvSpPr>
        <p:spPr>
          <a:xfrm>
            <a:off x="913458" y="2348864"/>
            <a:ext cx="186680" cy="557214"/>
          </a:xfrm>
          <a:custGeom>
            <a:avLst/>
            <a:gdLst/>
            <a:ahLst/>
            <a:cxnLst/>
            <a:rect l="0" t="0" r="0" b="0"/>
            <a:pathLst>
              <a:path w="186680" h="557214">
                <a:moveTo>
                  <a:pt x="186679" y="0"/>
                </a:moveTo>
                <a:lnTo>
                  <a:pt x="179298" y="0"/>
                </a:lnTo>
                <a:lnTo>
                  <a:pt x="178901" y="953"/>
                </a:lnTo>
                <a:lnTo>
                  <a:pt x="178211" y="7381"/>
                </a:lnTo>
                <a:lnTo>
                  <a:pt x="177224" y="7779"/>
                </a:lnTo>
                <a:lnTo>
                  <a:pt x="173587" y="8220"/>
                </a:lnTo>
                <a:lnTo>
                  <a:pt x="171283" y="9290"/>
                </a:lnTo>
                <a:lnTo>
                  <a:pt x="166184" y="13019"/>
                </a:lnTo>
                <a:lnTo>
                  <a:pt x="160743" y="17852"/>
                </a:lnTo>
                <a:lnTo>
                  <a:pt x="157958" y="20474"/>
                </a:lnTo>
                <a:lnTo>
                  <a:pt x="152324" y="28467"/>
                </a:lnTo>
                <a:lnTo>
                  <a:pt x="149488" y="33266"/>
                </a:lnTo>
                <a:lnTo>
                  <a:pt x="145693" y="37418"/>
                </a:lnTo>
                <a:lnTo>
                  <a:pt x="141257" y="41138"/>
                </a:lnTo>
                <a:lnTo>
                  <a:pt x="136395" y="44570"/>
                </a:lnTo>
                <a:lnTo>
                  <a:pt x="131249" y="48764"/>
                </a:lnTo>
                <a:lnTo>
                  <a:pt x="125913" y="53464"/>
                </a:lnTo>
                <a:lnTo>
                  <a:pt x="120451" y="58503"/>
                </a:lnTo>
                <a:lnTo>
                  <a:pt x="109302" y="69182"/>
                </a:lnTo>
                <a:lnTo>
                  <a:pt x="86622" y="91559"/>
                </a:lnTo>
                <a:lnTo>
                  <a:pt x="81874" y="97235"/>
                </a:lnTo>
                <a:lnTo>
                  <a:pt x="77757" y="102923"/>
                </a:lnTo>
                <a:lnTo>
                  <a:pt x="59753" y="130292"/>
                </a:lnTo>
                <a:lnTo>
                  <a:pt x="55389" y="137344"/>
                </a:lnTo>
                <a:lnTo>
                  <a:pt x="51528" y="143950"/>
                </a:lnTo>
                <a:lnTo>
                  <a:pt x="48001" y="150260"/>
                </a:lnTo>
                <a:lnTo>
                  <a:pt x="44697" y="157323"/>
                </a:lnTo>
                <a:lnTo>
                  <a:pt x="41542" y="164890"/>
                </a:lnTo>
                <a:lnTo>
                  <a:pt x="38486" y="172792"/>
                </a:lnTo>
                <a:lnTo>
                  <a:pt x="32550" y="189192"/>
                </a:lnTo>
                <a:lnTo>
                  <a:pt x="29634" y="197565"/>
                </a:lnTo>
                <a:lnTo>
                  <a:pt x="25785" y="205053"/>
                </a:lnTo>
                <a:lnTo>
                  <a:pt x="21314" y="211950"/>
                </a:lnTo>
                <a:lnTo>
                  <a:pt x="16428" y="218452"/>
                </a:lnTo>
                <a:lnTo>
                  <a:pt x="13171" y="226598"/>
                </a:lnTo>
                <a:lnTo>
                  <a:pt x="10999" y="235838"/>
                </a:lnTo>
                <a:lnTo>
                  <a:pt x="9552" y="245808"/>
                </a:lnTo>
                <a:lnTo>
                  <a:pt x="7634" y="255312"/>
                </a:lnTo>
                <a:lnTo>
                  <a:pt x="5403" y="264506"/>
                </a:lnTo>
                <a:lnTo>
                  <a:pt x="2963" y="273492"/>
                </a:lnTo>
                <a:lnTo>
                  <a:pt x="1337" y="282341"/>
                </a:lnTo>
                <a:lnTo>
                  <a:pt x="253" y="291097"/>
                </a:lnTo>
                <a:lnTo>
                  <a:pt x="0" y="308447"/>
                </a:lnTo>
                <a:lnTo>
                  <a:pt x="3063" y="325683"/>
                </a:lnTo>
                <a:lnTo>
                  <a:pt x="2519" y="342868"/>
                </a:lnTo>
                <a:lnTo>
                  <a:pt x="1041" y="351452"/>
                </a:lnTo>
                <a:lnTo>
                  <a:pt x="1008" y="360984"/>
                </a:lnTo>
                <a:lnTo>
                  <a:pt x="1938" y="371149"/>
                </a:lnTo>
                <a:lnTo>
                  <a:pt x="3511" y="381735"/>
                </a:lnTo>
                <a:lnTo>
                  <a:pt x="5258" y="398578"/>
                </a:lnTo>
                <a:lnTo>
                  <a:pt x="6988" y="413366"/>
                </a:lnTo>
                <a:lnTo>
                  <a:pt x="10931" y="429464"/>
                </a:lnTo>
                <a:lnTo>
                  <a:pt x="15859" y="443603"/>
                </a:lnTo>
                <a:lnTo>
                  <a:pt x="21224" y="457190"/>
                </a:lnTo>
                <a:lnTo>
                  <a:pt x="26783" y="472753"/>
                </a:lnTo>
                <a:lnTo>
                  <a:pt x="30717" y="488479"/>
                </a:lnTo>
                <a:lnTo>
                  <a:pt x="33175" y="493293"/>
                </a:lnTo>
                <a:lnTo>
                  <a:pt x="36718" y="498407"/>
                </a:lnTo>
                <a:lnTo>
                  <a:pt x="40985" y="503721"/>
                </a:lnTo>
                <a:lnTo>
                  <a:pt x="44782" y="508217"/>
                </a:lnTo>
                <a:lnTo>
                  <a:pt x="48266" y="512167"/>
                </a:lnTo>
                <a:lnTo>
                  <a:pt x="54677" y="519095"/>
                </a:lnTo>
                <a:lnTo>
                  <a:pt x="60701" y="525349"/>
                </a:lnTo>
                <a:lnTo>
                  <a:pt x="65546" y="528350"/>
                </a:lnTo>
                <a:lnTo>
                  <a:pt x="71634" y="531304"/>
                </a:lnTo>
                <a:lnTo>
                  <a:pt x="78550" y="534225"/>
                </a:lnTo>
                <a:lnTo>
                  <a:pt x="84113" y="537125"/>
                </a:lnTo>
                <a:lnTo>
                  <a:pt x="88774" y="540011"/>
                </a:lnTo>
                <a:lnTo>
                  <a:pt x="92834" y="542888"/>
                </a:lnTo>
                <a:lnTo>
                  <a:pt x="96493" y="545758"/>
                </a:lnTo>
                <a:lnTo>
                  <a:pt x="99885" y="548624"/>
                </a:lnTo>
                <a:lnTo>
                  <a:pt x="103099" y="551487"/>
                </a:lnTo>
                <a:lnTo>
                  <a:pt x="106194" y="553396"/>
                </a:lnTo>
                <a:lnTo>
                  <a:pt x="109210" y="554668"/>
                </a:lnTo>
                <a:lnTo>
                  <a:pt x="112173" y="555517"/>
                </a:lnTo>
                <a:lnTo>
                  <a:pt x="116053" y="556082"/>
                </a:lnTo>
                <a:lnTo>
                  <a:pt x="120545" y="556459"/>
                </a:lnTo>
                <a:lnTo>
                  <a:pt x="129664" y="556878"/>
                </a:lnTo>
                <a:lnTo>
                  <a:pt x="143816" y="5572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308"/>
          <p:cNvSpPr/>
          <p:nvPr/>
        </p:nvSpPr>
        <p:spPr>
          <a:xfrm>
            <a:off x="1091564" y="2520349"/>
            <a:ext cx="265085" cy="281519"/>
          </a:xfrm>
          <a:custGeom>
            <a:avLst/>
            <a:gdLst/>
            <a:ahLst/>
            <a:cxnLst/>
            <a:rect l="0" t="0" r="0" b="0"/>
            <a:pathLst>
              <a:path w="265085" h="281519">
                <a:moveTo>
                  <a:pt x="0" y="25683"/>
                </a:moveTo>
                <a:lnTo>
                  <a:pt x="4551" y="25683"/>
                </a:lnTo>
                <a:lnTo>
                  <a:pt x="6844" y="24730"/>
                </a:lnTo>
                <a:lnTo>
                  <a:pt x="14622" y="18839"/>
                </a:lnTo>
                <a:lnTo>
                  <a:pt x="20152" y="13751"/>
                </a:lnTo>
                <a:lnTo>
                  <a:pt x="24865" y="12014"/>
                </a:lnTo>
                <a:lnTo>
                  <a:pt x="30864" y="10855"/>
                </a:lnTo>
                <a:lnTo>
                  <a:pt x="37721" y="10083"/>
                </a:lnTo>
                <a:lnTo>
                  <a:pt x="44198" y="8616"/>
                </a:lnTo>
                <a:lnTo>
                  <a:pt x="50420" y="6684"/>
                </a:lnTo>
                <a:lnTo>
                  <a:pt x="56474" y="4445"/>
                </a:lnTo>
                <a:lnTo>
                  <a:pt x="63367" y="2952"/>
                </a:lnTo>
                <a:lnTo>
                  <a:pt x="70820" y="1956"/>
                </a:lnTo>
                <a:lnTo>
                  <a:pt x="78646" y="1293"/>
                </a:lnTo>
                <a:lnTo>
                  <a:pt x="85768" y="850"/>
                </a:lnTo>
                <a:lnTo>
                  <a:pt x="98762" y="359"/>
                </a:lnTo>
                <a:lnTo>
                  <a:pt x="128517" y="43"/>
                </a:lnTo>
                <a:lnTo>
                  <a:pt x="141574" y="0"/>
                </a:lnTo>
                <a:lnTo>
                  <a:pt x="147723" y="941"/>
                </a:lnTo>
                <a:lnTo>
                  <a:pt x="153727" y="2521"/>
                </a:lnTo>
                <a:lnTo>
                  <a:pt x="159635" y="4527"/>
                </a:lnTo>
                <a:lnTo>
                  <a:pt x="164526" y="6816"/>
                </a:lnTo>
                <a:lnTo>
                  <a:pt x="172500" y="11900"/>
                </a:lnTo>
                <a:lnTo>
                  <a:pt x="175008" y="14590"/>
                </a:lnTo>
                <a:lnTo>
                  <a:pt x="176680" y="17335"/>
                </a:lnTo>
                <a:lnTo>
                  <a:pt x="177794" y="20118"/>
                </a:lnTo>
                <a:lnTo>
                  <a:pt x="179032" y="28290"/>
                </a:lnTo>
                <a:lnTo>
                  <a:pt x="179362" y="33136"/>
                </a:lnTo>
                <a:lnTo>
                  <a:pt x="179729" y="41060"/>
                </a:lnTo>
                <a:lnTo>
                  <a:pt x="179827" y="44507"/>
                </a:lnTo>
                <a:lnTo>
                  <a:pt x="177987" y="47758"/>
                </a:lnTo>
                <a:lnTo>
                  <a:pt x="170863" y="53909"/>
                </a:lnTo>
                <a:lnTo>
                  <a:pt x="163887" y="62358"/>
                </a:lnTo>
                <a:lnTo>
                  <a:pt x="160693" y="67278"/>
                </a:lnTo>
                <a:lnTo>
                  <a:pt x="155706" y="72463"/>
                </a:lnTo>
                <a:lnTo>
                  <a:pt x="149524" y="77825"/>
                </a:lnTo>
                <a:lnTo>
                  <a:pt x="142546" y="83304"/>
                </a:lnTo>
                <a:lnTo>
                  <a:pt x="135035" y="88862"/>
                </a:lnTo>
                <a:lnTo>
                  <a:pt x="119071" y="100118"/>
                </a:lnTo>
                <a:lnTo>
                  <a:pt x="111766" y="104834"/>
                </a:lnTo>
                <a:lnTo>
                  <a:pt x="104991" y="108930"/>
                </a:lnTo>
                <a:lnTo>
                  <a:pt x="98569" y="112614"/>
                </a:lnTo>
                <a:lnTo>
                  <a:pt x="86354" y="119247"/>
                </a:lnTo>
                <a:lnTo>
                  <a:pt x="80429" y="122349"/>
                </a:lnTo>
                <a:lnTo>
                  <a:pt x="75527" y="125369"/>
                </a:lnTo>
                <a:lnTo>
                  <a:pt x="67540" y="131266"/>
                </a:lnTo>
                <a:lnTo>
                  <a:pt x="60816" y="134521"/>
                </a:lnTo>
                <a:lnTo>
                  <a:pt x="57689" y="135389"/>
                </a:lnTo>
                <a:lnTo>
                  <a:pt x="55604" y="136920"/>
                </a:lnTo>
                <a:lnTo>
                  <a:pt x="54215" y="138894"/>
                </a:lnTo>
                <a:lnTo>
                  <a:pt x="51984" y="144354"/>
                </a:lnTo>
                <a:lnTo>
                  <a:pt x="52754" y="144802"/>
                </a:lnTo>
                <a:lnTo>
                  <a:pt x="58388" y="145433"/>
                </a:lnTo>
                <a:lnTo>
                  <a:pt x="63415" y="145580"/>
                </a:lnTo>
                <a:lnTo>
                  <a:pt x="71365" y="143106"/>
                </a:lnTo>
                <a:lnTo>
                  <a:pt x="76152" y="141112"/>
                </a:lnTo>
                <a:lnTo>
                  <a:pt x="84010" y="138897"/>
                </a:lnTo>
                <a:lnTo>
                  <a:pt x="87440" y="138307"/>
                </a:lnTo>
                <a:lnTo>
                  <a:pt x="92583" y="137913"/>
                </a:lnTo>
                <a:lnTo>
                  <a:pt x="98870" y="137651"/>
                </a:lnTo>
                <a:lnTo>
                  <a:pt x="113475" y="137359"/>
                </a:lnTo>
                <a:lnTo>
                  <a:pt x="154573" y="137156"/>
                </a:lnTo>
                <a:lnTo>
                  <a:pt x="163056" y="138099"/>
                </a:lnTo>
                <a:lnTo>
                  <a:pt x="171569" y="139679"/>
                </a:lnTo>
                <a:lnTo>
                  <a:pt x="180102" y="141685"/>
                </a:lnTo>
                <a:lnTo>
                  <a:pt x="188648" y="143023"/>
                </a:lnTo>
                <a:lnTo>
                  <a:pt x="197203" y="143915"/>
                </a:lnTo>
                <a:lnTo>
                  <a:pt x="205764" y="144509"/>
                </a:lnTo>
                <a:lnTo>
                  <a:pt x="213376" y="145858"/>
                </a:lnTo>
                <a:lnTo>
                  <a:pt x="220356" y="147710"/>
                </a:lnTo>
                <a:lnTo>
                  <a:pt x="226914" y="149897"/>
                </a:lnTo>
                <a:lnTo>
                  <a:pt x="233191" y="153260"/>
                </a:lnTo>
                <a:lnTo>
                  <a:pt x="239281" y="157406"/>
                </a:lnTo>
                <a:lnTo>
                  <a:pt x="245246" y="162076"/>
                </a:lnTo>
                <a:lnTo>
                  <a:pt x="250175" y="166142"/>
                </a:lnTo>
                <a:lnTo>
                  <a:pt x="258191" y="173199"/>
                </a:lnTo>
                <a:lnTo>
                  <a:pt x="260710" y="176415"/>
                </a:lnTo>
                <a:lnTo>
                  <a:pt x="263509" y="182528"/>
                </a:lnTo>
                <a:lnTo>
                  <a:pt x="265084" y="191324"/>
                </a:lnTo>
                <a:lnTo>
                  <a:pt x="262913" y="199631"/>
                </a:lnTo>
                <a:lnTo>
                  <a:pt x="261001" y="204514"/>
                </a:lnTo>
                <a:lnTo>
                  <a:pt x="256336" y="212478"/>
                </a:lnTo>
                <a:lnTo>
                  <a:pt x="251087" y="219193"/>
                </a:lnTo>
                <a:lnTo>
                  <a:pt x="245579" y="225353"/>
                </a:lnTo>
                <a:lnTo>
                  <a:pt x="237417" y="231265"/>
                </a:lnTo>
                <a:lnTo>
                  <a:pt x="232573" y="234175"/>
                </a:lnTo>
                <a:lnTo>
                  <a:pt x="224651" y="239949"/>
                </a:lnTo>
                <a:lnTo>
                  <a:pt x="217003" y="245690"/>
                </a:lnTo>
                <a:lnTo>
                  <a:pt x="212296" y="248554"/>
                </a:lnTo>
                <a:lnTo>
                  <a:pt x="207253" y="251416"/>
                </a:lnTo>
                <a:lnTo>
                  <a:pt x="201034" y="254277"/>
                </a:lnTo>
                <a:lnTo>
                  <a:pt x="194030" y="257137"/>
                </a:lnTo>
                <a:lnTo>
                  <a:pt x="186504" y="259996"/>
                </a:lnTo>
                <a:lnTo>
                  <a:pt x="170521" y="265712"/>
                </a:lnTo>
                <a:lnTo>
                  <a:pt x="162258" y="268570"/>
                </a:lnTo>
                <a:lnTo>
                  <a:pt x="154845" y="270475"/>
                </a:lnTo>
                <a:lnTo>
                  <a:pt x="147997" y="271745"/>
                </a:lnTo>
                <a:lnTo>
                  <a:pt x="141528" y="272592"/>
                </a:lnTo>
                <a:lnTo>
                  <a:pt x="134357" y="274109"/>
                </a:lnTo>
                <a:lnTo>
                  <a:pt x="126719" y="276073"/>
                </a:lnTo>
                <a:lnTo>
                  <a:pt x="118769" y="278335"/>
                </a:lnTo>
                <a:lnTo>
                  <a:pt x="111565" y="279842"/>
                </a:lnTo>
                <a:lnTo>
                  <a:pt x="104857" y="280848"/>
                </a:lnTo>
                <a:lnTo>
                  <a:pt x="98480" y="281518"/>
                </a:lnTo>
                <a:lnTo>
                  <a:pt x="93276" y="281012"/>
                </a:lnTo>
                <a:lnTo>
                  <a:pt x="88854" y="279722"/>
                </a:lnTo>
                <a:lnTo>
                  <a:pt x="81401" y="276702"/>
                </a:lnTo>
                <a:lnTo>
                  <a:pt x="74913" y="275360"/>
                </a:lnTo>
                <a:lnTo>
                  <a:pt x="68855" y="272223"/>
                </a:lnTo>
                <a:lnTo>
                  <a:pt x="65906" y="270053"/>
                </a:lnTo>
                <a:lnTo>
                  <a:pt x="60089" y="267642"/>
                </a:lnTo>
                <a:lnTo>
                  <a:pt x="57205" y="266999"/>
                </a:lnTo>
                <a:lnTo>
                  <a:pt x="55282" y="265618"/>
                </a:lnTo>
                <a:lnTo>
                  <a:pt x="54000" y="263745"/>
                </a:lnTo>
                <a:lnTo>
                  <a:pt x="51942" y="258445"/>
                </a:lnTo>
                <a:lnTo>
                  <a:pt x="51660" y="255180"/>
                </a:lnTo>
                <a:lnTo>
                  <a:pt x="51435" y="2485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309"/>
          <p:cNvSpPr/>
          <p:nvPr/>
        </p:nvSpPr>
        <p:spPr>
          <a:xfrm>
            <a:off x="1417334" y="2486025"/>
            <a:ext cx="236039" cy="316794"/>
          </a:xfrm>
          <a:custGeom>
            <a:avLst/>
            <a:gdLst/>
            <a:ahLst/>
            <a:cxnLst/>
            <a:rect l="0" t="0" r="0" b="0"/>
            <a:pathLst>
              <a:path w="236039" h="316794">
                <a:moveTo>
                  <a:pt x="205725" y="0"/>
                </a:moveTo>
                <a:lnTo>
                  <a:pt x="197258" y="0"/>
                </a:lnTo>
                <a:lnTo>
                  <a:pt x="192633" y="4551"/>
                </a:lnTo>
                <a:lnTo>
                  <a:pt x="190330" y="5891"/>
                </a:lnTo>
                <a:lnTo>
                  <a:pt x="185230" y="7380"/>
                </a:lnTo>
                <a:lnTo>
                  <a:pt x="180632" y="7778"/>
                </a:lnTo>
                <a:lnTo>
                  <a:pt x="174709" y="8043"/>
                </a:lnTo>
                <a:lnTo>
                  <a:pt x="167903" y="8219"/>
                </a:lnTo>
                <a:lnTo>
                  <a:pt x="162413" y="9289"/>
                </a:lnTo>
                <a:lnTo>
                  <a:pt x="157800" y="10955"/>
                </a:lnTo>
                <a:lnTo>
                  <a:pt x="153773" y="13018"/>
                </a:lnTo>
                <a:lnTo>
                  <a:pt x="148230" y="14394"/>
                </a:lnTo>
                <a:lnTo>
                  <a:pt x="141678" y="15311"/>
                </a:lnTo>
                <a:lnTo>
                  <a:pt x="134452" y="15922"/>
                </a:lnTo>
                <a:lnTo>
                  <a:pt x="127730" y="17282"/>
                </a:lnTo>
                <a:lnTo>
                  <a:pt x="121344" y="19141"/>
                </a:lnTo>
                <a:lnTo>
                  <a:pt x="115181" y="21333"/>
                </a:lnTo>
                <a:lnTo>
                  <a:pt x="109167" y="22795"/>
                </a:lnTo>
                <a:lnTo>
                  <a:pt x="103253" y="23769"/>
                </a:lnTo>
                <a:lnTo>
                  <a:pt x="97406" y="24418"/>
                </a:lnTo>
                <a:lnTo>
                  <a:pt x="91602" y="24851"/>
                </a:lnTo>
                <a:lnTo>
                  <a:pt x="85828" y="25140"/>
                </a:lnTo>
                <a:lnTo>
                  <a:pt x="80074" y="25332"/>
                </a:lnTo>
                <a:lnTo>
                  <a:pt x="47186" y="25666"/>
                </a:lnTo>
                <a:lnTo>
                  <a:pt x="15719" y="25714"/>
                </a:lnTo>
                <a:lnTo>
                  <a:pt x="12379" y="24763"/>
                </a:lnTo>
                <a:lnTo>
                  <a:pt x="6129" y="21165"/>
                </a:lnTo>
                <a:lnTo>
                  <a:pt x="4081" y="20777"/>
                </a:lnTo>
                <a:lnTo>
                  <a:pt x="2716" y="21472"/>
                </a:lnTo>
                <a:lnTo>
                  <a:pt x="1806" y="22887"/>
                </a:lnTo>
                <a:lnTo>
                  <a:pt x="1199" y="22878"/>
                </a:lnTo>
                <a:lnTo>
                  <a:pt x="794" y="21919"/>
                </a:lnTo>
                <a:lnTo>
                  <a:pt x="525" y="20328"/>
                </a:lnTo>
                <a:lnTo>
                  <a:pt x="345" y="20219"/>
                </a:lnTo>
                <a:lnTo>
                  <a:pt x="0" y="29997"/>
                </a:lnTo>
                <a:lnTo>
                  <a:pt x="947" y="32381"/>
                </a:lnTo>
                <a:lnTo>
                  <a:pt x="5880" y="40286"/>
                </a:lnTo>
                <a:lnTo>
                  <a:pt x="7368" y="45844"/>
                </a:lnTo>
                <a:lnTo>
                  <a:pt x="8029" y="54030"/>
                </a:lnTo>
                <a:lnTo>
                  <a:pt x="8323" y="64018"/>
                </a:lnTo>
                <a:lnTo>
                  <a:pt x="8454" y="74807"/>
                </a:lnTo>
                <a:lnTo>
                  <a:pt x="7536" y="79399"/>
                </a:lnTo>
                <a:lnTo>
                  <a:pt x="3976" y="87041"/>
                </a:lnTo>
                <a:lnTo>
                  <a:pt x="1759" y="96152"/>
                </a:lnTo>
                <a:lnTo>
                  <a:pt x="774" y="105599"/>
                </a:lnTo>
                <a:lnTo>
                  <a:pt x="336" y="112973"/>
                </a:lnTo>
                <a:lnTo>
                  <a:pt x="1172" y="116272"/>
                </a:lnTo>
                <a:lnTo>
                  <a:pt x="4640" y="122479"/>
                </a:lnTo>
                <a:lnTo>
                  <a:pt x="6817" y="130952"/>
                </a:lnTo>
                <a:lnTo>
                  <a:pt x="7784" y="140116"/>
                </a:lnTo>
                <a:lnTo>
                  <a:pt x="8214" y="147363"/>
                </a:lnTo>
                <a:lnTo>
                  <a:pt x="8456" y="156799"/>
                </a:lnTo>
                <a:lnTo>
                  <a:pt x="8528" y="161076"/>
                </a:lnTo>
                <a:lnTo>
                  <a:pt x="9490" y="161676"/>
                </a:lnTo>
                <a:lnTo>
                  <a:pt x="13100" y="162343"/>
                </a:lnTo>
                <a:lnTo>
                  <a:pt x="17879" y="165180"/>
                </a:lnTo>
                <a:lnTo>
                  <a:pt x="20487" y="167270"/>
                </a:lnTo>
                <a:lnTo>
                  <a:pt x="22226" y="167711"/>
                </a:lnTo>
                <a:lnTo>
                  <a:pt x="23385" y="167052"/>
                </a:lnTo>
                <a:lnTo>
                  <a:pt x="24158" y="165660"/>
                </a:lnTo>
                <a:lnTo>
                  <a:pt x="25625" y="164733"/>
                </a:lnTo>
                <a:lnTo>
                  <a:pt x="29796" y="163702"/>
                </a:lnTo>
                <a:lnTo>
                  <a:pt x="33194" y="163427"/>
                </a:lnTo>
                <a:lnTo>
                  <a:pt x="37364" y="163244"/>
                </a:lnTo>
                <a:lnTo>
                  <a:pt x="47078" y="163040"/>
                </a:lnTo>
                <a:lnTo>
                  <a:pt x="57746" y="162949"/>
                </a:lnTo>
                <a:lnTo>
                  <a:pt x="63257" y="161973"/>
                </a:lnTo>
                <a:lnTo>
                  <a:pt x="68837" y="160369"/>
                </a:lnTo>
                <a:lnTo>
                  <a:pt x="74461" y="158348"/>
                </a:lnTo>
                <a:lnTo>
                  <a:pt x="81068" y="157000"/>
                </a:lnTo>
                <a:lnTo>
                  <a:pt x="88331" y="156102"/>
                </a:lnTo>
                <a:lnTo>
                  <a:pt x="96030" y="155502"/>
                </a:lnTo>
                <a:lnTo>
                  <a:pt x="103068" y="155103"/>
                </a:lnTo>
                <a:lnTo>
                  <a:pt x="115967" y="154660"/>
                </a:lnTo>
                <a:lnTo>
                  <a:pt x="138490" y="154410"/>
                </a:lnTo>
                <a:lnTo>
                  <a:pt x="145662" y="155327"/>
                </a:lnTo>
                <a:lnTo>
                  <a:pt x="152348" y="156891"/>
                </a:lnTo>
                <a:lnTo>
                  <a:pt x="158711" y="158887"/>
                </a:lnTo>
                <a:lnTo>
                  <a:pt x="164857" y="161169"/>
                </a:lnTo>
                <a:lnTo>
                  <a:pt x="170860" y="163644"/>
                </a:lnTo>
                <a:lnTo>
                  <a:pt x="176767" y="166246"/>
                </a:lnTo>
                <a:lnTo>
                  <a:pt x="188410" y="171677"/>
                </a:lnTo>
                <a:lnTo>
                  <a:pt x="194182" y="174459"/>
                </a:lnTo>
                <a:lnTo>
                  <a:pt x="198982" y="177265"/>
                </a:lnTo>
                <a:lnTo>
                  <a:pt x="203135" y="180089"/>
                </a:lnTo>
                <a:lnTo>
                  <a:pt x="210289" y="185767"/>
                </a:lnTo>
                <a:lnTo>
                  <a:pt x="216644" y="191466"/>
                </a:lnTo>
                <a:lnTo>
                  <a:pt x="222643" y="199713"/>
                </a:lnTo>
                <a:lnTo>
                  <a:pt x="227532" y="208776"/>
                </a:lnTo>
                <a:lnTo>
                  <a:pt x="229705" y="215979"/>
                </a:lnTo>
                <a:lnTo>
                  <a:pt x="233210" y="224895"/>
                </a:lnTo>
                <a:lnTo>
                  <a:pt x="235479" y="229940"/>
                </a:lnTo>
                <a:lnTo>
                  <a:pt x="236038" y="234256"/>
                </a:lnTo>
                <a:lnTo>
                  <a:pt x="235459" y="238086"/>
                </a:lnTo>
                <a:lnTo>
                  <a:pt x="232275" y="245833"/>
                </a:lnTo>
                <a:lnTo>
                  <a:pt x="227685" y="255626"/>
                </a:lnTo>
                <a:lnTo>
                  <a:pt x="222470" y="263789"/>
                </a:lnTo>
                <a:lnTo>
                  <a:pt x="216025" y="271544"/>
                </a:lnTo>
                <a:lnTo>
                  <a:pt x="211639" y="276280"/>
                </a:lnTo>
                <a:lnTo>
                  <a:pt x="195464" y="293016"/>
                </a:lnTo>
                <a:lnTo>
                  <a:pt x="191264" y="295356"/>
                </a:lnTo>
                <a:lnTo>
                  <a:pt x="186560" y="296916"/>
                </a:lnTo>
                <a:lnTo>
                  <a:pt x="181518" y="297957"/>
                </a:lnTo>
                <a:lnTo>
                  <a:pt x="176252" y="299603"/>
                </a:lnTo>
                <a:lnTo>
                  <a:pt x="170837" y="301653"/>
                </a:lnTo>
                <a:lnTo>
                  <a:pt x="165321" y="303971"/>
                </a:lnTo>
                <a:lnTo>
                  <a:pt x="159739" y="305517"/>
                </a:lnTo>
                <a:lnTo>
                  <a:pt x="154113" y="306548"/>
                </a:lnTo>
                <a:lnTo>
                  <a:pt x="148457" y="307235"/>
                </a:lnTo>
                <a:lnTo>
                  <a:pt x="142782" y="308646"/>
                </a:lnTo>
                <a:lnTo>
                  <a:pt x="137093" y="310539"/>
                </a:lnTo>
                <a:lnTo>
                  <a:pt x="131395" y="312753"/>
                </a:lnTo>
                <a:lnTo>
                  <a:pt x="125692" y="314230"/>
                </a:lnTo>
                <a:lnTo>
                  <a:pt x="119985" y="315214"/>
                </a:lnTo>
                <a:lnTo>
                  <a:pt x="114275" y="315870"/>
                </a:lnTo>
                <a:lnTo>
                  <a:pt x="109516" y="316307"/>
                </a:lnTo>
                <a:lnTo>
                  <a:pt x="105391" y="316599"/>
                </a:lnTo>
                <a:lnTo>
                  <a:pt x="101688" y="316793"/>
                </a:lnTo>
                <a:lnTo>
                  <a:pt x="98267" y="315970"/>
                </a:lnTo>
                <a:lnTo>
                  <a:pt x="91926" y="312516"/>
                </a:lnTo>
                <a:lnTo>
                  <a:pt x="85933" y="310346"/>
                </a:lnTo>
                <a:lnTo>
                  <a:pt x="80094" y="309381"/>
                </a:lnTo>
                <a:lnTo>
                  <a:pt x="74325" y="308953"/>
                </a:lnTo>
                <a:lnTo>
                  <a:pt x="71452" y="307886"/>
                </a:lnTo>
                <a:lnTo>
                  <a:pt x="65721" y="304160"/>
                </a:lnTo>
                <a:lnTo>
                  <a:pt x="60172" y="299899"/>
                </a:lnTo>
                <a:lnTo>
                  <a:pt x="51420" y="29146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310"/>
          <p:cNvSpPr/>
          <p:nvPr/>
        </p:nvSpPr>
        <p:spPr>
          <a:xfrm>
            <a:off x="1794509" y="2657475"/>
            <a:ext cx="145734" cy="1"/>
          </a:xfrm>
          <a:custGeom>
            <a:avLst/>
            <a:gdLst/>
            <a:ahLst/>
            <a:cxnLst/>
            <a:rect l="0" t="0" r="0" b="0"/>
            <a:pathLst>
              <a:path w="145734" h="1">
                <a:moveTo>
                  <a:pt x="0" y="0"/>
                </a:moveTo>
                <a:lnTo>
                  <a:pt x="14573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311"/>
          <p:cNvSpPr/>
          <p:nvPr/>
        </p:nvSpPr>
        <p:spPr>
          <a:xfrm>
            <a:off x="2008822" y="2581634"/>
            <a:ext cx="291422" cy="358343"/>
          </a:xfrm>
          <a:custGeom>
            <a:avLst/>
            <a:gdLst/>
            <a:ahLst/>
            <a:cxnLst/>
            <a:rect l="0" t="0" r="0" b="0"/>
            <a:pathLst>
              <a:path w="291422" h="358343">
                <a:moveTo>
                  <a:pt x="0" y="7261"/>
                </a:moveTo>
                <a:lnTo>
                  <a:pt x="8219" y="7261"/>
                </a:lnTo>
                <a:lnTo>
                  <a:pt x="15922" y="14641"/>
                </a:lnTo>
                <a:lnTo>
                  <a:pt x="16330" y="15991"/>
                </a:lnTo>
                <a:lnTo>
                  <a:pt x="16783" y="20031"/>
                </a:lnTo>
                <a:lnTo>
                  <a:pt x="17856" y="22442"/>
                </a:lnTo>
                <a:lnTo>
                  <a:pt x="22965" y="30386"/>
                </a:lnTo>
                <a:lnTo>
                  <a:pt x="25854" y="38771"/>
                </a:lnTo>
                <a:lnTo>
                  <a:pt x="31367" y="47289"/>
                </a:lnTo>
                <a:lnTo>
                  <a:pt x="34376" y="55845"/>
                </a:lnTo>
                <a:lnTo>
                  <a:pt x="38456" y="61556"/>
                </a:lnTo>
                <a:lnTo>
                  <a:pt x="39925" y="65365"/>
                </a:lnTo>
                <a:lnTo>
                  <a:pt x="41557" y="74677"/>
                </a:lnTo>
                <a:lnTo>
                  <a:pt x="44822" y="85166"/>
                </a:lnTo>
                <a:lnTo>
                  <a:pt x="49449" y="95225"/>
                </a:lnTo>
                <a:lnTo>
                  <a:pt x="54679" y="102871"/>
                </a:lnTo>
                <a:lnTo>
                  <a:pt x="57640" y="111984"/>
                </a:lnTo>
                <a:lnTo>
                  <a:pt x="58429" y="117081"/>
                </a:lnTo>
                <a:lnTo>
                  <a:pt x="61846" y="125285"/>
                </a:lnTo>
                <a:lnTo>
                  <a:pt x="64091" y="128806"/>
                </a:lnTo>
                <a:lnTo>
                  <a:pt x="71665" y="135258"/>
                </a:lnTo>
                <a:lnTo>
                  <a:pt x="80428" y="140348"/>
                </a:lnTo>
                <a:lnTo>
                  <a:pt x="87498" y="142611"/>
                </a:lnTo>
                <a:lnTo>
                  <a:pt x="93816" y="146156"/>
                </a:lnTo>
                <a:lnTo>
                  <a:pt x="96834" y="148435"/>
                </a:lnTo>
                <a:lnTo>
                  <a:pt x="102727" y="150967"/>
                </a:lnTo>
                <a:lnTo>
                  <a:pt x="111400" y="152393"/>
                </a:lnTo>
                <a:lnTo>
                  <a:pt x="118091" y="152726"/>
                </a:lnTo>
                <a:lnTo>
                  <a:pt x="127415" y="152875"/>
                </a:lnTo>
                <a:lnTo>
                  <a:pt x="131616" y="151961"/>
                </a:lnTo>
                <a:lnTo>
                  <a:pt x="138824" y="148407"/>
                </a:lnTo>
                <a:lnTo>
                  <a:pt x="145202" y="143652"/>
                </a:lnTo>
                <a:lnTo>
                  <a:pt x="148236" y="141051"/>
                </a:lnTo>
                <a:lnTo>
                  <a:pt x="151212" y="139317"/>
                </a:lnTo>
                <a:lnTo>
                  <a:pt x="157058" y="137390"/>
                </a:lnTo>
                <a:lnTo>
                  <a:pt x="158998" y="134971"/>
                </a:lnTo>
                <a:lnTo>
                  <a:pt x="160291" y="131453"/>
                </a:lnTo>
                <a:lnTo>
                  <a:pt x="161153" y="127203"/>
                </a:lnTo>
                <a:lnTo>
                  <a:pt x="164651" y="119941"/>
                </a:lnTo>
                <a:lnTo>
                  <a:pt x="171976" y="110497"/>
                </a:lnTo>
                <a:lnTo>
                  <a:pt x="177399" y="103626"/>
                </a:lnTo>
                <a:lnTo>
                  <a:pt x="182984" y="94222"/>
                </a:lnTo>
                <a:lnTo>
                  <a:pt x="188641" y="86233"/>
                </a:lnTo>
                <a:lnTo>
                  <a:pt x="191483" y="82769"/>
                </a:lnTo>
                <a:lnTo>
                  <a:pt x="193378" y="78554"/>
                </a:lnTo>
                <a:lnTo>
                  <a:pt x="195483" y="68792"/>
                </a:lnTo>
                <a:lnTo>
                  <a:pt x="196419" y="60643"/>
                </a:lnTo>
                <a:lnTo>
                  <a:pt x="196668" y="57136"/>
                </a:lnTo>
                <a:lnTo>
                  <a:pt x="197787" y="53846"/>
                </a:lnTo>
                <a:lnTo>
                  <a:pt x="201570" y="47650"/>
                </a:lnTo>
                <a:lnTo>
                  <a:pt x="203887" y="39182"/>
                </a:lnTo>
                <a:lnTo>
                  <a:pt x="204916" y="30020"/>
                </a:lnTo>
                <a:lnTo>
                  <a:pt x="205577" y="18918"/>
                </a:lnTo>
                <a:lnTo>
                  <a:pt x="205632" y="17890"/>
                </a:lnTo>
                <a:lnTo>
                  <a:pt x="203152" y="14207"/>
                </a:lnTo>
                <a:lnTo>
                  <a:pt x="198350" y="8633"/>
                </a:lnTo>
                <a:lnTo>
                  <a:pt x="197693" y="5330"/>
                </a:lnTo>
                <a:lnTo>
                  <a:pt x="197271" y="0"/>
                </a:lnTo>
                <a:lnTo>
                  <a:pt x="197198" y="3627"/>
                </a:lnTo>
                <a:lnTo>
                  <a:pt x="198140" y="4839"/>
                </a:lnTo>
                <a:lnTo>
                  <a:pt x="199721" y="5646"/>
                </a:lnTo>
                <a:lnTo>
                  <a:pt x="201727" y="6184"/>
                </a:lnTo>
                <a:lnTo>
                  <a:pt x="203065" y="7495"/>
                </a:lnTo>
                <a:lnTo>
                  <a:pt x="203957" y="9322"/>
                </a:lnTo>
                <a:lnTo>
                  <a:pt x="204947" y="13892"/>
                </a:lnTo>
                <a:lnTo>
                  <a:pt x="205583" y="24587"/>
                </a:lnTo>
                <a:lnTo>
                  <a:pt x="205636" y="27384"/>
                </a:lnTo>
                <a:lnTo>
                  <a:pt x="206623" y="30201"/>
                </a:lnTo>
                <a:lnTo>
                  <a:pt x="210260" y="35871"/>
                </a:lnTo>
                <a:lnTo>
                  <a:pt x="217662" y="44419"/>
                </a:lnTo>
                <a:lnTo>
                  <a:pt x="223104" y="52668"/>
                </a:lnTo>
                <a:lnTo>
                  <a:pt x="228697" y="62684"/>
                </a:lnTo>
                <a:lnTo>
                  <a:pt x="237201" y="79033"/>
                </a:lnTo>
                <a:lnTo>
                  <a:pt x="242900" y="90277"/>
                </a:lnTo>
                <a:lnTo>
                  <a:pt x="248608" y="99084"/>
                </a:lnTo>
                <a:lnTo>
                  <a:pt x="254320" y="107126"/>
                </a:lnTo>
                <a:lnTo>
                  <a:pt x="260034" y="117050"/>
                </a:lnTo>
                <a:lnTo>
                  <a:pt x="262891" y="123316"/>
                </a:lnTo>
                <a:lnTo>
                  <a:pt x="265748" y="130351"/>
                </a:lnTo>
                <a:lnTo>
                  <a:pt x="268605" y="137898"/>
                </a:lnTo>
                <a:lnTo>
                  <a:pt x="271463" y="144835"/>
                </a:lnTo>
                <a:lnTo>
                  <a:pt x="274320" y="151364"/>
                </a:lnTo>
                <a:lnTo>
                  <a:pt x="280035" y="163699"/>
                </a:lnTo>
                <a:lnTo>
                  <a:pt x="285750" y="175532"/>
                </a:lnTo>
                <a:lnTo>
                  <a:pt x="287655" y="181354"/>
                </a:lnTo>
                <a:lnTo>
                  <a:pt x="288925" y="187140"/>
                </a:lnTo>
                <a:lnTo>
                  <a:pt x="289771" y="192903"/>
                </a:lnTo>
                <a:lnTo>
                  <a:pt x="290336" y="199602"/>
                </a:lnTo>
                <a:lnTo>
                  <a:pt x="290712" y="206926"/>
                </a:lnTo>
                <a:lnTo>
                  <a:pt x="291131" y="221731"/>
                </a:lnTo>
                <a:lnTo>
                  <a:pt x="291421" y="252650"/>
                </a:lnTo>
                <a:lnTo>
                  <a:pt x="290483" y="258484"/>
                </a:lnTo>
                <a:lnTo>
                  <a:pt x="288905" y="264277"/>
                </a:lnTo>
                <a:lnTo>
                  <a:pt x="286901" y="270045"/>
                </a:lnTo>
                <a:lnTo>
                  <a:pt x="283660" y="275796"/>
                </a:lnTo>
                <a:lnTo>
                  <a:pt x="279594" y="281534"/>
                </a:lnTo>
                <a:lnTo>
                  <a:pt x="274978" y="287264"/>
                </a:lnTo>
                <a:lnTo>
                  <a:pt x="269997" y="292990"/>
                </a:lnTo>
                <a:lnTo>
                  <a:pt x="264770" y="298712"/>
                </a:lnTo>
                <a:lnTo>
                  <a:pt x="250853" y="313327"/>
                </a:lnTo>
                <a:lnTo>
                  <a:pt x="241983" y="321407"/>
                </a:lnTo>
                <a:lnTo>
                  <a:pt x="235617" y="326229"/>
                </a:lnTo>
                <a:lnTo>
                  <a:pt x="228515" y="331349"/>
                </a:lnTo>
                <a:lnTo>
                  <a:pt x="221876" y="334762"/>
                </a:lnTo>
                <a:lnTo>
                  <a:pt x="215545" y="337037"/>
                </a:lnTo>
                <a:lnTo>
                  <a:pt x="209419" y="338554"/>
                </a:lnTo>
                <a:lnTo>
                  <a:pt x="204383" y="340518"/>
                </a:lnTo>
                <a:lnTo>
                  <a:pt x="196247" y="345240"/>
                </a:lnTo>
                <a:lnTo>
                  <a:pt x="191791" y="346880"/>
                </a:lnTo>
                <a:lnTo>
                  <a:pt x="186916" y="347974"/>
                </a:lnTo>
                <a:lnTo>
                  <a:pt x="181761" y="348703"/>
                </a:lnTo>
                <a:lnTo>
                  <a:pt x="173492" y="352053"/>
                </a:lnTo>
                <a:lnTo>
                  <a:pt x="169954" y="354279"/>
                </a:lnTo>
                <a:lnTo>
                  <a:pt x="160943" y="356754"/>
                </a:lnTo>
                <a:lnTo>
                  <a:pt x="155873" y="357413"/>
                </a:lnTo>
                <a:lnTo>
                  <a:pt x="150588" y="357853"/>
                </a:lnTo>
                <a:lnTo>
                  <a:pt x="145159" y="358147"/>
                </a:lnTo>
                <a:lnTo>
                  <a:pt x="139635" y="358342"/>
                </a:lnTo>
                <a:lnTo>
                  <a:pt x="135000" y="357520"/>
                </a:lnTo>
                <a:lnTo>
                  <a:pt x="127310" y="354066"/>
                </a:lnTo>
                <a:lnTo>
                  <a:pt x="122973" y="352764"/>
                </a:lnTo>
                <a:lnTo>
                  <a:pt x="118177" y="351897"/>
                </a:lnTo>
                <a:lnTo>
                  <a:pt x="113075" y="351318"/>
                </a:lnTo>
                <a:lnTo>
                  <a:pt x="108721" y="349980"/>
                </a:lnTo>
                <a:lnTo>
                  <a:pt x="101343" y="345953"/>
                </a:lnTo>
                <a:lnTo>
                  <a:pt x="93784" y="341498"/>
                </a:lnTo>
                <a:lnTo>
                  <a:pt x="85814" y="337420"/>
                </a:lnTo>
                <a:lnTo>
                  <a:pt x="82927" y="335000"/>
                </a:lnTo>
                <a:lnTo>
                  <a:pt x="81002" y="332433"/>
                </a:lnTo>
                <a:lnTo>
                  <a:pt x="79719" y="329770"/>
                </a:lnTo>
                <a:lnTo>
                  <a:pt x="77911" y="327994"/>
                </a:lnTo>
                <a:lnTo>
                  <a:pt x="75753" y="326811"/>
                </a:lnTo>
                <a:lnTo>
                  <a:pt x="68580" y="3244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312"/>
          <p:cNvSpPr/>
          <p:nvPr/>
        </p:nvSpPr>
        <p:spPr>
          <a:xfrm>
            <a:off x="2248852" y="2400300"/>
            <a:ext cx="272476" cy="454343"/>
          </a:xfrm>
          <a:custGeom>
            <a:avLst/>
            <a:gdLst/>
            <a:ahLst/>
            <a:cxnLst/>
            <a:rect l="0" t="0" r="0" b="0"/>
            <a:pathLst>
              <a:path w="272476" h="454343">
                <a:moveTo>
                  <a:pt x="0" y="0"/>
                </a:moveTo>
                <a:lnTo>
                  <a:pt x="13092" y="0"/>
                </a:lnTo>
                <a:lnTo>
                  <a:pt x="20424" y="2539"/>
                </a:lnTo>
                <a:lnTo>
                  <a:pt x="25046" y="4551"/>
                </a:lnTo>
                <a:lnTo>
                  <a:pt x="32722" y="9325"/>
                </a:lnTo>
                <a:lnTo>
                  <a:pt x="36102" y="11931"/>
                </a:lnTo>
                <a:lnTo>
                  <a:pt x="40260" y="13669"/>
                </a:lnTo>
                <a:lnTo>
                  <a:pt x="44938" y="14828"/>
                </a:lnTo>
                <a:lnTo>
                  <a:pt x="49961" y="15600"/>
                </a:lnTo>
                <a:lnTo>
                  <a:pt x="55215" y="17067"/>
                </a:lnTo>
                <a:lnTo>
                  <a:pt x="60622" y="18998"/>
                </a:lnTo>
                <a:lnTo>
                  <a:pt x="66132" y="21238"/>
                </a:lnTo>
                <a:lnTo>
                  <a:pt x="71711" y="24636"/>
                </a:lnTo>
                <a:lnTo>
                  <a:pt x="77335" y="28806"/>
                </a:lnTo>
                <a:lnTo>
                  <a:pt x="82989" y="33492"/>
                </a:lnTo>
                <a:lnTo>
                  <a:pt x="89616" y="37568"/>
                </a:lnTo>
                <a:lnTo>
                  <a:pt x="96892" y="41237"/>
                </a:lnTo>
                <a:lnTo>
                  <a:pt x="104599" y="44637"/>
                </a:lnTo>
                <a:lnTo>
                  <a:pt x="111643" y="48807"/>
                </a:lnTo>
                <a:lnTo>
                  <a:pt x="118244" y="53493"/>
                </a:lnTo>
                <a:lnTo>
                  <a:pt x="124549" y="58522"/>
                </a:lnTo>
                <a:lnTo>
                  <a:pt x="131610" y="63780"/>
                </a:lnTo>
                <a:lnTo>
                  <a:pt x="147076" y="74701"/>
                </a:lnTo>
                <a:lnTo>
                  <a:pt x="154248" y="80281"/>
                </a:lnTo>
                <a:lnTo>
                  <a:pt x="160935" y="85905"/>
                </a:lnTo>
                <a:lnTo>
                  <a:pt x="167297" y="91560"/>
                </a:lnTo>
                <a:lnTo>
                  <a:pt x="181987" y="105463"/>
                </a:lnTo>
                <a:lnTo>
                  <a:pt x="189905" y="113171"/>
                </a:lnTo>
                <a:lnTo>
                  <a:pt x="197088" y="121167"/>
                </a:lnTo>
                <a:lnTo>
                  <a:pt x="203782" y="129356"/>
                </a:lnTo>
                <a:lnTo>
                  <a:pt x="210150" y="137672"/>
                </a:lnTo>
                <a:lnTo>
                  <a:pt x="216300" y="145121"/>
                </a:lnTo>
                <a:lnTo>
                  <a:pt x="222305" y="151992"/>
                </a:lnTo>
                <a:lnTo>
                  <a:pt x="228213" y="158478"/>
                </a:lnTo>
                <a:lnTo>
                  <a:pt x="234057" y="165660"/>
                </a:lnTo>
                <a:lnTo>
                  <a:pt x="239858" y="173304"/>
                </a:lnTo>
                <a:lnTo>
                  <a:pt x="245631" y="181259"/>
                </a:lnTo>
                <a:lnTo>
                  <a:pt x="250431" y="189419"/>
                </a:lnTo>
                <a:lnTo>
                  <a:pt x="254584" y="197717"/>
                </a:lnTo>
                <a:lnTo>
                  <a:pt x="258305" y="206106"/>
                </a:lnTo>
                <a:lnTo>
                  <a:pt x="261738" y="214556"/>
                </a:lnTo>
                <a:lnTo>
                  <a:pt x="264980" y="223048"/>
                </a:lnTo>
                <a:lnTo>
                  <a:pt x="268093" y="231566"/>
                </a:lnTo>
                <a:lnTo>
                  <a:pt x="270169" y="240102"/>
                </a:lnTo>
                <a:lnTo>
                  <a:pt x="271553" y="248650"/>
                </a:lnTo>
                <a:lnTo>
                  <a:pt x="272475" y="257207"/>
                </a:lnTo>
                <a:lnTo>
                  <a:pt x="272138" y="265769"/>
                </a:lnTo>
                <a:lnTo>
                  <a:pt x="270960" y="274334"/>
                </a:lnTo>
                <a:lnTo>
                  <a:pt x="269222" y="282902"/>
                </a:lnTo>
                <a:lnTo>
                  <a:pt x="267112" y="291471"/>
                </a:lnTo>
                <a:lnTo>
                  <a:pt x="264752" y="300041"/>
                </a:lnTo>
                <a:lnTo>
                  <a:pt x="262226" y="308612"/>
                </a:lnTo>
                <a:lnTo>
                  <a:pt x="259590" y="316231"/>
                </a:lnTo>
                <a:lnTo>
                  <a:pt x="251329" y="337009"/>
                </a:lnTo>
                <a:lnTo>
                  <a:pt x="245687" y="352664"/>
                </a:lnTo>
                <a:lnTo>
                  <a:pt x="240004" y="366607"/>
                </a:lnTo>
                <a:lnTo>
                  <a:pt x="234303" y="379153"/>
                </a:lnTo>
                <a:lnTo>
                  <a:pt x="228595" y="391080"/>
                </a:lnTo>
                <a:lnTo>
                  <a:pt x="224787" y="395975"/>
                </a:lnTo>
                <a:lnTo>
                  <a:pt x="220343" y="400191"/>
                </a:lnTo>
                <a:lnTo>
                  <a:pt x="215475" y="403954"/>
                </a:lnTo>
                <a:lnTo>
                  <a:pt x="207527" y="413215"/>
                </a:lnTo>
                <a:lnTo>
                  <a:pt x="200819" y="422728"/>
                </a:lnTo>
                <a:lnTo>
                  <a:pt x="194663" y="430131"/>
                </a:lnTo>
                <a:lnTo>
                  <a:pt x="188752" y="436597"/>
                </a:lnTo>
                <a:lnTo>
                  <a:pt x="185842" y="439654"/>
                </a:lnTo>
                <a:lnTo>
                  <a:pt x="183902" y="442645"/>
                </a:lnTo>
                <a:lnTo>
                  <a:pt x="180174" y="453830"/>
                </a:lnTo>
                <a:lnTo>
                  <a:pt x="171688" y="454333"/>
                </a:lnTo>
                <a:lnTo>
                  <a:pt x="171450" y="4543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313"/>
          <p:cNvSpPr/>
          <p:nvPr/>
        </p:nvSpPr>
        <p:spPr>
          <a:xfrm>
            <a:off x="2728912" y="2571752"/>
            <a:ext cx="240031" cy="17144"/>
          </a:xfrm>
          <a:custGeom>
            <a:avLst/>
            <a:gdLst/>
            <a:ahLst/>
            <a:cxnLst/>
            <a:rect l="0" t="0" r="0" b="0"/>
            <a:pathLst>
              <a:path w="240031" h="17144">
                <a:moveTo>
                  <a:pt x="0" y="17143"/>
                </a:moveTo>
                <a:lnTo>
                  <a:pt x="27532" y="17143"/>
                </a:lnTo>
                <a:lnTo>
                  <a:pt x="32642" y="16190"/>
                </a:lnTo>
                <a:lnTo>
                  <a:pt x="38907" y="14603"/>
                </a:lnTo>
                <a:lnTo>
                  <a:pt x="45940" y="12592"/>
                </a:lnTo>
                <a:lnTo>
                  <a:pt x="53487" y="11251"/>
                </a:lnTo>
                <a:lnTo>
                  <a:pt x="61375" y="10357"/>
                </a:lnTo>
                <a:lnTo>
                  <a:pt x="69492" y="9762"/>
                </a:lnTo>
                <a:lnTo>
                  <a:pt x="77760" y="9365"/>
                </a:lnTo>
                <a:lnTo>
                  <a:pt x="94568" y="8923"/>
                </a:lnTo>
                <a:lnTo>
                  <a:pt x="102098" y="7853"/>
                </a:lnTo>
                <a:lnTo>
                  <a:pt x="109023" y="6187"/>
                </a:lnTo>
                <a:lnTo>
                  <a:pt x="115544" y="4124"/>
                </a:lnTo>
                <a:lnTo>
                  <a:pt x="122749" y="2748"/>
                </a:lnTo>
                <a:lnTo>
                  <a:pt x="130411" y="1831"/>
                </a:lnTo>
                <a:lnTo>
                  <a:pt x="138375" y="1220"/>
                </a:lnTo>
                <a:lnTo>
                  <a:pt x="146543" y="813"/>
                </a:lnTo>
                <a:lnTo>
                  <a:pt x="163238" y="360"/>
                </a:lnTo>
                <a:lnTo>
                  <a:pt x="207332" y="19"/>
                </a:lnTo>
                <a:lnTo>
                  <a:pt x="225200" y="0"/>
                </a:lnTo>
                <a:lnTo>
                  <a:pt x="228238" y="952"/>
                </a:lnTo>
                <a:lnTo>
                  <a:pt x="231216" y="2539"/>
                </a:lnTo>
                <a:lnTo>
                  <a:pt x="240030" y="857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314"/>
          <p:cNvSpPr/>
          <p:nvPr/>
        </p:nvSpPr>
        <p:spPr>
          <a:xfrm>
            <a:off x="2788919" y="2657475"/>
            <a:ext cx="291467" cy="8573"/>
          </a:xfrm>
          <a:custGeom>
            <a:avLst/>
            <a:gdLst/>
            <a:ahLst/>
            <a:cxnLst/>
            <a:rect l="0" t="0" r="0" b="0"/>
            <a:pathLst>
              <a:path w="291467" h="8573">
                <a:moveTo>
                  <a:pt x="0" y="8572"/>
                </a:moveTo>
                <a:lnTo>
                  <a:pt x="96008" y="8572"/>
                </a:lnTo>
                <a:lnTo>
                  <a:pt x="104010" y="7620"/>
                </a:lnTo>
                <a:lnTo>
                  <a:pt x="112203" y="6032"/>
                </a:lnTo>
                <a:lnTo>
                  <a:pt x="120522" y="4021"/>
                </a:lnTo>
                <a:lnTo>
                  <a:pt x="128926" y="2681"/>
                </a:lnTo>
                <a:lnTo>
                  <a:pt x="137386" y="1787"/>
                </a:lnTo>
                <a:lnTo>
                  <a:pt x="145883" y="1191"/>
                </a:lnTo>
                <a:lnTo>
                  <a:pt x="155358" y="794"/>
                </a:lnTo>
                <a:lnTo>
                  <a:pt x="184991" y="235"/>
                </a:lnTo>
                <a:lnTo>
                  <a:pt x="29146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315"/>
          <p:cNvSpPr/>
          <p:nvPr/>
        </p:nvSpPr>
        <p:spPr>
          <a:xfrm>
            <a:off x="3200409" y="2460415"/>
            <a:ext cx="239752" cy="274064"/>
          </a:xfrm>
          <a:custGeom>
            <a:avLst/>
            <a:gdLst/>
            <a:ahLst/>
            <a:cxnLst/>
            <a:rect l="0" t="0" r="0" b="0"/>
            <a:pathLst>
              <a:path w="239752" h="274064">
                <a:moveTo>
                  <a:pt x="222875" y="17037"/>
                </a:moveTo>
                <a:lnTo>
                  <a:pt x="198173" y="17037"/>
                </a:lnTo>
                <a:lnTo>
                  <a:pt x="193073" y="17990"/>
                </a:lnTo>
                <a:lnTo>
                  <a:pt x="187767" y="19577"/>
                </a:lnTo>
                <a:lnTo>
                  <a:pt x="182325" y="21588"/>
                </a:lnTo>
                <a:lnTo>
                  <a:pt x="176792" y="22928"/>
                </a:lnTo>
                <a:lnTo>
                  <a:pt x="171198" y="23822"/>
                </a:lnTo>
                <a:lnTo>
                  <a:pt x="165564" y="24418"/>
                </a:lnTo>
                <a:lnTo>
                  <a:pt x="158950" y="24815"/>
                </a:lnTo>
                <a:lnTo>
                  <a:pt x="143982" y="25257"/>
                </a:lnTo>
                <a:lnTo>
                  <a:pt x="122872" y="25540"/>
                </a:lnTo>
                <a:lnTo>
                  <a:pt x="108897" y="25579"/>
                </a:lnTo>
                <a:lnTo>
                  <a:pt x="102122" y="24636"/>
                </a:lnTo>
                <a:lnTo>
                  <a:pt x="95701" y="23056"/>
                </a:lnTo>
                <a:lnTo>
                  <a:pt x="89515" y="21050"/>
                </a:lnTo>
                <a:lnTo>
                  <a:pt x="84438" y="19712"/>
                </a:lnTo>
                <a:lnTo>
                  <a:pt x="80102" y="18820"/>
                </a:lnTo>
                <a:lnTo>
                  <a:pt x="76258" y="18226"/>
                </a:lnTo>
                <a:lnTo>
                  <a:pt x="71791" y="16877"/>
                </a:lnTo>
                <a:lnTo>
                  <a:pt x="66907" y="15025"/>
                </a:lnTo>
                <a:lnTo>
                  <a:pt x="61747" y="12838"/>
                </a:lnTo>
                <a:lnTo>
                  <a:pt x="57354" y="11381"/>
                </a:lnTo>
                <a:lnTo>
                  <a:pt x="49933" y="9761"/>
                </a:lnTo>
                <a:lnTo>
                  <a:pt x="44951" y="8849"/>
                </a:lnTo>
                <a:lnTo>
                  <a:pt x="41245" y="6095"/>
                </a:lnTo>
                <a:lnTo>
                  <a:pt x="34688" y="255"/>
                </a:lnTo>
                <a:lnTo>
                  <a:pt x="29850" y="0"/>
                </a:lnTo>
                <a:lnTo>
                  <a:pt x="28470" y="916"/>
                </a:lnTo>
                <a:lnTo>
                  <a:pt x="27549" y="2480"/>
                </a:lnTo>
                <a:lnTo>
                  <a:pt x="26526" y="6757"/>
                </a:lnTo>
                <a:lnTo>
                  <a:pt x="25870" y="14724"/>
                </a:lnTo>
                <a:lnTo>
                  <a:pt x="25740" y="21131"/>
                </a:lnTo>
                <a:lnTo>
                  <a:pt x="23182" y="28699"/>
                </a:lnTo>
                <a:lnTo>
                  <a:pt x="21167" y="33384"/>
                </a:lnTo>
                <a:lnTo>
                  <a:pt x="18927" y="41130"/>
                </a:lnTo>
                <a:lnTo>
                  <a:pt x="17932" y="48700"/>
                </a:lnTo>
                <a:lnTo>
                  <a:pt x="17666" y="53386"/>
                </a:lnTo>
                <a:lnTo>
                  <a:pt x="17489" y="58415"/>
                </a:lnTo>
                <a:lnTo>
                  <a:pt x="16419" y="63672"/>
                </a:lnTo>
                <a:lnTo>
                  <a:pt x="14753" y="69082"/>
                </a:lnTo>
                <a:lnTo>
                  <a:pt x="12690" y="74594"/>
                </a:lnTo>
                <a:lnTo>
                  <a:pt x="11314" y="79221"/>
                </a:lnTo>
                <a:lnTo>
                  <a:pt x="9785" y="86902"/>
                </a:lnTo>
                <a:lnTo>
                  <a:pt x="8426" y="91236"/>
                </a:lnTo>
                <a:lnTo>
                  <a:pt x="6566" y="96031"/>
                </a:lnTo>
                <a:lnTo>
                  <a:pt x="4374" y="101132"/>
                </a:lnTo>
                <a:lnTo>
                  <a:pt x="1939" y="109340"/>
                </a:lnTo>
                <a:lnTo>
                  <a:pt x="856" y="116163"/>
                </a:lnTo>
                <a:lnTo>
                  <a:pt x="247" y="124407"/>
                </a:lnTo>
                <a:lnTo>
                  <a:pt x="24" y="132494"/>
                </a:lnTo>
                <a:lnTo>
                  <a:pt x="0" y="135702"/>
                </a:lnTo>
                <a:lnTo>
                  <a:pt x="6777" y="143659"/>
                </a:lnTo>
                <a:lnTo>
                  <a:pt x="7372" y="144314"/>
                </a:lnTo>
                <a:lnTo>
                  <a:pt x="13114" y="142502"/>
                </a:lnTo>
                <a:lnTo>
                  <a:pt x="17312" y="140686"/>
                </a:lnTo>
                <a:lnTo>
                  <a:pt x="24516" y="138667"/>
                </a:lnTo>
                <a:lnTo>
                  <a:pt x="27771" y="138129"/>
                </a:lnTo>
                <a:lnTo>
                  <a:pt x="31846" y="136817"/>
                </a:lnTo>
                <a:lnTo>
                  <a:pt x="36468" y="134991"/>
                </a:lnTo>
                <a:lnTo>
                  <a:pt x="41453" y="132820"/>
                </a:lnTo>
                <a:lnTo>
                  <a:pt x="47635" y="131373"/>
                </a:lnTo>
                <a:lnTo>
                  <a:pt x="54614" y="130409"/>
                </a:lnTo>
                <a:lnTo>
                  <a:pt x="62124" y="129766"/>
                </a:lnTo>
                <a:lnTo>
                  <a:pt x="69035" y="129337"/>
                </a:lnTo>
                <a:lnTo>
                  <a:pt x="81794" y="128861"/>
                </a:lnTo>
                <a:lnTo>
                  <a:pt x="111399" y="128555"/>
                </a:lnTo>
                <a:lnTo>
                  <a:pt x="142485" y="128489"/>
                </a:lnTo>
                <a:lnTo>
                  <a:pt x="148327" y="129439"/>
                </a:lnTo>
                <a:lnTo>
                  <a:pt x="154126" y="131024"/>
                </a:lnTo>
                <a:lnTo>
                  <a:pt x="181673" y="140412"/>
                </a:lnTo>
                <a:lnTo>
                  <a:pt x="188740" y="144055"/>
                </a:lnTo>
                <a:lnTo>
                  <a:pt x="195356" y="148388"/>
                </a:lnTo>
                <a:lnTo>
                  <a:pt x="201672" y="153182"/>
                </a:lnTo>
                <a:lnTo>
                  <a:pt x="206834" y="157330"/>
                </a:lnTo>
                <a:lnTo>
                  <a:pt x="211229" y="161048"/>
                </a:lnTo>
                <a:lnTo>
                  <a:pt x="215111" y="164480"/>
                </a:lnTo>
                <a:lnTo>
                  <a:pt x="224505" y="173372"/>
                </a:lnTo>
                <a:lnTo>
                  <a:pt x="229676" y="178410"/>
                </a:lnTo>
                <a:lnTo>
                  <a:pt x="235423" y="186549"/>
                </a:lnTo>
                <a:lnTo>
                  <a:pt x="236955" y="190052"/>
                </a:lnTo>
                <a:lnTo>
                  <a:pt x="237977" y="194293"/>
                </a:lnTo>
                <a:lnTo>
                  <a:pt x="238658" y="199025"/>
                </a:lnTo>
                <a:lnTo>
                  <a:pt x="239112" y="204085"/>
                </a:lnTo>
                <a:lnTo>
                  <a:pt x="239415" y="209363"/>
                </a:lnTo>
                <a:lnTo>
                  <a:pt x="239751" y="220308"/>
                </a:lnTo>
                <a:lnTo>
                  <a:pt x="238888" y="224941"/>
                </a:lnTo>
                <a:lnTo>
                  <a:pt x="235390" y="232629"/>
                </a:lnTo>
                <a:lnTo>
                  <a:pt x="230660" y="239221"/>
                </a:lnTo>
                <a:lnTo>
                  <a:pt x="228065" y="242312"/>
                </a:lnTo>
                <a:lnTo>
                  <a:pt x="224430" y="245325"/>
                </a:lnTo>
                <a:lnTo>
                  <a:pt x="220102" y="248287"/>
                </a:lnTo>
                <a:lnTo>
                  <a:pt x="215312" y="251214"/>
                </a:lnTo>
                <a:lnTo>
                  <a:pt x="210213" y="254117"/>
                </a:lnTo>
                <a:lnTo>
                  <a:pt x="199468" y="259884"/>
                </a:lnTo>
                <a:lnTo>
                  <a:pt x="182708" y="268485"/>
                </a:lnTo>
                <a:lnTo>
                  <a:pt x="177047" y="270394"/>
                </a:lnTo>
                <a:lnTo>
                  <a:pt x="171368" y="271667"/>
                </a:lnTo>
                <a:lnTo>
                  <a:pt x="165677" y="272515"/>
                </a:lnTo>
                <a:lnTo>
                  <a:pt x="160931" y="273081"/>
                </a:lnTo>
                <a:lnTo>
                  <a:pt x="156814" y="273458"/>
                </a:lnTo>
                <a:lnTo>
                  <a:pt x="153117" y="273709"/>
                </a:lnTo>
                <a:lnTo>
                  <a:pt x="148747" y="273877"/>
                </a:lnTo>
                <a:lnTo>
                  <a:pt x="138812" y="274063"/>
                </a:lnTo>
                <a:lnTo>
                  <a:pt x="134448" y="273160"/>
                </a:lnTo>
                <a:lnTo>
                  <a:pt x="127059" y="269617"/>
                </a:lnTo>
                <a:lnTo>
                  <a:pt x="122803" y="268291"/>
                </a:lnTo>
                <a:lnTo>
                  <a:pt x="118061" y="267408"/>
                </a:lnTo>
                <a:lnTo>
                  <a:pt x="112994" y="266818"/>
                </a:lnTo>
                <a:lnTo>
                  <a:pt x="108664" y="265473"/>
                </a:lnTo>
                <a:lnTo>
                  <a:pt x="101312" y="261438"/>
                </a:lnTo>
                <a:lnTo>
                  <a:pt x="98971" y="259029"/>
                </a:lnTo>
                <a:lnTo>
                  <a:pt x="97410" y="256470"/>
                </a:lnTo>
                <a:lnTo>
                  <a:pt x="96369" y="253811"/>
                </a:lnTo>
                <a:lnTo>
                  <a:pt x="94723" y="252039"/>
                </a:lnTo>
                <a:lnTo>
                  <a:pt x="92673" y="250858"/>
                </a:lnTo>
                <a:lnTo>
                  <a:pt x="90354" y="250070"/>
                </a:lnTo>
                <a:lnTo>
                  <a:pt x="88808" y="248592"/>
                </a:lnTo>
                <a:lnTo>
                  <a:pt x="87777" y="246655"/>
                </a:lnTo>
                <a:lnTo>
                  <a:pt x="87090" y="244410"/>
                </a:lnTo>
                <a:lnTo>
                  <a:pt x="83786" y="239377"/>
                </a:lnTo>
                <a:lnTo>
                  <a:pt x="77143" y="23134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316"/>
          <p:cNvSpPr/>
          <p:nvPr/>
        </p:nvSpPr>
        <p:spPr>
          <a:xfrm>
            <a:off x="3517582" y="2529036"/>
            <a:ext cx="265361" cy="410941"/>
          </a:xfrm>
          <a:custGeom>
            <a:avLst/>
            <a:gdLst/>
            <a:ahLst/>
            <a:cxnLst/>
            <a:rect l="0" t="0" r="0" b="0"/>
            <a:pathLst>
              <a:path w="265361" h="410941">
                <a:moveTo>
                  <a:pt x="42863" y="16996"/>
                </a:moveTo>
                <a:lnTo>
                  <a:pt x="42863" y="58729"/>
                </a:lnTo>
                <a:lnTo>
                  <a:pt x="43815" y="62916"/>
                </a:lnTo>
                <a:lnTo>
                  <a:pt x="48754" y="74311"/>
                </a:lnTo>
                <a:lnTo>
                  <a:pt x="50244" y="84062"/>
                </a:lnTo>
                <a:lnTo>
                  <a:pt x="50905" y="94746"/>
                </a:lnTo>
                <a:lnTo>
                  <a:pt x="51200" y="105844"/>
                </a:lnTo>
                <a:lnTo>
                  <a:pt x="51330" y="117126"/>
                </a:lnTo>
                <a:lnTo>
                  <a:pt x="53929" y="128491"/>
                </a:lnTo>
                <a:lnTo>
                  <a:pt x="58258" y="138939"/>
                </a:lnTo>
                <a:lnTo>
                  <a:pt x="65098" y="150177"/>
                </a:lnTo>
                <a:lnTo>
                  <a:pt x="67033" y="156515"/>
                </a:lnTo>
                <a:lnTo>
                  <a:pt x="69454" y="159539"/>
                </a:lnTo>
                <a:lnTo>
                  <a:pt x="77223" y="165438"/>
                </a:lnTo>
                <a:lnTo>
                  <a:pt x="84486" y="171235"/>
                </a:lnTo>
                <a:lnTo>
                  <a:pt x="87757" y="174115"/>
                </a:lnTo>
                <a:lnTo>
                  <a:pt x="91842" y="176034"/>
                </a:lnTo>
                <a:lnTo>
                  <a:pt x="96471" y="177314"/>
                </a:lnTo>
                <a:lnTo>
                  <a:pt x="108485" y="179368"/>
                </a:lnTo>
                <a:lnTo>
                  <a:pt x="115208" y="177109"/>
                </a:lnTo>
                <a:lnTo>
                  <a:pt x="119668" y="175173"/>
                </a:lnTo>
                <a:lnTo>
                  <a:pt x="129703" y="170482"/>
                </a:lnTo>
                <a:lnTo>
                  <a:pt x="135046" y="167898"/>
                </a:lnTo>
                <a:lnTo>
                  <a:pt x="139561" y="165222"/>
                </a:lnTo>
                <a:lnTo>
                  <a:pt x="147117" y="159709"/>
                </a:lnTo>
                <a:lnTo>
                  <a:pt x="153650" y="154084"/>
                </a:lnTo>
                <a:lnTo>
                  <a:pt x="160681" y="147457"/>
                </a:lnTo>
                <a:lnTo>
                  <a:pt x="181650" y="126768"/>
                </a:lnTo>
                <a:lnTo>
                  <a:pt x="188049" y="117854"/>
                </a:lnTo>
                <a:lnTo>
                  <a:pt x="194067" y="107542"/>
                </a:lnTo>
                <a:lnTo>
                  <a:pt x="199917" y="96608"/>
                </a:lnTo>
                <a:lnTo>
                  <a:pt x="208565" y="79743"/>
                </a:lnTo>
                <a:lnTo>
                  <a:pt x="211758" y="70919"/>
                </a:lnTo>
                <a:lnTo>
                  <a:pt x="214130" y="62869"/>
                </a:lnTo>
                <a:lnTo>
                  <a:pt x="218358" y="52942"/>
                </a:lnTo>
                <a:lnTo>
                  <a:pt x="221544" y="41193"/>
                </a:lnTo>
                <a:lnTo>
                  <a:pt x="221039" y="37890"/>
                </a:lnTo>
                <a:lnTo>
                  <a:pt x="219749" y="34735"/>
                </a:lnTo>
                <a:lnTo>
                  <a:pt x="217937" y="31680"/>
                </a:lnTo>
                <a:lnTo>
                  <a:pt x="215923" y="25745"/>
                </a:lnTo>
                <a:lnTo>
                  <a:pt x="215386" y="22828"/>
                </a:lnTo>
                <a:lnTo>
                  <a:pt x="212250" y="17048"/>
                </a:lnTo>
                <a:lnTo>
                  <a:pt x="210080" y="14173"/>
                </a:lnTo>
                <a:lnTo>
                  <a:pt x="207669" y="8439"/>
                </a:lnTo>
                <a:lnTo>
                  <a:pt x="206121" y="1547"/>
                </a:lnTo>
                <a:lnTo>
                  <a:pt x="205041" y="982"/>
                </a:lnTo>
                <a:lnTo>
                  <a:pt x="198392" y="0"/>
                </a:lnTo>
                <a:lnTo>
                  <a:pt x="198936" y="903"/>
                </a:lnTo>
                <a:lnTo>
                  <a:pt x="204656" y="7245"/>
                </a:lnTo>
                <a:lnTo>
                  <a:pt x="205258" y="10440"/>
                </a:lnTo>
                <a:lnTo>
                  <a:pt x="205419" y="12625"/>
                </a:lnTo>
                <a:lnTo>
                  <a:pt x="210196" y="24803"/>
                </a:lnTo>
                <a:lnTo>
                  <a:pt x="212483" y="32531"/>
                </a:lnTo>
                <a:lnTo>
                  <a:pt x="214452" y="40093"/>
                </a:lnTo>
                <a:lnTo>
                  <a:pt x="218502" y="49804"/>
                </a:lnTo>
                <a:lnTo>
                  <a:pt x="223477" y="60470"/>
                </a:lnTo>
                <a:lnTo>
                  <a:pt x="228863" y="72513"/>
                </a:lnTo>
                <a:lnTo>
                  <a:pt x="231633" y="79725"/>
                </a:lnTo>
                <a:lnTo>
                  <a:pt x="234432" y="87390"/>
                </a:lnTo>
                <a:lnTo>
                  <a:pt x="236298" y="94405"/>
                </a:lnTo>
                <a:lnTo>
                  <a:pt x="237542" y="100987"/>
                </a:lnTo>
                <a:lnTo>
                  <a:pt x="238371" y="107280"/>
                </a:lnTo>
                <a:lnTo>
                  <a:pt x="239877" y="114333"/>
                </a:lnTo>
                <a:lnTo>
                  <a:pt x="241833" y="121893"/>
                </a:lnTo>
                <a:lnTo>
                  <a:pt x="244089" y="129790"/>
                </a:lnTo>
                <a:lnTo>
                  <a:pt x="245594" y="137912"/>
                </a:lnTo>
                <a:lnTo>
                  <a:pt x="246596" y="146184"/>
                </a:lnTo>
                <a:lnTo>
                  <a:pt x="247265" y="154556"/>
                </a:lnTo>
                <a:lnTo>
                  <a:pt x="248664" y="162995"/>
                </a:lnTo>
                <a:lnTo>
                  <a:pt x="250548" y="171479"/>
                </a:lnTo>
                <a:lnTo>
                  <a:pt x="252757" y="179992"/>
                </a:lnTo>
                <a:lnTo>
                  <a:pt x="254230" y="188525"/>
                </a:lnTo>
                <a:lnTo>
                  <a:pt x="255211" y="197071"/>
                </a:lnTo>
                <a:lnTo>
                  <a:pt x="255866" y="205626"/>
                </a:lnTo>
                <a:lnTo>
                  <a:pt x="257255" y="213234"/>
                </a:lnTo>
                <a:lnTo>
                  <a:pt x="259133" y="220212"/>
                </a:lnTo>
                <a:lnTo>
                  <a:pt x="261338" y="226768"/>
                </a:lnTo>
                <a:lnTo>
                  <a:pt x="262807" y="233997"/>
                </a:lnTo>
                <a:lnTo>
                  <a:pt x="263787" y="241673"/>
                </a:lnTo>
                <a:lnTo>
                  <a:pt x="264441" y="249648"/>
                </a:lnTo>
                <a:lnTo>
                  <a:pt x="264876" y="256870"/>
                </a:lnTo>
                <a:lnTo>
                  <a:pt x="265360" y="269974"/>
                </a:lnTo>
                <a:lnTo>
                  <a:pt x="263036" y="282148"/>
                </a:lnTo>
                <a:lnTo>
                  <a:pt x="259780" y="294861"/>
                </a:lnTo>
                <a:lnTo>
                  <a:pt x="258911" y="302252"/>
                </a:lnTo>
                <a:lnTo>
                  <a:pt x="258333" y="310037"/>
                </a:lnTo>
                <a:lnTo>
                  <a:pt x="255150" y="321226"/>
                </a:lnTo>
                <a:lnTo>
                  <a:pt x="249607" y="330327"/>
                </a:lnTo>
                <a:lnTo>
                  <a:pt x="245463" y="335421"/>
                </a:lnTo>
                <a:lnTo>
                  <a:pt x="240794" y="340722"/>
                </a:lnTo>
                <a:lnTo>
                  <a:pt x="233067" y="351692"/>
                </a:lnTo>
                <a:lnTo>
                  <a:pt x="229673" y="357284"/>
                </a:lnTo>
                <a:lnTo>
                  <a:pt x="224553" y="361965"/>
                </a:lnTo>
                <a:lnTo>
                  <a:pt x="218282" y="366038"/>
                </a:lnTo>
                <a:lnTo>
                  <a:pt x="211244" y="369705"/>
                </a:lnTo>
                <a:lnTo>
                  <a:pt x="205599" y="374055"/>
                </a:lnTo>
                <a:lnTo>
                  <a:pt x="200884" y="378861"/>
                </a:lnTo>
                <a:lnTo>
                  <a:pt x="196788" y="383969"/>
                </a:lnTo>
                <a:lnTo>
                  <a:pt x="191199" y="387375"/>
                </a:lnTo>
                <a:lnTo>
                  <a:pt x="184616" y="389645"/>
                </a:lnTo>
                <a:lnTo>
                  <a:pt x="177370" y="391159"/>
                </a:lnTo>
                <a:lnTo>
                  <a:pt x="171587" y="393121"/>
                </a:lnTo>
                <a:lnTo>
                  <a:pt x="166779" y="395381"/>
                </a:lnTo>
                <a:lnTo>
                  <a:pt x="162620" y="397840"/>
                </a:lnTo>
                <a:lnTo>
                  <a:pt x="157944" y="399480"/>
                </a:lnTo>
                <a:lnTo>
                  <a:pt x="152921" y="400572"/>
                </a:lnTo>
                <a:lnTo>
                  <a:pt x="147667" y="401301"/>
                </a:lnTo>
                <a:lnTo>
                  <a:pt x="141308" y="402739"/>
                </a:lnTo>
                <a:lnTo>
                  <a:pt x="134210" y="404651"/>
                </a:lnTo>
                <a:lnTo>
                  <a:pt x="126621" y="406878"/>
                </a:lnTo>
                <a:lnTo>
                  <a:pt x="119657" y="408362"/>
                </a:lnTo>
                <a:lnTo>
                  <a:pt x="113108" y="409352"/>
                </a:lnTo>
                <a:lnTo>
                  <a:pt x="106838" y="410012"/>
                </a:lnTo>
                <a:lnTo>
                  <a:pt x="100753" y="410452"/>
                </a:lnTo>
                <a:lnTo>
                  <a:pt x="94791" y="410745"/>
                </a:lnTo>
                <a:lnTo>
                  <a:pt x="88911" y="410940"/>
                </a:lnTo>
                <a:lnTo>
                  <a:pt x="83087" y="410118"/>
                </a:lnTo>
                <a:lnTo>
                  <a:pt x="77299" y="408617"/>
                </a:lnTo>
                <a:lnTo>
                  <a:pt x="71534" y="406664"/>
                </a:lnTo>
                <a:lnTo>
                  <a:pt x="65788" y="405362"/>
                </a:lnTo>
                <a:lnTo>
                  <a:pt x="60051" y="404495"/>
                </a:lnTo>
                <a:lnTo>
                  <a:pt x="54322" y="403916"/>
                </a:lnTo>
                <a:lnTo>
                  <a:pt x="48596" y="403530"/>
                </a:lnTo>
                <a:lnTo>
                  <a:pt x="42875" y="403273"/>
                </a:lnTo>
                <a:lnTo>
                  <a:pt x="37156" y="403102"/>
                </a:lnTo>
                <a:lnTo>
                  <a:pt x="31438" y="402035"/>
                </a:lnTo>
                <a:lnTo>
                  <a:pt x="25722" y="400371"/>
                </a:lnTo>
                <a:lnTo>
                  <a:pt x="20005" y="398309"/>
                </a:lnTo>
                <a:lnTo>
                  <a:pt x="15241" y="396935"/>
                </a:lnTo>
                <a:lnTo>
                  <a:pt x="11114" y="396019"/>
                </a:lnTo>
                <a:lnTo>
                  <a:pt x="0" y="39418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317"/>
          <p:cNvSpPr/>
          <p:nvPr/>
        </p:nvSpPr>
        <p:spPr>
          <a:xfrm>
            <a:off x="3989070" y="2597467"/>
            <a:ext cx="154306" cy="1"/>
          </a:xfrm>
          <a:custGeom>
            <a:avLst/>
            <a:gdLst/>
            <a:ahLst/>
            <a:cxnLst/>
            <a:rect l="0" t="0" r="0" b="0"/>
            <a:pathLst>
              <a:path w="154306" h="1">
                <a:moveTo>
                  <a:pt x="0" y="0"/>
                </a:moveTo>
                <a:lnTo>
                  <a:pt x="15430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318"/>
          <p:cNvSpPr/>
          <p:nvPr/>
        </p:nvSpPr>
        <p:spPr>
          <a:xfrm>
            <a:off x="4306370" y="2408872"/>
            <a:ext cx="248485" cy="120016"/>
          </a:xfrm>
          <a:custGeom>
            <a:avLst/>
            <a:gdLst/>
            <a:ahLst/>
            <a:cxnLst/>
            <a:rect l="0" t="0" r="0" b="0"/>
            <a:pathLst>
              <a:path w="248485" h="120016">
                <a:moveTo>
                  <a:pt x="42745" y="0"/>
                </a:moveTo>
                <a:lnTo>
                  <a:pt x="50126" y="0"/>
                </a:lnTo>
                <a:lnTo>
                  <a:pt x="50523" y="953"/>
                </a:lnTo>
                <a:lnTo>
                  <a:pt x="50964" y="4551"/>
                </a:lnTo>
                <a:lnTo>
                  <a:pt x="51212" y="7381"/>
                </a:lnTo>
                <a:lnTo>
                  <a:pt x="51270" y="10583"/>
                </a:lnTo>
                <a:lnTo>
                  <a:pt x="51314" y="28693"/>
                </a:lnTo>
                <a:lnTo>
                  <a:pt x="50363" y="31511"/>
                </a:lnTo>
                <a:lnTo>
                  <a:pt x="48776" y="34342"/>
                </a:lnTo>
                <a:lnTo>
                  <a:pt x="46765" y="37182"/>
                </a:lnTo>
                <a:lnTo>
                  <a:pt x="44473" y="40028"/>
                </a:lnTo>
                <a:lnTo>
                  <a:pt x="41992" y="42878"/>
                </a:lnTo>
                <a:lnTo>
                  <a:pt x="39385" y="45730"/>
                </a:lnTo>
                <a:lnTo>
                  <a:pt x="33949" y="51440"/>
                </a:lnTo>
                <a:lnTo>
                  <a:pt x="22698" y="62866"/>
                </a:lnTo>
                <a:lnTo>
                  <a:pt x="19855" y="66676"/>
                </a:lnTo>
                <a:lnTo>
                  <a:pt x="17007" y="71121"/>
                </a:lnTo>
                <a:lnTo>
                  <a:pt x="14156" y="75989"/>
                </a:lnTo>
                <a:lnTo>
                  <a:pt x="12256" y="80187"/>
                </a:lnTo>
                <a:lnTo>
                  <a:pt x="10989" y="83938"/>
                </a:lnTo>
                <a:lnTo>
                  <a:pt x="10144" y="87391"/>
                </a:lnTo>
                <a:lnTo>
                  <a:pt x="8628" y="89693"/>
                </a:lnTo>
                <a:lnTo>
                  <a:pt x="6665" y="91228"/>
                </a:lnTo>
                <a:lnTo>
                  <a:pt x="4404" y="92251"/>
                </a:lnTo>
                <a:lnTo>
                  <a:pt x="2897" y="93886"/>
                </a:lnTo>
                <a:lnTo>
                  <a:pt x="1892" y="95928"/>
                </a:lnTo>
                <a:lnTo>
                  <a:pt x="279" y="101499"/>
                </a:lnTo>
                <a:lnTo>
                  <a:pt x="59" y="104801"/>
                </a:lnTo>
                <a:lnTo>
                  <a:pt x="0" y="107014"/>
                </a:lnTo>
                <a:lnTo>
                  <a:pt x="913" y="108491"/>
                </a:lnTo>
                <a:lnTo>
                  <a:pt x="2475" y="109475"/>
                </a:lnTo>
                <a:lnTo>
                  <a:pt x="4468" y="110131"/>
                </a:lnTo>
                <a:lnTo>
                  <a:pt x="5797" y="111521"/>
                </a:lnTo>
                <a:lnTo>
                  <a:pt x="6683" y="113399"/>
                </a:lnTo>
                <a:lnTo>
                  <a:pt x="7273" y="115605"/>
                </a:lnTo>
                <a:lnTo>
                  <a:pt x="8619" y="117075"/>
                </a:lnTo>
                <a:lnTo>
                  <a:pt x="10469" y="118055"/>
                </a:lnTo>
                <a:lnTo>
                  <a:pt x="15065" y="119144"/>
                </a:lnTo>
                <a:lnTo>
                  <a:pt x="20282" y="119628"/>
                </a:lnTo>
                <a:lnTo>
                  <a:pt x="23960" y="119757"/>
                </a:lnTo>
                <a:lnTo>
                  <a:pt x="41009" y="119964"/>
                </a:lnTo>
                <a:lnTo>
                  <a:pt x="242649" y="120015"/>
                </a:lnTo>
                <a:lnTo>
                  <a:pt x="244594" y="119063"/>
                </a:lnTo>
                <a:lnTo>
                  <a:pt x="245891" y="117475"/>
                </a:lnTo>
                <a:lnTo>
                  <a:pt x="248484" y="1114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319"/>
          <p:cNvSpPr/>
          <p:nvPr/>
        </p:nvSpPr>
        <p:spPr>
          <a:xfrm>
            <a:off x="4529137" y="2374582"/>
            <a:ext cx="51436" cy="385729"/>
          </a:xfrm>
          <a:custGeom>
            <a:avLst/>
            <a:gdLst/>
            <a:ahLst/>
            <a:cxnLst/>
            <a:rect l="0" t="0" r="0" b="0"/>
            <a:pathLst>
              <a:path w="51436" h="385729">
                <a:moveTo>
                  <a:pt x="0" y="0"/>
                </a:moveTo>
                <a:lnTo>
                  <a:pt x="0" y="57588"/>
                </a:lnTo>
                <a:lnTo>
                  <a:pt x="953" y="64110"/>
                </a:lnTo>
                <a:lnTo>
                  <a:pt x="2540" y="71315"/>
                </a:lnTo>
                <a:lnTo>
                  <a:pt x="4551" y="78976"/>
                </a:lnTo>
                <a:lnTo>
                  <a:pt x="5892" y="86941"/>
                </a:lnTo>
                <a:lnTo>
                  <a:pt x="6785" y="95108"/>
                </a:lnTo>
                <a:lnTo>
                  <a:pt x="7381" y="103410"/>
                </a:lnTo>
                <a:lnTo>
                  <a:pt x="8730" y="111803"/>
                </a:lnTo>
                <a:lnTo>
                  <a:pt x="10583" y="120255"/>
                </a:lnTo>
                <a:lnTo>
                  <a:pt x="12770" y="128748"/>
                </a:lnTo>
                <a:lnTo>
                  <a:pt x="14229" y="137267"/>
                </a:lnTo>
                <a:lnTo>
                  <a:pt x="15201" y="145804"/>
                </a:lnTo>
                <a:lnTo>
                  <a:pt x="15849" y="154352"/>
                </a:lnTo>
                <a:lnTo>
                  <a:pt x="16281" y="163862"/>
                </a:lnTo>
                <a:lnTo>
                  <a:pt x="16761" y="184587"/>
                </a:lnTo>
                <a:lnTo>
                  <a:pt x="17842" y="194496"/>
                </a:lnTo>
                <a:lnTo>
                  <a:pt x="19515" y="203959"/>
                </a:lnTo>
                <a:lnTo>
                  <a:pt x="21582" y="213125"/>
                </a:lnTo>
                <a:lnTo>
                  <a:pt x="22961" y="222093"/>
                </a:lnTo>
                <a:lnTo>
                  <a:pt x="23880" y="230930"/>
                </a:lnTo>
                <a:lnTo>
                  <a:pt x="24492" y="239678"/>
                </a:lnTo>
                <a:lnTo>
                  <a:pt x="24901" y="247416"/>
                </a:lnTo>
                <a:lnTo>
                  <a:pt x="25354" y="261092"/>
                </a:lnTo>
                <a:lnTo>
                  <a:pt x="26428" y="268359"/>
                </a:lnTo>
                <a:lnTo>
                  <a:pt x="28096" y="276061"/>
                </a:lnTo>
                <a:lnTo>
                  <a:pt x="30161" y="284053"/>
                </a:lnTo>
                <a:lnTo>
                  <a:pt x="32489" y="291286"/>
                </a:lnTo>
                <a:lnTo>
                  <a:pt x="34995" y="298013"/>
                </a:lnTo>
                <a:lnTo>
                  <a:pt x="37617" y="304403"/>
                </a:lnTo>
                <a:lnTo>
                  <a:pt x="39366" y="310568"/>
                </a:lnTo>
                <a:lnTo>
                  <a:pt x="40532" y="316583"/>
                </a:lnTo>
                <a:lnTo>
                  <a:pt x="41827" y="327393"/>
                </a:lnTo>
                <a:lnTo>
                  <a:pt x="42402" y="335373"/>
                </a:lnTo>
                <a:lnTo>
                  <a:pt x="42658" y="344635"/>
                </a:lnTo>
                <a:lnTo>
                  <a:pt x="42859" y="372548"/>
                </a:lnTo>
                <a:lnTo>
                  <a:pt x="43813" y="374095"/>
                </a:lnTo>
                <a:lnTo>
                  <a:pt x="45401" y="375127"/>
                </a:lnTo>
                <a:lnTo>
                  <a:pt x="47413" y="375815"/>
                </a:lnTo>
                <a:lnTo>
                  <a:pt x="48754" y="377226"/>
                </a:lnTo>
                <a:lnTo>
                  <a:pt x="49647" y="379119"/>
                </a:lnTo>
                <a:lnTo>
                  <a:pt x="51421" y="385711"/>
                </a:lnTo>
                <a:lnTo>
                  <a:pt x="51426" y="385728"/>
                </a:lnTo>
                <a:lnTo>
                  <a:pt x="51435" y="3771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320"/>
          <p:cNvSpPr/>
          <p:nvPr/>
        </p:nvSpPr>
        <p:spPr>
          <a:xfrm>
            <a:off x="825817" y="3146107"/>
            <a:ext cx="8573" cy="317184"/>
          </a:xfrm>
          <a:custGeom>
            <a:avLst/>
            <a:gdLst/>
            <a:ahLst/>
            <a:cxnLst/>
            <a:rect l="0" t="0" r="0" b="0"/>
            <a:pathLst>
              <a:path w="8573" h="317184">
                <a:moveTo>
                  <a:pt x="8572" y="0"/>
                </a:moveTo>
                <a:lnTo>
                  <a:pt x="105" y="0"/>
                </a:lnTo>
                <a:lnTo>
                  <a:pt x="6" y="8731"/>
                </a:lnTo>
                <a:lnTo>
                  <a:pt x="0" y="134315"/>
                </a:lnTo>
                <a:lnTo>
                  <a:pt x="952" y="140978"/>
                </a:lnTo>
                <a:lnTo>
                  <a:pt x="2540" y="148278"/>
                </a:lnTo>
                <a:lnTo>
                  <a:pt x="4551" y="156002"/>
                </a:lnTo>
                <a:lnTo>
                  <a:pt x="5891" y="163056"/>
                </a:lnTo>
                <a:lnTo>
                  <a:pt x="6785" y="169664"/>
                </a:lnTo>
                <a:lnTo>
                  <a:pt x="7381" y="175975"/>
                </a:lnTo>
                <a:lnTo>
                  <a:pt x="7778" y="182086"/>
                </a:lnTo>
                <a:lnTo>
                  <a:pt x="8043" y="188066"/>
                </a:lnTo>
                <a:lnTo>
                  <a:pt x="8337" y="200742"/>
                </a:lnTo>
                <a:lnTo>
                  <a:pt x="8572" y="315454"/>
                </a:lnTo>
                <a:lnTo>
                  <a:pt x="7620" y="316030"/>
                </a:lnTo>
                <a:lnTo>
                  <a:pt x="6032" y="316414"/>
                </a:lnTo>
                <a:lnTo>
                  <a:pt x="0" y="31718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321"/>
          <p:cNvSpPr/>
          <p:nvPr/>
        </p:nvSpPr>
        <p:spPr>
          <a:xfrm>
            <a:off x="937291" y="3180397"/>
            <a:ext cx="231427" cy="111412"/>
          </a:xfrm>
          <a:custGeom>
            <a:avLst/>
            <a:gdLst/>
            <a:ahLst/>
            <a:cxnLst/>
            <a:rect l="0" t="0" r="0" b="0"/>
            <a:pathLst>
              <a:path w="231427" h="111412">
                <a:moveTo>
                  <a:pt x="25686" y="0"/>
                </a:moveTo>
                <a:lnTo>
                  <a:pt x="17218" y="0"/>
                </a:lnTo>
                <a:lnTo>
                  <a:pt x="21695" y="0"/>
                </a:lnTo>
                <a:lnTo>
                  <a:pt x="23025" y="953"/>
                </a:lnTo>
                <a:lnTo>
                  <a:pt x="23912" y="2540"/>
                </a:lnTo>
                <a:lnTo>
                  <a:pt x="24504" y="4551"/>
                </a:lnTo>
                <a:lnTo>
                  <a:pt x="24898" y="6844"/>
                </a:lnTo>
                <a:lnTo>
                  <a:pt x="25161" y="9325"/>
                </a:lnTo>
                <a:lnTo>
                  <a:pt x="25336" y="11932"/>
                </a:lnTo>
                <a:lnTo>
                  <a:pt x="25452" y="14622"/>
                </a:lnTo>
                <a:lnTo>
                  <a:pt x="25655" y="24068"/>
                </a:lnTo>
                <a:lnTo>
                  <a:pt x="25683" y="37505"/>
                </a:lnTo>
                <a:lnTo>
                  <a:pt x="24732" y="40243"/>
                </a:lnTo>
                <a:lnTo>
                  <a:pt x="23145" y="43021"/>
                </a:lnTo>
                <a:lnTo>
                  <a:pt x="21134" y="45826"/>
                </a:lnTo>
                <a:lnTo>
                  <a:pt x="19794" y="48648"/>
                </a:lnTo>
                <a:lnTo>
                  <a:pt x="18901" y="51482"/>
                </a:lnTo>
                <a:lnTo>
                  <a:pt x="18305" y="54324"/>
                </a:lnTo>
                <a:lnTo>
                  <a:pt x="16955" y="57171"/>
                </a:lnTo>
                <a:lnTo>
                  <a:pt x="15103" y="60021"/>
                </a:lnTo>
                <a:lnTo>
                  <a:pt x="12916" y="62874"/>
                </a:lnTo>
                <a:lnTo>
                  <a:pt x="11457" y="65729"/>
                </a:lnTo>
                <a:lnTo>
                  <a:pt x="10485" y="68584"/>
                </a:lnTo>
                <a:lnTo>
                  <a:pt x="8925" y="75460"/>
                </a:lnTo>
                <a:lnTo>
                  <a:pt x="6172" y="78940"/>
                </a:lnTo>
                <a:lnTo>
                  <a:pt x="332" y="85328"/>
                </a:lnTo>
                <a:lnTo>
                  <a:pt x="130" y="88089"/>
                </a:lnTo>
                <a:lnTo>
                  <a:pt x="0" y="93071"/>
                </a:lnTo>
                <a:lnTo>
                  <a:pt x="942" y="93480"/>
                </a:lnTo>
                <a:lnTo>
                  <a:pt x="8013" y="94250"/>
                </a:lnTo>
                <a:lnTo>
                  <a:pt x="12987" y="94288"/>
                </a:lnTo>
                <a:lnTo>
                  <a:pt x="120827" y="94298"/>
                </a:lnTo>
                <a:lnTo>
                  <a:pt x="126261" y="95250"/>
                </a:lnTo>
                <a:lnTo>
                  <a:pt x="132741" y="96838"/>
                </a:lnTo>
                <a:lnTo>
                  <a:pt x="139919" y="98848"/>
                </a:lnTo>
                <a:lnTo>
                  <a:pt x="145656" y="100189"/>
                </a:lnTo>
                <a:lnTo>
                  <a:pt x="150433" y="101083"/>
                </a:lnTo>
                <a:lnTo>
                  <a:pt x="154571" y="101679"/>
                </a:lnTo>
                <a:lnTo>
                  <a:pt x="161708" y="102340"/>
                </a:lnTo>
                <a:lnTo>
                  <a:pt x="164945" y="102517"/>
                </a:lnTo>
                <a:lnTo>
                  <a:pt x="168055" y="103587"/>
                </a:lnTo>
                <a:lnTo>
                  <a:pt x="171081" y="105253"/>
                </a:lnTo>
                <a:lnTo>
                  <a:pt x="174051" y="107317"/>
                </a:lnTo>
                <a:lnTo>
                  <a:pt x="177936" y="108692"/>
                </a:lnTo>
                <a:lnTo>
                  <a:pt x="182431" y="109609"/>
                </a:lnTo>
                <a:lnTo>
                  <a:pt x="187333" y="110220"/>
                </a:lnTo>
                <a:lnTo>
                  <a:pt x="192505" y="110628"/>
                </a:lnTo>
                <a:lnTo>
                  <a:pt x="197859" y="110899"/>
                </a:lnTo>
                <a:lnTo>
                  <a:pt x="211955" y="111282"/>
                </a:lnTo>
                <a:lnTo>
                  <a:pt x="220701" y="111411"/>
                </a:lnTo>
                <a:lnTo>
                  <a:pt x="224437" y="108889"/>
                </a:lnTo>
                <a:lnTo>
                  <a:pt x="231426" y="10287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322"/>
          <p:cNvSpPr/>
          <p:nvPr/>
        </p:nvSpPr>
        <p:spPr>
          <a:xfrm>
            <a:off x="1103675" y="3163252"/>
            <a:ext cx="13608" cy="265749"/>
          </a:xfrm>
          <a:custGeom>
            <a:avLst/>
            <a:gdLst/>
            <a:ahLst/>
            <a:cxnLst/>
            <a:rect l="0" t="0" r="0" b="0"/>
            <a:pathLst>
              <a:path w="13608" h="265749">
                <a:moveTo>
                  <a:pt x="13607" y="0"/>
                </a:moveTo>
                <a:lnTo>
                  <a:pt x="2577" y="0"/>
                </a:lnTo>
                <a:lnTo>
                  <a:pt x="4549" y="0"/>
                </a:lnTo>
                <a:lnTo>
                  <a:pt x="0" y="0"/>
                </a:lnTo>
                <a:lnTo>
                  <a:pt x="2162" y="0"/>
                </a:lnTo>
                <a:lnTo>
                  <a:pt x="3119" y="953"/>
                </a:lnTo>
                <a:lnTo>
                  <a:pt x="3758" y="2540"/>
                </a:lnTo>
                <a:lnTo>
                  <a:pt x="4183" y="4551"/>
                </a:lnTo>
                <a:lnTo>
                  <a:pt x="4467" y="6844"/>
                </a:lnTo>
                <a:lnTo>
                  <a:pt x="4782" y="11932"/>
                </a:lnTo>
                <a:lnTo>
                  <a:pt x="5819" y="15575"/>
                </a:lnTo>
                <a:lnTo>
                  <a:pt x="7462" y="19908"/>
                </a:lnTo>
                <a:lnTo>
                  <a:pt x="9511" y="24702"/>
                </a:lnTo>
                <a:lnTo>
                  <a:pt x="10876" y="29803"/>
                </a:lnTo>
                <a:lnTo>
                  <a:pt x="11786" y="35109"/>
                </a:lnTo>
                <a:lnTo>
                  <a:pt x="12393" y="40551"/>
                </a:lnTo>
                <a:lnTo>
                  <a:pt x="12798" y="45132"/>
                </a:lnTo>
                <a:lnTo>
                  <a:pt x="13067" y="49138"/>
                </a:lnTo>
                <a:lnTo>
                  <a:pt x="13367" y="57081"/>
                </a:lnTo>
                <a:lnTo>
                  <a:pt x="13575" y="83235"/>
                </a:lnTo>
                <a:lnTo>
                  <a:pt x="13607" y="26574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323"/>
          <p:cNvSpPr/>
          <p:nvPr/>
        </p:nvSpPr>
        <p:spPr>
          <a:xfrm>
            <a:off x="1213190" y="3188970"/>
            <a:ext cx="246952" cy="282743"/>
          </a:xfrm>
          <a:custGeom>
            <a:avLst/>
            <a:gdLst/>
            <a:ahLst/>
            <a:cxnLst/>
            <a:rect l="0" t="0" r="0" b="0"/>
            <a:pathLst>
              <a:path w="246952" h="282743">
                <a:moveTo>
                  <a:pt x="66969" y="0"/>
                </a:moveTo>
                <a:lnTo>
                  <a:pt x="58406" y="0"/>
                </a:lnTo>
                <a:lnTo>
                  <a:pt x="58398" y="11931"/>
                </a:lnTo>
                <a:lnTo>
                  <a:pt x="57445" y="14622"/>
                </a:lnTo>
                <a:lnTo>
                  <a:pt x="53846" y="20151"/>
                </a:lnTo>
                <a:lnTo>
                  <a:pt x="49072" y="28323"/>
                </a:lnTo>
                <a:lnTo>
                  <a:pt x="43775" y="38305"/>
                </a:lnTo>
                <a:lnTo>
                  <a:pt x="38246" y="49092"/>
                </a:lnTo>
                <a:lnTo>
                  <a:pt x="36390" y="54635"/>
                </a:lnTo>
                <a:lnTo>
                  <a:pt x="35153" y="60236"/>
                </a:lnTo>
                <a:lnTo>
                  <a:pt x="34329" y="65875"/>
                </a:lnTo>
                <a:lnTo>
                  <a:pt x="31874" y="72491"/>
                </a:lnTo>
                <a:lnTo>
                  <a:pt x="28332" y="79760"/>
                </a:lnTo>
                <a:lnTo>
                  <a:pt x="24067" y="87463"/>
                </a:lnTo>
                <a:lnTo>
                  <a:pt x="21223" y="94503"/>
                </a:lnTo>
                <a:lnTo>
                  <a:pt x="19327" y="101102"/>
                </a:lnTo>
                <a:lnTo>
                  <a:pt x="18063" y="107407"/>
                </a:lnTo>
                <a:lnTo>
                  <a:pt x="16267" y="114467"/>
                </a:lnTo>
                <a:lnTo>
                  <a:pt x="14118" y="122031"/>
                </a:lnTo>
                <a:lnTo>
                  <a:pt x="11733" y="129931"/>
                </a:lnTo>
                <a:lnTo>
                  <a:pt x="9190" y="137103"/>
                </a:lnTo>
                <a:lnTo>
                  <a:pt x="6542" y="143790"/>
                </a:lnTo>
                <a:lnTo>
                  <a:pt x="3825" y="150152"/>
                </a:lnTo>
                <a:lnTo>
                  <a:pt x="2013" y="156299"/>
                </a:lnTo>
                <a:lnTo>
                  <a:pt x="805" y="162302"/>
                </a:lnTo>
                <a:lnTo>
                  <a:pt x="0" y="168208"/>
                </a:lnTo>
                <a:lnTo>
                  <a:pt x="416" y="174051"/>
                </a:lnTo>
                <a:lnTo>
                  <a:pt x="1645" y="179851"/>
                </a:lnTo>
                <a:lnTo>
                  <a:pt x="3418" y="185624"/>
                </a:lnTo>
                <a:lnTo>
                  <a:pt x="5551" y="191376"/>
                </a:lnTo>
                <a:lnTo>
                  <a:pt x="7927" y="197117"/>
                </a:lnTo>
                <a:lnTo>
                  <a:pt x="10463" y="202848"/>
                </a:lnTo>
                <a:lnTo>
                  <a:pt x="12153" y="208575"/>
                </a:lnTo>
                <a:lnTo>
                  <a:pt x="13280" y="214297"/>
                </a:lnTo>
                <a:lnTo>
                  <a:pt x="14032" y="220017"/>
                </a:lnTo>
                <a:lnTo>
                  <a:pt x="15485" y="225735"/>
                </a:lnTo>
                <a:lnTo>
                  <a:pt x="17407" y="231453"/>
                </a:lnTo>
                <a:lnTo>
                  <a:pt x="19640" y="237169"/>
                </a:lnTo>
                <a:lnTo>
                  <a:pt x="23034" y="241932"/>
                </a:lnTo>
                <a:lnTo>
                  <a:pt x="27202" y="246061"/>
                </a:lnTo>
                <a:lnTo>
                  <a:pt x="31885" y="249765"/>
                </a:lnTo>
                <a:lnTo>
                  <a:pt x="35960" y="253188"/>
                </a:lnTo>
                <a:lnTo>
                  <a:pt x="43027" y="259530"/>
                </a:lnTo>
                <a:lnTo>
                  <a:pt x="49344" y="265524"/>
                </a:lnTo>
                <a:lnTo>
                  <a:pt x="61159" y="277133"/>
                </a:lnTo>
                <a:lnTo>
                  <a:pt x="65001" y="279053"/>
                </a:lnTo>
                <a:lnTo>
                  <a:pt x="69467" y="280332"/>
                </a:lnTo>
                <a:lnTo>
                  <a:pt x="74350" y="281186"/>
                </a:lnTo>
                <a:lnTo>
                  <a:pt x="79510" y="281754"/>
                </a:lnTo>
                <a:lnTo>
                  <a:pt x="84854" y="282134"/>
                </a:lnTo>
                <a:lnTo>
                  <a:pt x="90323" y="282387"/>
                </a:lnTo>
                <a:lnTo>
                  <a:pt x="101479" y="282667"/>
                </a:lnTo>
                <a:lnTo>
                  <a:pt x="107121" y="282742"/>
                </a:lnTo>
                <a:lnTo>
                  <a:pt x="112787" y="281840"/>
                </a:lnTo>
                <a:lnTo>
                  <a:pt x="118469" y="280286"/>
                </a:lnTo>
                <a:lnTo>
                  <a:pt x="124163" y="278297"/>
                </a:lnTo>
                <a:lnTo>
                  <a:pt x="128911" y="276019"/>
                </a:lnTo>
                <a:lnTo>
                  <a:pt x="133029" y="273547"/>
                </a:lnTo>
                <a:lnTo>
                  <a:pt x="136726" y="270947"/>
                </a:lnTo>
                <a:lnTo>
                  <a:pt x="141097" y="268261"/>
                </a:lnTo>
                <a:lnTo>
                  <a:pt x="145915" y="265518"/>
                </a:lnTo>
                <a:lnTo>
                  <a:pt x="156349" y="259930"/>
                </a:lnTo>
                <a:lnTo>
                  <a:pt x="167336" y="254272"/>
                </a:lnTo>
                <a:lnTo>
                  <a:pt x="171981" y="251430"/>
                </a:lnTo>
                <a:lnTo>
                  <a:pt x="179681" y="245731"/>
                </a:lnTo>
                <a:lnTo>
                  <a:pt x="184020" y="241926"/>
                </a:lnTo>
                <a:lnTo>
                  <a:pt x="188819" y="237484"/>
                </a:lnTo>
                <a:lnTo>
                  <a:pt x="205656" y="221217"/>
                </a:lnTo>
                <a:lnTo>
                  <a:pt x="208957" y="217011"/>
                </a:lnTo>
                <a:lnTo>
                  <a:pt x="212110" y="212301"/>
                </a:lnTo>
                <a:lnTo>
                  <a:pt x="215165" y="207257"/>
                </a:lnTo>
                <a:lnTo>
                  <a:pt x="218154" y="201988"/>
                </a:lnTo>
                <a:lnTo>
                  <a:pt x="224015" y="191055"/>
                </a:lnTo>
                <a:lnTo>
                  <a:pt x="225959" y="185472"/>
                </a:lnTo>
                <a:lnTo>
                  <a:pt x="227255" y="179846"/>
                </a:lnTo>
                <a:lnTo>
                  <a:pt x="228119" y="174189"/>
                </a:lnTo>
                <a:lnTo>
                  <a:pt x="231619" y="165365"/>
                </a:lnTo>
                <a:lnTo>
                  <a:pt x="236350" y="157315"/>
                </a:lnTo>
                <a:lnTo>
                  <a:pt x="241627" y="147387"/>
                </a:lnTo>
                <a:lnTo>
                  <a:pt x="243415" y="142073"/>
                </a:lnTo>
                <a:lnTo>
                  <a:pt x="244608" y="136625"/>
                </a:lnTo>
                <a:lnTo>
                  <a:pt x="245402" y="131088"/>
                </a:lnTo>
                <a:lnTo>
                  <a:pt x="246285" y="122396"/>
                </a:lnTo>
                <a:lnTo>
                  <a:pt x="246678" y="114406"/>
                </a:lnTo>
                <a:lnTo>
                  <a:pt x="246930" y="96294"/>
                </a:lnTo>
                <a:lnTo>
                  <a:pt x="246951" y="92771"/>
                </a:lnTo>
                <a:lnTo>
                  <a:pt x="246012" y="88517"/>
                </a:lnTo>
                <a:lnTo>
                  <a:pt x="244434" y="83776"/>
                </a:lnTo>
                <a:lnTo>
                  <a:pt x="242429" y="78711"/>
                </a:lnTo>
                <a:lnTo>
                  <a:pt x="240202" y="70542"/>
                </a:lnTo>
                <a:lnTo>
                  <a:pt x="239607" y="67030"/>
                </a:lnTo>
                <a:lnTo>
                  <a:pt x="236407" y="60589"/>
                </a:lnTo>
                <a:lnTo>
                  <a:pt x="231810" y="54551"/>
                </a:lnTo>
                <a:lnTo>
                  <a:pt x="226592" y="48692"/>
                </a:lnTo>
                <a:lnTo>
                  <a:pt x="222914" y="45796"/>
                </a:lnTo>
                <a:lnTo>
                  <a:pt x="218558" y="42913"/>
                </a:lnTo>
                <a:lnTo>
                  <a:pt x="213748" y="40039"/>
                </a:lnTo>
                <a:lnTo>
                  <a:pt x="209590" y="37170"/>
                </a:lnTo>
                <a:lnTo>
                  <a:pt x="202429" y="31442"/>
                </a:lnTo>
                <a:lnTo>
                  <a:pt x="200138" y="28581"/>
                </a:lnTo>
                <a:lnTo>
                  <a:pt x="198611" y="25721"/>
                </a:lnTo>
                <a:lnTo>
                  <a:pt x="197593" y="22863"/>
                </a:lnTo>
                <a:lnTo>
                  <a:pt x="193922" y="17146"/>
                </a:lnTo>
                <a:lnTo>
                  <a:pt x="191609" y="14288"/>
                </a:lnTo>
                <a:lnTo>
                  <a:pt x="189115" y="12383"/>
                </a:lnTo>
                <a:lnTo>
                  <a:pt x="186500" y="11113"/>
                </a:lnTo>
                <a:lnTo>
                  <a:pt x="180102" y="8749"/>
                </a:lnTo>
                <a:lnTo>
                  <a:pt x="175728" y="6785"/>
                </a:lnTo>
                <a:lnTo>
                  <a:pt x="170908" y="4523"/>
                </a:lnTo>
                <a:lnTo>
                  <a:pt x="166742" y="3015"/>
                </a:lnTo>
                <a:lnTo>
                  <a:pt x="159573" y="1340"/>
                </a:lnTo>
                <a:lnTo>
                  <a:pt x="155375" y="893"/>
                </a:lnTo>
                <a:lnTo>
                  <a:pt x="150671" y="595"/>
                </a:lnTo>
                <a:lnTo>
                  <a:pt x="141318" y="264"/>
                </a:lnTo>
                <a:lnTo>
                  <a:pt x="133986" y="117"/>
                </a:lnTo>
                <a:lnTo>
                  <a:pt x="129744" y="1031"/>
                </a:lnTo>
                <a:lnTo>
                  <a:pt x="125012" y="2592"/>
                </a:lnTo>
                <a:lnTo>
                  <a:pt x="119952" y="4585"/>
                </a:lnTo>
                <a:lnTo>
                  <a:pt x="115626" y="5914"/>
                </a:lnTo>
                <a:lnTo>
                  <a:pt x="108280" y="7391"/>
                </a:lnTo>
                <a:lnTo>
                  <a:pt x="101839" y="8047"/>
                </a:lnTo>
                <a:lnTo>
                  <a:pt x="98789" y="8222"/>
                </a:lnTo>
                <a:lnTo>
                  <a:pt x="94850" y="9291"/>
                </a:lnTo>
                <a:lnTo>
                  <a:pt x="90319" y="10957"/>
                </a:lnTo>
                <a:lnTo>
                  <a:pt x="78461" y="15922"/>
                </a:lnTo>
                <a:lnTo>
                  <a:pt x="71759" y="19141"/>
                </a:lnTo>
                <a:lnTo>
                  <a:pt x="67305" y="21333"/>
                </a:lnTo>
                <a:lnTo>
                  <a:pt x="59816" y="23769"/>
                </a:lnTo>
                <a:lnTo>
                  <a:pt x="56486" y="24418"/>
                </a:lnTo>
                <a:lnTo>
                  <a:pt x="50245" y="27680"/>
                </a:lnTo>
                <a:lnTo>
                  <a:pt x="47247" y="29883"/>
                </a:lnTo>
                <a:lnTo>
                  <a:pt x="41377" y="32331"/>
                </a:lnTo>
                <a:lnTo>
                  <a:pt x="34397" y="33903"/>
                </a:lnTo>
                <a:lnTo>
                  <a:pt x="27127" y="34213"/>
                </a:lnTo>
                <a:lnTo>
                  <a:pt x="24107" y="342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324"/>
          <p:cNvSpPr/>
          <p:nvPr/>
        </p:nvSpPr>
        <p:spPr>
          <a:xfrm>
            <a:off x="1708784" y="3300412"/>
            <a:ext cx="219229" cy="25718"/>
          </a:xfrm>
          <a:custGeom>
            <a:avLst/>
            <a:gdLst/>
            <a:ahLst/>
            <a:cxnLst/>
            <a:rect l="0" t="0" r="0" b="0"/>
            <a:pathLst>
              <a:path w="219229" h="25718">
                <a:moveTo>
                  <a:pt x="0" y="0"/>
                </a:moveTo>
                <a:lnTo>
                  <a:pt x="58847" y="0"/>
                </a:lnTo>
                <a:lnTo>
                  <a:pt x="63996" y="953"/>
                </a:lnTo>
                <a:lnTo>
                  <a:pt x="69334" y="2540"/>
                </a:lnTo>
                <a:lnTo>
                  <a:pt x="74798" y="4551"/>
                </a:lnTo>
                <a:lnTo>
                  <a:pt x="79393" y="5892"/>
                </a:lnTo>
                <a:lnTo>
                  <a:pt x="83409" y="6785"/>
                </a:lnTo>
                <a:lnTo>
                  <a:pt x="87038" y="7381"/>
                </a:lnTo>
                <a:lnTo>
                  <a:pt x="91363" y="7778"/>
                </a:lnTo>
                <a:lnTo>
                  <a:pt x="96151" y="8043"/>
                </a:lnTo>
                <a:lnTo>
                  <a:pt x="106552" y="8337"/>
                </a:lnTo>
                <a:lnTo>
                  <a:pt x="117524" y="8468"/>
                </a:lnTo>
                <a:lnTo>
                  <a:pt x="123117" y="9455"/>
                </a:lnTo>
                <a:lnTo>
                  <a:pt x="128751" y="11066"/>
                </a:lnTo>
                <a:lnTo>
                  <a:pt x="134411" y="13093"/>
                </a:lnTo>
                <a:lnTo>
                  <a:pt x="139138" y="14443"/>
                </a:lnTo>
                <a:lnTo>
                  <a:pt x="143241" y="15344"/>
                </a:lnTo>
                <a:lnTo>
                  <a:pt x="146929" y="15944"/>
                </a:lnTo>
                <a:lnTo>
                  <a:pt x="151293" y="16344"/>
                </a:lnTo>
                <a:lnTo>
                  <a:pt x="156107" y="16611"/>
                </a:lnTo>
                <a:lnTo>
                  <a:pt x="165584" y="16908"/>
                </a:lnTo>
                <a:lnTo>
                  <a:pt x="177226" y="17075"/>
                </a:lnTo>
                <a:lnTo>
                  <a:pt x="198716" y="17136"/>
                </a:lnTo>
                <a:lnTo>
                  <a:pt x="201058" y="18092"/>
                </a:lnTo>
                <a:lnTo>
                  <a:pt x="202619" y="19681"/>
                </a:lnTo>
                <a:lnTo>
                  <a:pt x="203659" y="21693"/>
                </a:lnTo>
                <a:lnTo>
                  <a:pt x="205306" y="23035"/>
                </a:lnTo>
                <a:lnTo>
                  <a:pt x="207356" y="23929"/>
                </a:lnTo>
                <a:lnTo>
                  <a:pt x="214192" y="25687"/>
                </a:lnTo>
                <a:lnTo>
                  <a:pt x="219228" y="25712"/>
                </a:lnTo>
                <a:lnTo>
                  <a:pt x="214313" y="2571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325"/>
          <p:cNvSpPr/>
          <p:nvPr/>
        </p:nvSpPr>
        <p:spPr>
          <a:xfrm>
            <a:off x="2068829" y="3111817"/>
            <a:ext cx="188597" cy="142100"/>
          </a:xfrm>
          <a:custGeom>
            <a:avLst/>
            <a:gdLst/>
            <a:ahLst/>
            <a:cxnLst/>
            <a:rect l="0" t="0" r="0" b="0"/>
            <a:pathLst>
              <a:path w="188597" h="142100">
                <a:moveTo>
                  <a:pt x="0" y="0"/>
                </a:moveTo>
                <a:lnTo>
                  <a:pt x="0" y="20495"/>
                </a:lnTo>
                <a:lnTo>
                  <a:pt x="953" y="22236"/>
                </a:lnTo>
                <a:lnTo>
                  <a:pt x="2540" y="23397"/>
                </a:lnTo>
                <a:lnTo>
                  <a:pt x="4552" y="24170"/>
                </a:lnTo>
                <a:lnTo>
                  <a:pt x="5892" y="26591"/>
                </a:lnTo>
                <a:lnTo>
                  <a:pt x="6786" y="30110"/>
                </a:lnTo>
                <a:lnTo>
                  <a:pt x="7381" y="34361"/>
                </a:lnTo>
                <a:lnTo>
                  <a:pt x="7779" y="38147"/>
                </a:lnTo>
                <a:lnTo>
                  <a:pt x="8043" y="41624"/>
                </a:lnTo>
                <a:lnTo>
                  <a:pt x="8220" y="44894"/>
                </a:lnTo>
                <a:lnTo>
                  <a:pt x="8416" y="51068"/>
                </a:lnTo>
                <a:lnTo>
                  <a:pt x="8542" y="62793"/>
                </a:lnTo>
                <a:lnTo>
                  <a:pt x="8570" y="87385"/>
                </a:lnTo>
                <a:lnTo>
                  <a:pt x="7619" y="90641"/>
                </a:lnTo>
                <a:lnTo>
                  <a:pt x="6032" y="93765"/>
                </a:lnTo>
                <a:lnTo>
                  <a:pt x="4021" y="96800"/>
                </a:lnTo>
                <a:lnTo>
                  <a:pt x="2681" y="99776"/>
                </a:lnTo>
                <a:lnTo>
                  <a:pt x="1788" y="102712"/>
                </a:lnTo>
                <a:lnTo>
                  <a:pt x="353" y="109718"/>
                </a:lnTo>
                <a:lnTo>
                  <a:pt x="157" y="113216"/>
                </a:lnTo>
                <a:lnTo>
                  <a:pt x="47" y="120541"/>
                </a:lnTo>
                <a:lnTo>
                  <a:pt x="10" y="126998"/>
                </a:lnTo>
                <a:lnTo>
                  <a:pt x="2545" y="130421"/>
                </a:lnTo>
                <a:lnTo>
                  <a:pt x="7382" y="135829"/>
                </a:lnTo>
                <a:lnTo>
                  <a:pt x="8732" y="136273"/>
                </a:lnTo>
                <a:lnTo>
                  <a:pt x="14229" y="136897"/>
                </a:lnTo>
                <a:lnTo>
                  <a:pt x="15849" y="137043"/>
                </a:lnTo>
                <a:lnTo>
                  <a:pt x="19109" y="139648"/>
                </a:lnTo>
                <a:lnTo>
                  <a:pt x="21312" y="141676"/>
                </a:lnTo>
                <a:lnTo>
                  <a:pt x="23733" y="142076"/>
                </a:lnTo>
                <a:lnTo>
                  <a:pt x="26300" y="141390"/>
                </a:lnTo>
                <a:lnTo>
                  <a:pt x="28964" y="139980"/>
                </a:lnTo>
                <a:lnTo>
                  <a:pt x="34463" y="138413"/>
                </a:lnTo>
                <a:lnTo>
                  <a:pt x="37263" y="137996"/>
                </a:lnTo>
                <a:lnTo>
                  <a:pt x="41035" y="137717"/>
                </a:lnTo>
                <a:lnTo>
                  <a:pt x="45454" y="137531"/>
                </a:lnTo>
                <a:lnTo>
                  <a:pt x="55445" y="137325"/>
                </a:lnTo>
                <a:lnTo>
                  <a:pt x="146898" y="137160"/>
                </a:lnTo>
                <a:lnTo>
                  <a:pt x="151272" y="138113"/>
                </a:lnTo>
                <a:lnTo>
                  <a:pt x="156093" y="139700"/>
                </a:lnTo>
                <a:lnTo>
                  <a:pt x="161212" y="141711"/>
                </a:lnTo>
                <a:lnTo>
                  <a:pt x="165578" y="142099"/>
                </a:lnTo>
                <a:lnTo>
                  <a:pt x="169440" y="141405"/>
                </a:lnTo>
                <a:lnTo>
                  <a:pt x="172968" y="139990"/>
                </a:lnTo>
                <a:lnTo>
                  <a:pt x="176272" y="139047"/>
                </a:lnTo>
                <a:lnTo>
                  <a:pt x="179427" y="138418"/>
                </a:lnTo>
                <a:lnTo>
                  <a:pt x="188596" y="13716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326"/>
          <p:cNvSpPr/>
          <p:nvPr/>
        </p:nvSpPr>
        <p:spPr>
          <a:xfrm>
            <a:off x="2231707" y="3103245"/>
            <a:ext cx="60008" cy="248603"/>
          </a:xfrm>
          <a:custGeom>
            <a:avLst/>
            <a:gdLst/>
            <a:ahLst/>
            <a:cxnLst/>
            <a:rect l="0" t="0" r="0" b="0"/>
            <a:pathLst>
              <a:path w="60008" h="248603">
                <a:moveTo>
                  <a:pt x="0" y="0"/>
                </a:moveTo>
                <a:lnTo>
                  <a:pt x="0" y="11931"/>
                </a:lnTo>
                <a:lnTo>
                  <a:pt x="953" y="14622"/>
                </a:lnTo>
                <a:lnTo>
                  <a:pt x="2540" y="17368"/>
                </a:lnTo>
                <a:lnTo>
                  <a:pt x="4551" y="20151"/>
                </a:lnTo>
                <a:lnTo>
                  <a:pt x="5891" y="22959"/>
                </a:lnTo>
                <a:lnTo>
                  <a:pt x="7381" y="28619"/>
                </a:lnTo>
                <a:lnTo>
                  <a:pt x="8731" y="32414"/>
                </a:lnTo>
                <a:lnTo>
                  <a:pt x="10583" y="36849"/>
                </a:lnTo>
                <a:lnTo>
                  <a:pt x="12770" y="41711"/>
                </a:lnTo>
                <a:lnTo>
                  <a:pt x="14228" y="47810"/>
                </a:lnTo>
                <a:lnTo>
                  <a:pt x="15201" y="54733"/>
                </a:lnTo>
                <a:lnTo>
                  <a:pt x="15849" y="62206"/>
                </a:lnTo>
                <a:lnTo>
                  <a:pt x="16281" y="69093"/>
                </a:lnTo>
                <a:lnTo>
                  <a:pt x="16761" y="81825"/>
                </a:lnTo>
                <a:lnTo>
                  <a:pt x="17841" y="88840"/>
                </a:lnTo>
                <a:lnTo>
                  <a:pt x="19514" y="96374"/>
                </a:lnTo>
                <a:lnTo>
                  <a:pt x="21582" y="104254"/>
                </a:lnTo>
                <a:lnTo>
                  <a:pt x="22960" y="111413"/>
                </a:lnTo>
                <a:lnTo>
                  <a:pt x="23880" y="118090"/>
                </a:lnTo>
                <a:lnTo>
                  <a:pt x="24492" y="124446"/>
                </a:lnTo>
                <a:lnTo>
                  <a:pt x="24901" y="131542"/>
                </a:lnTo>
                <a:lnTo>
                  <a:pt x="25354" y="147045"/>
                </a:lnTo>
                <a:lnTo>
                  <a:pt x="26428" y="154228"/>
                </a:lnTo>
                <a:lnTo>
                  <a:pt x="28096" y="160921"/>
                </a:lnTo>
                <a:lnTo>
                  <a:pt x="30161" y="167288"/>
                </a:lnTo>
                <a:lnTo>
                  <a:pt x="32490" y="173437"/>
                </a:lnTo>
                <a:lnTo>
                  <a:pt x="34995" y="179443"/>
                </a:lnTo>
                <a:lnTo>
                  <a:pt x="37617" y="185351"/>
                </a:lnTo>
                <a:lnTo>
                  <a:pt x="39366" y="191194"/>
                </a:lnTo>
                <a:lnTo>
                  <a:pt x="40531" y="196995"/>
                </a:lnTo>
                <a:lnTo>
                  <a:pt x="41308" y="202768"/>
                </a:lnTo>
                <a:lnTo>
                  <a:pt x="42779" y="207568"/>
                </a:lnTo>
                <a:lnTo>
                  <a:pt x="44712" y="211721"/>
                </a:lnTo>
                <a:lnTo>
                  <a:pt x="46953" y="215442"/>
                </a:lnTo>
                <a:lnTo>
                  <a:pt x="48447" y="218876"/>
                </a:lnTo>
                <a:lnTo>
                  <a:pt x="50107" y="225230"/>
                </a:lnTo>
                <a:lnTo>
                  <a:pt x="51502" y="228259"/>
                </a:lnTo>
                <a:lnTo>
                  <a:pt x="53385" y="231230"/>
                </a:lnTo>
                <a:lnTo>
                  <a:pt x="55592" y="234163"/>
                </a:lnTo>
                <a:lnTo>
                  <a:pt x="57064" y="237071"/>
                </a:lnTo>
                <a:lnTo>
                  <a:pt x="58699" y="242842"/>
                </a:lnTo>
                <a:lnTo>
                  <a:pt x="60007" y="24860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327"/>
          <p:cNvSpPr/>
          <p:nvPr/>
        </p:nvSpPr>
        <p:spPr>
          <a:xfrm>
            <a:off x="2343150" y="3197661"/>
            <a:ext cx="257130" cy="428465"/>
          </a:xfrm>
          <a:custGeom>
            <a:avLst/>
            <a:gdLst/>
            <a:ahLst/>
            <a:cxnLst/>
            <a:rect l="0" t="0" r="0" b="0"/>
            <a:pathLst>
              <a:path w="257130" h="428465">
                <a:moveTo>
                  <a:pt x="0" y="8453"/>
                </a:moveTo>
                <a:lnTo>
                  <a:pt x="8219" y="16673"/>
                </a:lnTo>
                <a:lnTo>
                  <a:pt x="14394" y="29692"/>
                </a:lnTo>
                <a:lnTo>
                  <a:pt x="15922" y="36308"/>
                </a:lnTo>
                <a:lnTo>
                  <a:pt x="16601" y="44963"/>
                </a:lnTo>
                <a:lnTo>
                  <a:pt x="16782" y="49938"/>
                </a:lnTo>
                <a:lnTo>
                  <a:pt x="19524" y="60546"/>
                </a:lnTo>
                <a:lnTo>
                  <a:pt x="22964" y="71611"/>
                </a:lnTo>
                <a:lnTo>
                  <a:pt x="24494" y="82879"/>
                </a:lnTo>
                <a:lnTo>
                  <a:pt x="27713" y="94236"/>
                </a:lnTo>
                <a:lnTo>
                  <a:pt x="31367" y="105634"/>
                </a:lnTo>
                <a:lnTo>
                  <a:pt x="32991" y="117050"/>
                </a:lnTo>
                <a:lnTo>
                  <a:pt x="36252" y="128474"/>
                </a:lnTo>
                <a:lnTo>
                  <a:pt x="39924" y="138948"/>
                </a:lnTo>
                <a:lnTo>
                  <a:pt x="41556" y="146779"/>
                </a:lnTo>
                <a:lnTo>
                  <a:pt x="44822" y="153434"/>
                </a:lnTo>
                <a:lnTo>
                  <a:pt x="47026" y="156542"/>
                </a:lnTo>
                <a:lnTo>
                  <a:pt x="50400" y="158614"/>
                </a:lnTo>
                <a:lnTo>
                  <a:pt x="54555" y="159996"/>
                </a:lnTo>
                <a:lnTo>
                  <a:pt x="59230" y="160917"/>
                </a:lnTo>
                <a:lnTo>
                  <a:pt x="66964" y="164480"/>
                </a:lnTo>
                <a:lnTo>
                  <a:pt x="70360" y="166764"/>
                </a:lnTo>
                <a:lnTo>
                  <a:pt x="76674" y="169301"/>
                </a:lnTo>
                <a:lnTo>
                  <a:pt x="79690" y="169978"/>
                </a:lnTo>
                <a:lnTo>
                  <a:pt x="83607" y="169476"/>
                </a:lnTo>
                <a:lnTo>
                  <a:pt x="88123" y="168190"/>
                </a:lnTo>
                <a:lnTo>
                  <a:pt x="93038" y="166379"/>
                </a:lnTo>
                <a:lnTo>
                  <a:pt x="101040" y="164368"/>
                </a:lnTo>
                <a:lnTo>
                  <a:pt x="104507" y="163831"/>
                </a:lnTo>
                <a:lnTo>
                  <a:pt x="110900" y="160696"/>
                </a:lnTo>
                <a:lnTo>
                  <a:pt x="117868" y="155174"/>
                </a:lnTo>
                <a:lnTo>
                  <a:pt x="122394" y="151035"/>
                </a:lnTo>
                <a:lnTo>
                  <a:pt x="135325" y="138647"/>
                </a:lnTo>
                <a:lnTo>
                  <a:pt x="152778" y="121377"/>
                </a:lnTo>
                <a:lnTo>
                  <a:pt x="156144" y="116121"/>
                </a:lnTo>
                <a:lnTo>
                  <a:pt x="161835" y="100574"/>
                </a:lnTo>
                <a:lnTo>
                  <a:pt x="166541" y="92894"/>
                </a:lnTo>
                <a:lnTo>
                  <a:pt x="169268" y="83765"/>
                </a:lnTo>
                <a:lnTo>
                  <a:pt x="170480" y="73358"/>
                </a:lnTo>
                <a:lnTo>
                  <a:pt x="171019" y="62383"/>
                </a:lnTo>
                <a:lnTo>
                  <a:pt x="171322" y="50044"/>
                </a:lnTo>
                <a:lnTo>
                  <a:pt x="171412" y="35805"/>
                </a:lnTo>
                <a:lnTo>
                  <a:pt x="170472" y="31450"/>
                </a:lnTo>
                <a:lnTo>
                  <a:pt x="166887" y="24072"/>
                </a:lnTo>
                <a:lnTo>
                  <a:pt x="159514" y="14563"/>
                </a:lnTo>
                <a:lnTo>
                  <a:pt x="156825" y="12527"/>
                </a:lnTo>
                <a:lnTo>
                  <a:pt x="151297" y="10264"/>
                </a:lnTo>
                <a:lnTo>
                  <a:pt x="145665" y="6718"/>
                </a:lnTo>
                <a:lnTo>
                  <a:pt x="137307" y="0"/>
                </a:lnTo>
                <a:lnTo>
                  <a:pt x="137173" y="11823"/>
                </a:lnTo>
                <a:lnTo>
                  <a:pt x="138121" y="13558"/>
                </a:lnTo>
                <a:lnTo>
                  <a:pt x="139705" y="14714"/>
                </a:lnTo>
                <a:lnTo>
                  <a:pt x="141714" y="15484"/>
                </a:lnTo>
                <a:lnTo>
                  <a:pt x="146486" y="21421"/>
                </a:lnTo>
                <a:lnTo>
                  <a:pt x="151782" y="29457"/>
                </a:lnTo>
                <a:lnTo>
                  <a:pt x="157311" y="36203"/>
                </a:lnTo>
                <a:lnTo>
                  <a:pt x="162943" y="44917"/>
                </a:lnTo>
                <a:lnTo>
                  <a:pt x="168621" y="56092"/>
                </a:lnTo>
                <a:lnTo>
                  <a:pt x="171469" y="63073"/>
                </a:lnTo>
                <a:lnTo>
                  <a:pt x="174320" y="70584"/>
                </a:lnTo>
                <a:lnTo>
                  <a:pt x="178126" y="77496"/>
                </a:lnTo>
                <a:lnTo>
                  <a:pt x="182568" y="84010"/>
                </a:lnTo>
                <a:lnTo>
                  <a:pt x="187434" y="90257"/>
                </a:lnTo>
                <a:lnTo>
                  <a:pt x="192583" y="97279"/>
                </a:lnTo>
                <a:lnTo>
                  <a:pt x="203385" y="112702"/>
                </a:lnTo>
                <a:lnTo>
                  <a:pt x="208932" y="119862"/>
                </a:lnTo>
                <a:lnTo>
                  <a:pt x="214536" y="126541"/>
                </a:lnTo>
                <a:lnTo>
                  <a:pt x="220176" y="132898"/>
                </a:lnTo>
                <a:lnTo>
                  <a:pt x="224889" y="139994"/>
                </a:lnTo>
                <a:lnTo>
                  <a:pt x="228983" y="147582"/>
                </a:lnTo>
                <a:lnTo>
                  <a:pt x="232665" y="155499"/>
                </a:lnTo>
                <a:lnTo>
                  <a:pt x="236072" y="164586"/>
                </a:lnTo>
                <a:lnTo>
                  <a:pt x="239296" y="174454"/>
                </a:lnTo>
                <a:lnTo>
                  <a:pt x="245419" y="194627"/>
                </a:lnTo>
                <a:lnTo>
                  <a:pt x="251315" y="213117"/>
                </a:lnTo>
                <a:lnTo>
                  <a:pt x="253268" y="222048"/>
                </a:lnTo>
                <a:lnTo>
                  <a:pt x="254570" y="230860"/>
                </a:lnTo>
                <a:lnTo>
                  <a:pt x="255438" y="239592"/>
                </a:lnTo>
                <a:lnTo>
                  <a:pt x="256017" y="248271"/>
                </a:lnTo>
                <a:lnTo>
                  <a:pt x="256403" y="256914"/>
                </a:lnTo>
                <a:lnTo>
                  <a:pt x="256831" y="274138"/>
                </a:lnTo>
                <a:lnTo>
                  <a:pt x="257129" y="312504"/>
                </a:lnTo>
                <a:lnTo>
                  <a:pt x="256192" y="319739"/>
                </a:lnTo>
                <a:lnTo>
                  <a:pt x="254615" y="327420"/>
                </a:lnTo>
                <a:lnTo>
                  <a:pt x="252610" y="335398"/>
                </a:lnTo>
                <a:lnTo>
                  <a:pt x="250322" y="342622"/>
                </a:lnTo>
                <a:lnTo>
                  <a:pt x="245239" y="355728"/>
                </a:lnTo>
                <a:lnTo>
                  <a:pt x="239805" y="367903"/>
                </a:lnTo>
                <a:lnTo>
                  <a:pt x="234215" y="378711"/>
                </a:lnTo>
                <a:lnTo>
                  <a:pt x="228555" y="386690"/>
                </a:lnTo>
                <a:lnTo>
                  <a:pt x="222865" y="395951"/>
                </a:lnTo>
                <a:lnTo>
                  <a:pt x="220014" y="401088"/>
                </a:lnTo>
                <a:lnTo>
                  <a:pt x="216208" y="404512"/>
                </a:lnTo>
                <a:lnTo>
                  <a:pt x="211766" y="406795"/>
                </a:lnTo>
                <a:lnTo>
                  <a:pt x="206900" y="408317"/>
                </a:lnTo>
                <a:lnTo>
                  <a:pt x="201750" y="410284"/>
                </a:lnTo>
                <a:lnTo>
                  <a:pt x="196413" y="412548"/>
                </a:lnTo>
                <a:lnTo>
                  <a:pt x="190949" y="415010"/>
                </a:lnTo>
                <a:lnTo>
                  <a:pt x="186354" y="417603"/>
                </a:lnTo>
                <a:lnTo>
                  <a:pt x="178709" y="423026"/>
                </a:lnTo>
                <a:lnTo>
                  <a:pt x="173432" y="424852"/>
                </a:lnTo>
                <a:lnTo>
                  <a:pt x="167056" y="426070"/>
                </a:lnTo>
                <a:lnTo>
                  <a:pt x="159948" y="426882"/>
                </a:lnTo>
                <a:lnTo>
                  <a:pt x="153304" y="427423"/>
                </a:lnTo>
                <a:lnTo>
                  <a:pt x="146970" y="427785"/>
                </a:lnTo>
                <a:lnTo>
                  <a:pt x="135805" y="428185"/>
                </a:lnTo>
                <a:lnTo>
                  <a:pt x="127667" y="428364"/>
                </a:lnTo>
                <a:lnTo>
                  <a:pt x="113180" y="428464"/>
                </a:lnTo>
                <a:lnTo>
                  <a:pt x="108791" y="427525"/>
                </a:lnTo>
                <a:lnTo>
                  <a:pt x="101374" y="423943"/>
                </a:lnTo>
                <a:lnTo>
                  <a:pt x="94902" y="419175"/>
                </a:lnTo>
                <a:lnTo>
                  <a:pt x="88851" y="413882"/>
                </a:lnTo>
                <a:lnTo>
                  <a:pt x="82986" y="408354"/>
                </a:lnTo>
                <a:lnTo>
                  <a:pt x="74330" y="399887"/>
                </a:lnTo>
                <a:lnTo>
                  <a:pt x="72413" y="397044"/>
                </a:lnTo>
                <a:lnTo>
                  <a:pt x="68579" y="3856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328"/>
          <p:cNvSpPr/>
          <p:nvPr/>
        </p:nvSpPr>
        <p:spPr>
          <a:xfrm>
            <a:off x="2746057" y="3231832"/>
            <a:ext cx="231458" cy="8574"/>
          </a:xfrm>
          <a:custGeom>
            <a:avLst/>
            <a:gdLst/>
            <a:ahLst/>
            <a:cxnLst/>
            <a:rect l="0" t="0" r="0" b="0"/>
            <a:pathLst>
              <a:path w="231458" h="8574">
                <a:moveTo>
                  <a:pt x="0" y="8573"/>
                </a:moveTo>
                <a:lnTo>
                  <a:pt x="95759" y="8573"/>
                </a:lnTo>
                <a:lnTo>
                  <a:pt x="102891" y="7620"/>
                </a:lnTo>
                <a:lnTo>
                  <a:pt x="109552" y="6033"/>
                </a:lnTo>
                <a:lnTo>
                  <a:pt x="115897" y="4022"/>
                </a:lnTo>
                <a:lnTo>
                  <a:pt x="122985" y="2681"/>
                </a:lnTo>
                <a:lnTo>
                  <a:pt x="130567" y="1787"/>
                </a:lnTo>
                <a:lnTo>
                  <a:pt x="138480" y="1192"/>
                </a:lnTo>
                <a:lnTo>
                  <a:pt x="145660" y="795"/>
                </a:lnTo>
                <a:lnTo>
                  <a:pt x="158718" y="353"/>
                </a:lnTo>
                <a:lnTo>
                  <a:pt x="182623" y="70"/>
                </a:lnTo>
                <a:lnTo>
                  <a:pt x="23145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329"/>
          <p:cNvSpPr/>
          <p:nvPr/>
        </p:nvSpPr>
        <p:spPr>
          <a:xfrm>
            <a:off x="2788919" y="3291840"/>
            <a:ext cx="248604" cy="51436"/>
          </a:xfrm>
          <a:custGeom>
            <a:avLst/>
            <a:gdLst/>
            <a:ahLst/>
            <a:cxnLst/>
            <a:rect l="0" t="0" r="0" b="0"/>
            <a:pathLst>
              <a:path w="248604" h="51436">
                <a:moveTo>
                  <a:pt x="0" y="51435"/>
                </a:moveTo>
                <a:lnTo>
                  <a:pt x="4551" y="51435"/>
                </a:lnTo>
                <a:lnTo>
                  <a:pt x="5892" y="50482"/>
                </a:lnTo>
                <a:lnTo>
                  <a:pt x="6786" y="48895"/>
                </a:lnTo>
                <a:lnTo>
                  <a:pt x="7381" y="46884"/>
                </a:lnTo>
                <a:lnTo>
                  <a:pt x="8731" y="45543"/>
                </a:lnTo>
                <a:lnTo>
                  <a:pt x="10583" y="44649"/>
                </a:lnTo>
                <a:lnTo>
                  <a:pt x="12771" y="44054"/>
                </a:lnTo>
                <a:lnTo>
                  <a:pt x="16134" y="42704"/>
                </a:lnTo>
                <a:lnTo>
                  <a:pt x="20281" y="40851"/>
                </a:lnTo>
                <a:lnTo>
                  <a:pt x="29969" y="36254"/>
                </a:lnTo>
                <a:lnTo>
                  <a:pt x="40625" y="31035"/>
                </a:lnTo>
                <a:lnTo>
                  <a:pt x="47086" y="28310"/>
                </a:lnTo>
                <a:lnTo>
                  <a:pt x="54251" y="25541"/>
                </a:lnTo>
                <a:lnTo>
                  <a:pt x="61885" y="22742"/>
                </a:lnTo>
                <a:lnTo>
                  <a:pt x="70784" y="20876"/>
                </a:lnTo>
                <a:lnTo>
                  <a:pt x="80527" y="19632"/>
                </a:lnTo>
                <a:lnTo>
                  <a:pt x="90832" y="18803"/>
                </a:lnTo>
                <a:lnTo>
                  <a:pt x="100560" y="17298"/>
                </a:lnTo>
                <a:lnTo>
                  <a:pt x="109903" y="15342"/>
                </a:lnTo>
                <a:lnTo>
                  <a:pt x="118989" y="13085"/>
                </a:lnTo>
                <a:lnTo>
                  <a:pt x="127904" y="10628"/>
                </a:lnTo>
                <a:lnTo>
                  <a:pt x="145429" y="5358"/>
                </a:lnTo>
                <a:lnTo>
                  <a:pt x="154103" y="3572"/>
                </a:lnTo>
                <a:lnTo>
                  <a:pt x="162743" y="2381"/>
                </a:lnTo>
                <a:lnTo>
                  <a:pt x="171360" y="1587"/>
                </a:lnTo>
                <a:lnTo>
                  <a:pt x="179963" y="1058"/>
                </a:lnTo>
                <a:lnTo>
                  <a:pt x="197141" y="470"/>
                </a:lnTo>
                <a:lnTo>
                  <a:pt x="24860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330"/>
          <p:cNvSpPr/>
          <p:nvPr/>
        </p:nvSpPr>
        <p:spPr>
          <a:xfrm>
            <a:off x="3210187" y="3103245"/>
            <a:ext cx="262681" cy="264014"/>
          </a:xfrm>
          <a:custGeom>
            <a:avLst/>
            <a:gdLst/>
            <a:ahLst/>
            <a:cxnLst/>
            <a:rect l="0" t="0" r="0" b="0"/>
            <a:pathLst>
              <a:path w="262681" h="264014">
                <a:moveTo>
                  <a:pt x="161663" y="0"/>
                </a:moveTo>
                <a:lnTo>
                  <a:pt x="148892" y="0"/>
                </a:lnTo>
                <a:lnTo>
                  <a:pt x="141382" y="2540"/>
                </a:lnTo>
                <a:lnTo>
                  <a:pt x="136712" y="4550"/>
                </a:lnTo>
                <a:lnTo>
                  <a:pt x="131694" y="5891"/>
                </a:lnTo>
                <a:lnTo>
                  <a:pt x="126443" y="6785"/>
                </a:lnTo>
                <a:lnTo>
                  <a:pt x="121038" y="7380"/>
                </a:lnTo>
                <a:lnTo>
                  <a:pt x="115530" y="8730"/>
                </a:lnTo>
                <a:lnTo>
                  <a:pt x="109952" y="10582"/>
                </a:lnTo>
                <a:lnTo>
                  <a:pt x="104329" y="12770"/>
                </a:lnTo>
                <a:lnTo>
                  <a:pt x="98675" y="14228"/>
                </a:lnTo>
                <a:lnTo>
                  <a:pt x="93001" y="15200"/>
                </a:lnTo>
                <a:lnTo>
                  <a:pt x="87313" y="15848"/>
                </a:lnTo>
                <a:lnTo>
                  <a:pt x="82569" y="16280"/>
                </a:lnTo>
                <a:lnTo>
                  <a:pt x="74757" y="16761"/>
                </a:lnTo>
                <a:lnTo>
                  <a:pt x="70388" y="15936"/>
                </a:lnTo>
                <a:lnTo>
                  <a:pt x="65571" y="14434"/>
                </a:lnTo>
                <a:lnTo>
                  <a:pt x="60454" y="12480"/>
                </a:lnTo>
                <a:lnTo>
                  <a:pt x="56090" y="11177"/>
                </a:lnTo>
                <a:lnTo>
                  <a:pt x="48701" y="9730"/>
                </a:lnTo>
                <a:lnTo>
                  <a:pt x="42243" y="9087"/>
                </a:lnTo>
                <a:lnTo>
                  <a:pt x="39186" y="8915"/>
                </a:lnTo>
                <a:lnTo>
                  <a:pt x="36197" y="7848"/>
                </a:lnTo>
                <a:lnTo>
                  <a:pt x="30335" y="4123"/>
                </a:lnTo>
                <a:lnTo>
                  <a:pt x="24555" y="1832"/>
                </a:lnTo>
                <a:lnTo>
                  <a:pt x="16079" y="32"/>
                </a:lnTo>
                <a:lnTo>
                  <a:pt x="11424" y="4560"/>
                </a:lnTo>
                <a:lnTo>
                  <a:pt x="11021" y="6850"/>
                </a:lnTo>
                <a:lnTo>
                  <a:pt x="11705" y="9329"/>
                </a:lnTo>
                <a:lnTo>
                  <a:pt x="13113" y="11934"/>
                </a:lnTo>
                <a:lnTo>
                  <a:pt x="13099" y="13671"/>
                </a:lnTo>
                <a:lnTo>
                  <a:pt x="12138" y="14829"/>
                </a:lnTo>
                <a:lnTo>
                  <a:pt x="10545" y="15601"/>
                </a:lnTo>
                <a:lnTo>
                  <a:pt x="9482" y="18020"/>
                </a:lnTo>
                <a:lnTo>
                  <a:pt x="8302" y="25789"/>
                </a:lnTo>
                <a:lnTo>
                  <a:pt x="8940" y="29575"/>
                </a:lnTo>
                <a:lnTo>
                  <a:pt x="12188" y="36322"/>
                </a:lnTo>
                <a:lnTo>
                  <a:pt x="12483" y="40407"/>
                </a:lnTo>
                <a:lnTo>
                  <a:pt x="11727" y="45035"/>
                </a:lnTo>
                <a:lnTo>
                  <a:pt x="10271" y="50026"/>
                </a:lnTo>
                <a:lnTo>
                  <a:pt x="10252" y="55258"/>
                </a:lnTo>
                <a:lnTo>
                  <a:pt x="11192" y="60651"/>
                </a:lnTo>
                <a:lnTo>
                  <a:pt x="12772" y="66151"/>
                </a:lnTo>
                <a:lnTo>
                  <a:pt x="12872" y="70771"/>
                </a:lnTo>
                <a:lnTo>
                  <a:pt x="11986" y="74803"/>
                </a:lnTo>
                <a:lnTo>
                  <a:pt x="10443" y="78443"/>
                </a:lnTo>
                <a:lnTo>
                  <a:pt x="9414" y="82775"/>
                </a:lnTo>
                <a:lnTo>
                  <a:pt x="8729" y="87569"/>
                </a:lnTo>
                <a:lnTo>
                  <a:pt x="8272" y="92669"/>
                </a:lnTo>
                <a:lnTo>
                  <a:pt x="7764" y="100876"/>
                </a:lnTo>
                <a:lnTo>
                  <a:pt x="7628" y="104398"/>
                </a:lnTo>
                <a:lnTo>
                  <a:pt x="6586" y="107699"/>
                </a:lnTo>
                <a:lnTo>
                  <a:pt x="2887" y="113906"/>
                </a:lnTo>
                <a:lnTo>
                  <a:pt x="608" y="119840"/>
                </a:lnTo>
                <a:lnTo>
                  <a:pt x="0" y="122755"/>
                </a:lnTo>
                <a:lnTo>
                  <a:pt x="548" y="125652"/>
                </a:lnTo>
                <a:lnTo>
                  <a:pt x="4917" y="133326"/>
                </a:lnTo>
                <a:lnTo>
                  <a:pt x="7587" y="136976"/>
                </a:lnTo>
                <a:lnTo>
                  <a:pt x="14643" y="144391"/>
                </a:lnTo>
                <a:lnTo>
                  <a:pt x="16025" y="144838"/>
                </a:lnTo>
                <a:lnTo>
                  <a:pt x="23472" y="145467"/>
                </a:lnTo>
                <a:lnTo>
                  <a:pt x="32299" y="145614"/>
                </a:lnTo>
                <a:lnTo>
                  <a:pt x="37320" y="144701"/>
                </a:lnTo>
                <a:lnTo>
                  <a:pt x="42573" y="143140"/>
                </a:lnTo>
                <a:lnTo>
                  <a:pt x="47980" y="141147"/>
                </a:lnTo>
                <a:lnTo>
                  <a:pt x="53489" y="139818"/>
                </a:lnTo>
                <a:lnTo>
                  <a:pt x="59066" y="138931"/>
                </a:lnTo>
                <a:lnTo>
                  <a:pt x="64691" y="138341"/>
                </a:lnTo>
                <a:lnTo>
                  <a:pt x="70344" y="136995"/>
                </a:lnTo>
                <a:lnTo>
                  <a:pt x="76019" y="135145"/>
                </a:lnTo>
                <a:lnTo>
                  <a:pt x="81707" y="132959"/>
                </a:lnTo>
                <a:lnTo>
                  <a:pt x="88356" y="131501"/>
                </a:lnTo>
                <a:lnTo>
                  <a:pt x="95646" y="130530"/>
                </a:lnTo>
                <a:lnTo>
                  <a:pt x="103365" y="129882"/>
                </a:lnTo>
                <a:lnTo>
                  <a:pt x="111367" y="129451"/>
                </a:lnTo>
                <a:lnTo>
                  <a:pt x="127879" y="128971"/>
                </a:lnTo>
                <a:lnTo>
                  <a:pt x="136283" y="127890"/>
                </a:lnTo>
                <a:lnTo>
                  <a:pt x="144743" y="126218"/>
                </a:lnTo>
                <a:lnTo>
                  <a:pt x="153240" y="124150"/>
                </a:lnTo>
                <a:lnTo>
                  <a:pt x="160810" y="122771"/>
                </a:lnTo>
                <a:lnTo>
                  <a:pt x="167762" y="121853"/>
                </a:lnTo>
                <a:lnTo>
                  <a:pt x="174301" y="121240"/>
                </a:lnTo>
                <a:lnTo>
                  <a:pt x="181518" y="121784"/>
                </a:lnTo>
                <a:lnTo>
                  <a:pt x="189187" y="123099"/>
                </a:lnTo>
                <a:lnTo>
                  <a:pt x="197158" y="124928"/>
                </a:lnTo>
                <a:lnTo>
                  <a:pt x="204376" y="126148"/>
                </a:lnTo>
                <a:lnTo>
                  <a:pt x="211093" y="126961"/>
                </a:lnTo>
                <a:lnTo>
                  <a:pt x="217476" y="127503"/>
                </a:lnTo>
                <a:lnTo>
                  <a:pt x="223637" y="128817"/>
                </a:lnTo>
                <a:lnTo>
                  <a:pt x="229649" y="130645"/>
                </a:lnTo>
                <a:lnTo>
                  <a:pt x="235561" y="132817"/>
                </a:lnTo>
                <a:lnTo>
                  <a:pt x="240456" y="135217"/>
                </a:lnTo>
                <a:lnTo>
                  <a:pt x="248434" y="140424"/>
                </a:lnTo>
                <a:lnTo>
                  <a:pt x="255155" y="145913"/>
                </a:lnTo>
                <a:lnTo>
                  <a:pt x="258281" y="148710"/>
                </a:lnTo>
                <a:lnTo>
                  <a:pt x="260365" y="152480"/>
                </a:lnTo>
                <a:lnTo>
                  <a:pt x="261754" y="156898"/>
                </a:lnTo>
                <a:lnTo>
                  <a:pt x="262680" y="161749"/>
                </a:lnTo>
                <a:lnTo>
                  <a:pt x="262345" y="165935"/>
                </a:lnTo>
                <a:lnTo>
                  <a:pt x="261169" y="169678"/>
                </a:lnTo>
                <a:lnTo>
                  <a:pt x="252438" y="187081"/>
                </a:lnTo>
                <a:lnTo>
                  <a:pt x="247092" y="195224"/>
                </a:lnTo>
                <a:lnTo>
                  <a:pt x="244333" y="198729"/>
                </a:lnTo>
                <a:lnTo>
                  <a:pt x="239636" y="202971"/>
                </a:lnTo>
                <a:lnTo>
                  <a:pt x="233648" y="207704"/>
                </a:lnTo>
                <a:lnTo>
                  <a:pt x="226798" y="212764"/>
                </a:lnTo>
                <a:lnTo>
                  <a:pt x="211566" y="223467"/>
                </a:lnTo>
                <a:lnTo>
                  <a:pt x="203504" y="228988"/>
                </a:lnTo>
                <a:lnTo>
                  <a:pt x="196224" y="233621"/>
                </a:lnTo>
                <a:lnTo>
                  <a:pt x="189466" y="237662"/>
                </a:lnTo>
                <a:lnTo>
                  <a:pt x="183056" y="241309"/>
                </a:lnTo>
                <a:lnTo>
                  <a:pt x="170853" y="247901"/>
                </a:lnTo>
                <a:lnTo>
                  <a:pt x="164932" y="250992"/>
                </a:lnTo>
                <a:lnTo>
                  <a:pt x="158127" y="254005"/>
                </a:lnTo>
                <a:lnTo>
                  <a:pt x="150733" y="256967"/>
                </a:lnTo>
                <a:lnTo>
                  <a:pt x="142947" y="259893"/>
                </a:lnTo>
                <a:lnTo>
                  <a:pt x="136802" y="261844"/>
                </a:lnTo>
                <a:lnTo>
                  <a:pt x="131754" y="263146"/>
                </a:lnTo>
                <a:lnTo>
                  <a:pt x="127436" y="264013"/>
                </a:lnTo>
                <a:lnTo>
                  <a:pt x="123605" y="263639"/>
                </a:lnTo>
                <a:lnTo>
                  <a:pt x="120098" y="262436"/>
                </a:lnTo>
                <a:lnTo>
                  <a:pt x="116808" y="260683"/>
                </a:lnTo>
                <a:lnTo>
                  <a:pt x="112709" y="259513"/>
                </a:lnTo>
                <a:lnTo>
                  <a:pt x="108072" y="258734"/>
                </a:lnTo>
                <a:lnTo>
                  <a:pt x="103076" y="258214"/>
                </a:lnTo>
                <a:lnTo>
                  <a:pt x="99745" y="256915"/>
                </a:lnTo>
                <a:lnTo>
                  <a:pt x="97524" y="255096"/>
                </a:lnTo>
                <a:lnTo>
                  <a:pt x="96044" y="252932"/>
                </a:lnTo>
                <a:lnTo>
                  <a:pt x="94104" y="251488"/>
                </a:lnTo>
                <a:lnTo>
                  <a:pt x="91859" y="250527"/>
                </a:lnTo>
                <a:lnTo>
                  <a:pt x="84510" y="24860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331"/>
          <p:cNvSpPr/>
          <p:nvPr/>
        </p:nvSpPr>
        <p:spPr>
          <a:xfrm>
            <a:off x="3509009" y="3137686"/>
            <a:ext cx="222852" cy="402639"/>
          </a:xfrm>
          <a:custGeom>
            <a:avLst/>
            <a:gdLst/>
            <a:ahLst/>
            <a:cxnLst/>
            <a:rect l="0" t="0" r="0" b="0"/>
            <a:pathLst>
              <a:path w="222852" h="402639">
                <a:moveTo>
                  <a:pt x="0" y="42711"/>
                </a:moveTo>
                <a:lnTo>
                  <a:pt x="0" y="47262"/>
                </a:lnTo>
                <a:lnTo>
                  <a:pt x="953" y="48603"/>
                </a:lnTo>
                <a:lnTo>
                  <a:pt x="2541" y="49496"/>
                </a:lnTo>
                <a:lnTo>
                  <a:pt x="4552" y="50092"/>
                </a:lnTo>
                <a:lnTo>
                  <a:pt x="5892" y="51442"/>
                </a:lnTo>
                <a:lnTo>
                  <a:pt x="6786" y="53294"/>
                </a:lnTo>
                <a:lnTo>
                  <a:pt x="7382" y="55481"/>
                </a:lnTo>
                <a:lnTo>
                  <a:pt x="10583" y="60452"/>
                </a:lnTo>
                <a:lnTo>
                  <a:pt x="15182" y="65836"/>
                </a:lnTo>
                <a:lnTo>
                  <a:pt x="20400" y="71404"/>
                </a:lnTo>
                <a:lnTo>
                  <a:pt x="25895" y="79593"/>
                </a:lnTo>
                <a:lnTo>
                  <a:pt x="28694" y="84444"/>
                </a:lnTo>
                <a:lnTo>
                  <a:pt x="31803" y="94914"/>
                </a:lnTo>
                <a:lnTo>
                  <a:pt x="33185" y="105917"/>
                </a:lnTo>
                <a:lnTo>
                  <a:pt x="33799" y="117158"/>
                </a:lnTo>
                <a:lnTo>
                  <a:pt x="34915" y="121870"/>
                </a:lnTo>
                <a:lnTo>
                  <a:pt x="40085" y="133052"/>
                </a:lnTo>
                <a:lnTo>
                  <a:pt x="42992" y="142398"/>
                </a:lnTo>
                <a:lnTo>
                  <a:pt x="49463" y="151200"/>
                </a:lnTo>
                <a:lnTo>
                  <a:pt x="54686" y="156968"/>
                </a:lnTo>
                <a:lnTo>
                  <a:pt x="60183" y="162707"/>
                </a:lnTo>
                <a:lnTo>
                  <a:pt x="62982" y="165571"/>
                </a:lnTo>
                <a:lnTo>
                  <a:pt x="65801" y="167480"/>
                </a:lnTo>
                <a:lnTo>
                  <a:pt x="71472" y="169602"/>
                </a:lnTo>
                <a:lnTo>
                  <a:pt x="77168" y="173084"/>
                </a:lnTo>
                <a:lnTo>
                  <a:pt x="80021" y="175347"/>
                </a:lnTo>
                <a:lnTo>
                  <a:pt x="82875" y="175902"/>
                </a:lnTo>
                <a:lnTo>
                  <a:pt x="85730" y="175320"/>
                </a:lnTo>
                <a:lnTo>
                  <a:pt x="91443" y="173086"/>
                </a:lnTo>
                <a:lnTo>
                  <a:pt x="97156" y="172093"/>
                </a:lnTo>
                <a:lnTo>
                  <a:pt x="100014" y="170876"/>
                </a:lnTo>
                <a:lnTo>
                  <a:pt x="105728" y="166983"/>
                </a:lnTo>
                <a:lnTo>
                  <a:pt x="111443" y="162078"/>
                </a:lnTo>
                <a:lnTo>
                  <a:pt x="118111" y="155771"/>
                </a:lnTo>
                <a:lnTo>
                  <a:pt x="127424" y="146617"/>
                </a:lnTo>
                <a:lnTo>
                  <a:pt x="131622" y="141509"/>
                </a:lnTo>
                <a:lnTo>
                  <a:pt x="135373" y="136199"/>
                </a:lnTo>
                <a:lnTo>
                  <a:pt x="142081" y="125219"/>
                </a:lnTo>
                <a:lnTo>
                  <a:pt x="148237" y="113989"/>
                </a:lnTo>
                <a:lnTo>
                  <a:pt x="157059" y="96956"/>
                </a:lnTo>
                <a:lnTo>
                  <a:pt x="162831" y="88093"/>
                </a:lnTo>
                <a:lnTo>
                  <a:pt x="165705" y="84395"/>
                </a:lnTo>
                <a:lnTo>
                  <a:pt x="171437" y="72668"/>
                </a:lnTo>
                <a:lnTo>
                  <a:pt x="174299" y="65539"/>
                </a:lnTo>
                <a:lnTo>
                  <a:pt x="177479" y="55079"/>
                </a:lnTo>
                <a:lnTo>
                  <a:pt x="179845" y="46303"/>
                </a:lnTo>
                <a:lnTo>
                  <a:pt x="184072" y="36053"/>
                </a:lnTo>
                <a:lnTo>
                  <a:pt x="187255" y="24122"/>
                </a:lnTo>
                <a:lnTo>
                  <a:pt x="186749" y="20794"/>
                </a:lnTo>
                <a:lnTo>
                  <a:pt x="185460" y="17622"/>
                </a:lnTo>
                <a:lnTo>
                  <a:pt x="183647" y="14555"/>
                </a:lnTo>
                <a:lnTo>
                  <a:pt x="181634" y="8607"/>
                </a:lnTo>
                <a:lnTo>
                  <a:pt x="180341" y="1579"/>
                </a:lnTo>
                <a:lnTo>
                  <a:pt x="179282" y="1002"/>
                </a:lnTo>
                <a:lnTo>
                  <a:pt x="172670" y="0"/>
                </a:lnTo>
                <a:lnTo>
                  <a:pt x="172263" y="902"/>
                </a:lnTo>
                <a:lnTo>
                  <a:pt x="171611" y="9194"/>
                </a:lnTo>
                <a:lnTo>
                  <a:pt x="171483" y="20004"/>
                </a:lnTo>
                <a:lnTo>
                  <a:pt x="171453" y="48941"/>
                </a:lnTo>
                <a:lnTo>
                  <a:pt x="173992" y="60085"/>
                </a:lnTo>
                <a:lnTo>
                  <a:pt x="178295" y="71388"/>
                </a:lnTo>
                <a:lnTo>
                  <a:pt x="183383" y="82761"/>
                </a:lnTo>
                <a:lnTo>
                  <a:pt x="185120" y="89414"/>
                </a:lnTo>
                <a:lnTo>
                  <a:pt x="186279" y="96706"/>
                </a:lnTo>
                <a:lnTo>
                  <a:pt x="187051" y="104425"/>
                </a:lnTo>
                <a:lnTo>
                  <a:pt x="188518" y="112429"/>
                </a:lnTo>
                <a:lnTo>
                  <a:pt x="190449" y="120622"/>
                </a:lnTo>
                <a:lnTo>
                  <a:pt x="192689" y="128942"/>
                </a:lnTo>
                <a:lnTo>
                  <a:pt x="197717" y="145806"/>
                </a:lnTo>
                <a:lnTo>
                  <a:pt x="208707" y="179916"/>
                </a:lnTo>
                <a:lnTo>
                  <a:pt x="210575" y="188473"/>
                </a:lnTo>
                <a:lnTo>
                  <a:pt x="211822" y="197036"/>
                </a:lnTo>
                <a:lnTo>
                  <a:pt x="212652" y="205602"/>
                </a:lnTo>
                <a:lnTo>
                  <a:pt x="214158" y="214170"/>
                </a:lnTo>
                <a:lnTo>
                  <a:pt x="216114" y="222739"/>
                </a:lnTo>
                <a:lnTo>
                  <a:pt x="218372" y="231310"/>
                </a:lnTo>
                <a:lnTo>
                  <a:pt x="219876" y="239881"/>
                </a:lnTo>
                <a:lnTo>
                  <a:pt x="220879" y="248453"/>
                </a:lnTo>
                <a:lnTo>
                  <a:pt x="221548" y="257025"/>
                </a:lnTo>
                <a:lnTo>
                  <a:pt x="221994" y="264644"/>
                </a:lnTo>
                <a:lnTo>
                  <a:pt x="222489" y="278191"/>
                </a:lnTo>
                <a:lnTo>
                  <a:pt x="222807" y="308300"/>
                </a:lnTo>
                <a:lnTo>
                  <a:pt x="222851" y="321406"/>
                </a:lnTo>
                <a:lnTo>
                  <a:pt x="220330" y="333580"/>
                </a:lnTo>
                <a:lnTo>
                  <a:pt x="216987" y="345341"/>
                </a:lnTo>
                <a:lnTo>
                  <a:pt x="215502" y="356918"/>
                </a:lnTo>
                <a:lnTo>
                  <a:pt x="212301" y="365874"/>
                </a:lnTo>
                <a:lnTo>
                  <a:pt x="208656" y="373029"/>
                </a:lnTo>
                <a:lnTo>
                  <a:pt x="207037" y="379384"/>
                </a:lnTo>
                <a:lnTo>
                  <a:pt x="204700" y="382412"/>
                </a:lnTo>
                <a:lnTo>
                  <a:pt x="201237" y="385383"/>
                </a:lnTo>
                <a:lnTo>
                  <a:pt x="197023" y="388317"/>
                </a:lnTo>
                <a:lnTo>
                  <a:pt x="193261" y="390273"/>
                </a:lnTo>
                <a:lnTo>
                  <a:pt x="182464" y="393977"/>
                </a:lnTo>
                <a:lnTo>
                  <a:pt x="177840" y="395951"/>
                </a:lnTo>
                <a:lnTo>
                  <a:pt x="172853" y="398219"/>
                </a:lnTo>
                <a:lnTo>
                  <a:pt x="167623" y="399732"/>
                </a:lnTo>
                <a:lnTo>
                  <a:pt x="162231" y="400740"/>
                </a:lnTo>
                <a:lnTo>
                  <a:pt x="156732" y="401412"/>
                </a:lnTo>
                <a:lnTo>
                  <a:pt x="152113" y="401860"/>
                </a:lnTo>
                <a:lnTo>
                  <a:pt x="148082" y="402159"/>
                </a:lnTo>
                <a:lnTo>
                  <a:pt x="144441" y="402358"/>
                </a:lnTo>
                <a:lnTo>
                  <a:pt x="135317" y="402579"/>
                </a:lnTo>
                <a:lnTo>
                  <a:pt x="130216" y="402638"/>
                </a:lnTo>
                <a:lnTo>
                  <a:pt x="124911" y="401725"/>
                </a:lnTo>
                <a:lnTo>
                  <a:pt x="119469" y="400164"/>
                </a:lnTo>
                <a:lnTo>
                  <a:pt x="113936" y="398170"/>
                </a:lnTo>
                <a:lnTo>
                  <a:pt x="108343" y="395889"/>
                </a:lnTo>
                <a:lnTo>
                  <a:pt x="102709" y="393415"/>
                </a:lnTo>
                <a:lnTo>
                  <a:pt x="97048" y="390814"/>
                </a:lnTo>
                <a:lnTo>
                  <a:pt x="92321" y="389080"/>
                </a:lnTo>
                <a:lnTo>
                  <a:pt x="88217" y="387923"/>
                </a:lnTo>
                <a:lnTo>
                  <a:pt x="84529" y="387153"/>
                </a:lnTo>
                <a:lnTo>
                  <a:pt x="80166" y="384734"/>
                </a:lnTo>
                <a:lnTo>
                  <a:pt x="75352" y="381216"/>
                </a:lnTo>
                <a:lnTo>
                  <a:pt x="60008" y="36846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332"/>
          <p:cNvSpPr/>
          <p:nvPr/>
        </p:nvSpPr>
        <p:spPr>
          <a:xfrm>
            <a:off x="3886200" y="3197542"/>
            <a:ext cx="137160" cy="25719"/>
          </a:xfrm>
          <a:custGeom>
            <a:avLst/>
            <a:gdLst/>
            <a:ahLst/>
            <a:cxnLst/>
            <a:rect l="0" t="0" r="0" b="0"/>
            <a:pathLst>
              <a:path w="137160" h="25719">
                <a:moveTo>
                  <a:pt x="0" y="25718"/>
                </a:moveTo>
                <a:lnTo>
                  <a:pt x="4550" y="25718"/>
                </a:lnTo>
                <a:lnTo>
                  <a:pt x="6843" y="24765"/>
                </a:lnTo>
                <a:lnTo>
                  <a:pt x="9325" y="23178"/>
                </a:lnTo>
                <a:lnTo>
                  <a:pt x="11931" y="21167"/>
                </a:lnTo>
                <a:lnTo>
                  <a:pt x="14621" y="19826"/>
                </a:lnTo>
                <a:lnTo>
                  <a:pt x="17367" y="18932"/>
                </a:lnTo>
                <a:lnTo>
                  <a:pt x="20150" y="18337"/>
                </a:lnTo>
                <a:lnTo>
                  <a:pt x="23911" y="17940"/>
                </a:lnTo>
                <a:lnTo>
                  <a:pt x="28323" y="17675"/>
                </a:lnTo>
                <a:lnTo>
                  <a:pt x="38305" y="17380"/>
                </a:lnTo>
                <a:lnTo>
                  <a:pt x="49091" y="17250"/>
                </a:lnTo>
                <a:lnTo>
                  <a:pt x="55588" y="16262"/>
                </a:lnTo>
                <a:lnTo>
                  <a:pt x="62776" y="14652"/>
                </a:lnTo>
                <a:lnTo>
                  <a:pt x="70425" y="12625"/>
                </a:lnTo>
                <a:lnTo>
                  <a:pt x="76477" y="11274"/>
                </a:lnTo>
                <a:lnTo>
                  <a:pt x="81465" y="10374"/>
                </a:lnTo>
                <a:lnTo>
                  <a:pt x="85742" y="9773"/>
                </a:lnTo>
                <a:lnTo>
                  <a:pt x="91451" y="9373"/>
                </a:lnTo>
                <a:lnTo>
                  <a:pt x="98115" y="9106"/>
                </a:lnTo>
                <a:lnTo>
                  <a:pt x="105415" y="8928"/>
                </a:lnTo>
                <a:lnTo>
                  <a:pt x="112186" y="7857"/>
                </a:lnTo>
                <a:lnTo>
                  <a:pt x="118606" y="6191"/>
                </a:lnTo>
                <a:lnTo>
                  <a:pt x="13715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333"/>
          <p:cNvSpPr/>
          <p:nvPr/>
        </p:nvSpPr>
        <p:spPr>
          <a:xfrm>
            <a:off x="4203382" y="3051810"/>
            <a:ext cx="265748" cy="116282"/>
          </a:xfrm>
          <a:custGeom>
            <a:avLst/>
            <a:gdLst/>
            <a:ahLst/>
            <a:cxnLst/>
            <a:rect l="0" t="0" r="0" b="0"/>
            <a:pathLst>
              <a:path w="265748" h="116282">
                <a:moveTo>
                  <a:pt x="0" y="0"/>
                </a:moveTo>
                <a:lnTo>
                  <a:pt x="16783" y="0"/>
                </a:lnTo>
                <a:lnTo>
                  <a:pt x="16984" y="2540"/>
                </a:lnTo>
                <a:lnTo>
                  <a:pt x="17038" y="4551"/>
                </a:lnTo>
                <a:lnTo>
                  <a:pt x="18026" y="5891"/>
                </a:lnTo>
                <a:lnTo>
                  <a:pt x="19638" y="6785"/>
                </a:lnTo>
                <a:lnTo>
                  <a:pt x="21664" y="7380"/>
                </a:lnTo>
                <a:lnTo>
                  <a:pt x="23015" y="8730"/>
                </a:lnTo>
                <a:lnTo>
                  <a:pt x="23916" y="10583"/>
                </a:lnTo>
                <a:lnTo>
                  <a:pt x="24517" y="12770"/>
                </a:lnTo>
                <a:lnTo>
                  <a:pt x="24917" y="15181"/>
                </a:lnTo>
                <a:lnTo>
                  <a:pt x="25184" y="17740"/>
                </a:lnTo>
                <a:lnTo>
                  <a:pt x="25362" y="20399"/>
                </a:lnTo>
                <a:lnTo>
                  <a:pt x="25480" y="23124"/>
                </a:lnTo>
                <a:lnTo>
                  <a:pt x="25612" y="28692"/>
                </a:lnTo>
                <a:lnTo>
                  <a:pt x="25686" y="41733"/>
                </a:lnTo>
                <a:lnTo>
                  <a:pt x="24744" y="45919"/>
                </a:lnTo>
                <a:lnTo>
                  <a:pt x="23164" y="49663"/>
                </a:lnTo>
                <a:lnTo>
                  <a:pt x="21158" y="53111"/>
                </a:lnTo>
                <a:lnTo>
                  <a:pt x="20772" y="57314"/>
                </a:lnTo>
                <a:lnTo>
                  <a:pt x="21469" y="62022"/>
                </a:lnTo>
                <a:lnTo>
                  <a:pt x="22885" y="67065"/>
                </a:lnTo>
                <a:lnTo>
                  <a:pt x="22876" y="71380"/>
                </a:lnTo>
                <a:lnTo>
                  <a:pt x="21919" y="75209"/>
                </a:lnTo>
                <a:lnTo>
                  <a:pt x="20327" y="78714"/>
                </a:lnTo>
                <a:lnTo>
                  <a:pt x="19267" y="82004"/>
                </a:lnTo>
                <a:lnTo>
                  <a:pt x="18559" y="85149"/>
                </a:lnTo>
                <a:lnTo>
                  <a:pt x="18088" y="88198"/>
                </a:lnTo>
                <a:lnTo>
                  <a:pt x="17773" y="91184"/>
                </a:lnTo>
                <a:lnTo>
                  <a:pt x="17564" y="94127"/>
                </a:lnTo>
                <a:lnTo>
                  <a:pt x="17424" y="97041"/>
                </a:lnTo>
                <a:lnTo>
                  <a:pt x="17269" y="102819"/>
                </a:lnTo>
                <a:lnTo>
                  <a:pt x="17228" y="105693"/>
                </a:lnTo>
                <a:lnTo>
                  <a:pt x="18153" y="107610"/>
                </a:lnTo>
                <a:lnTo>
                  <a:pt x="19722" y="108887"/>
                </a:lnTo>
                <a:lnTo>
                  <a:pt x="24533" y="110937"/>
                </a:lnTo>
                <a:lnTo>
                  <a:pt x="24928" y="112058"/>
                </a:lnTo>
                <a:lnTo>
                  <a:pt x="25191" y="113758"/>
                </a:lnTo>
                <a:lnTo>
                  <a:pt x="25367" y="115843"/>
                </a:lnTo>
                <a:lnTo>
                  <a:pt x="26436" y="116281"/>
                </a:lnTo>
                <a:lnTo>
                  <a:pt x="28102" y="115621"/>
                </a:lnTo>
                <a:lnTo>
                  <a:pt x="30165" y="114228"/>
                </a:lnTo>
                <a:lnTo>
                  <a:pt x="34996" y="112680"/>
                </a:lnTo>
                <a:lnTo>
                  <a:pt x="43072" y="111809"/>
                </a:lnTo>
                <a:lnTo>
                  <a:pt x="45860" y="111687"/>
                </a:lnTo>
                <a:lnTo>
                  <a:pt x="54037" y="109011"/>
                </a:lnTo>
                <a:lnTo>
                  <a:pt x="58884" y="106964"/>
                </a:lnTo>
                <a:lnTo>
                  <a:pt x="64022" y="104646"/>
                </a:lnTo>
                <a:lnTo>
                  <a:pt x="74809" y="99532"/>
                </a:lnTo>
                <a:lnTo>
                  <a:pt x="81305" y="96835"/>
                </a:lnTo>
                <a:lnTo>
                  <a:pt x="88494" y="94084"/>
                </a:lnTo>
                <a:lnTo>
                  <a:pt x="96143" y="91297"/>
                </a:lnTo>
                <a:lnTo>
                  <a:pt x="103148" y="89440"/>
                </a:lnTo>
                <a:lnTo>
                  <a:pt x="109722" y="88201"/>
                </a:lnTo>
                <a:lnTo>
                  <a:pt x="116011" y="87376"/>
                </a:lnTo>
                <a:lnTo>
                  <a:pt x="123061" y="85873"/>
                </a:lnTo>
                <a:lnTo>
                  <a:pt x="130618" y="83918"/>
                </a:lnTo>
                <a:lnTo>
                  <a:pt x="138514" y="81663"/>
                </a:lnTo>
                <a:lnTo>
                  <a:pt x="145682" y="79207"/>
                </a:lnTo>
                <a:lnTo>
                  <a:pt x="152367" y="76617"/>
                </a:lnTo>
                <a:lnTo>
                  <a:pt x="158728" y="73938"/>
                </a:lnTo>
                <a:lnTo>
                  <a:pt x="164874" y="71199"/>
                </a:lnTo>
                <a:lnTo>
                  <a:pt x="176782" y="65616"/>
                </a:lnTo>
                <a:lnTo>
                  <a:pt x="182625" y="63747"/>
                </a:lnTo>
                <a:lnTo>
                  <a:pt x="188425" y="62500"/>
                </a:lnTo>
                <a:lnTo>
                  <a:pt x="194197" y="61669"/>
                </a:lnTo>
                <a:lnTo>
                  <a:pt x="199950" y="60163"/>
                </a:lnTo>
                <a:lnTo>
                  <a:pt x="205690" y="58206"/>
                </a:lnTo>
                <a:lnTo>
                  <a:pt x="211422" y="55949"/>
                </a:lnTo>
                <a:lnTo>
                  <a:pt x="217148" y="54444"/>
                </a:lnTo>
                <a:lnTo>
                  <a:pt x="222870" y="53441"/>
                </a:lnTo>
                <a:lnTo>
                  <a:pt x="228590" y="52772"/>
                </a:lnTo>
                <a:lnTo>
                  <a:pt x="233356" y="51374"/>
                </a:lnTo>
                <a:lnTo>
                  <a:pt x="237486" y="49489"/>
                </a:lnTo>
                <a:lnTo>
                  <a:pt x="241191" y="47280"/>
                </a:lnTo>
                <a:lnTo>
                  <a:pt x="245567" y="45808"/>
                </a:lnTo>
                <a:lnTo>
                  <a:pt x="250389" y="44826"/>
                </a:lnTo>
                <a:lnTo>
                  <a:pt x="265747" y="428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334"/>
          <p:cNvSpPr/>
          <p:nvPr/>
        </p:nvSpPr>
        <p:spPr>
          <a:xfrm>
            <a:off x="4400550" y="2966085"/>
            <a:ext cx="17145" cy="385763"/>
          </a:xfrm>
          <a:custGeom>
            <a:avLst/>
            <a:gdLst/>
            <a:ahLst/>
            <a:cxnLst/>
            <a:rect l="0" t="0" r="0" b="0"/>
            <a:pathLst>
              <a:path w="17145" h="385763">
                <a:moveTo>
                  <a:pt x="0" y="0"/>
                </a:moveTo>
                <a:lnTo>
                  <a:pt x="0" y="57333"/>
                </a:lnTo>
                <a:lnTo>
                  <a:pt x="952" y="63939"/>
                </a:lnTo>
                <a:lnTo>
                  <a:pt x="2540" y="71201"/>
                </a:lnTo>
                <a:lnTo>
                  <a:pt x="4550" y="78900"/>
                </a:lnTo>
                <a:lnTo>
                  <a:pt x="5891" y="86890"/>
                </a:lnTo>
                <a:lnTo>
                  <a:pt x="6785" y="95074"/>
                </a:lnTo>
                <a:lnTo>
                  <a:pt x="7380" y="103388"/>
                </a:lnTo>
                <a:lnTo>
                  <a:pt x="7778" y="111787"/>
                </a:lnTo>
                <a:lnTo>
                  <a:pt x="8219" y="128741"/>
                </a:lnTo>
                <a:lnTo>
                  <a:pt x="8570" y="239678"/>
                </a:lnTo>
                <a:lnTo>
                  <a:pt x="9523" y="248367"/>
                </a:lnTo>
                <a:lnTo>
                  <a:pt x="11111" y="257018"/>
                </a:lnTo>
                <a:lnTo>
                  <a:pt x="13122" y="265643"/>
                </a:lnTo>
                <a:lnTo>
                  <a:pt x="14463" y="274250"/>
                </a:lnTo>
                <a:lnTo>
                  <a:pt x="15357" y="282846"/>
                </a:lnTo>
                <a:lnTo>
                  <a:pt x="15952" y="291433"/>
                </a:lnTo>
                <a:lnTo>
                  <a:pt x="16615" y="306056"/>
                </a:lnTo>
                <a:lnTo>
                  <a:pt x="16988" y="324998"/>
                </a:lnTo>
                <a:lnTo>
                  <a:pt x="17144" y="375804"/>
                </a:lnTo>
                <a:lnTo>
                  <a:pt x="16192" y="377219"/>
                </a:lnTo>
                <a:lnTo>
                  <a:pt x="14604" y="379114"/>
                </a:lnTo>
                <a:lnTo>
                  <a:pt x="8572" y="3857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335"/>
          <p:cNvSpPr/>
          <p:nvPr/>
        </p:nvSpPr>
        <p:spPr>
          <a:xfrm>
            <a:off x="1888807" y="3729037"/>
            <a:ext cx="60008" cy="257176"/>
          </a:xfrm>
          <a:custGeom>
            <a:avLst/>
            <a:gdLst/>
            <a:ahLst/>
            <a:cxnLst/>
            <a:rect l="0" t="0" r="0" b="0"/>
            <a:pathLst>
              <a:path w="60008" h="257176">
                <a:moveTo>
                  <a:pt x="0" y="0"/>
                </a:moveTo>
                <a:lnTo>
                  <a:pt x="0" y="4551"/>
                </a:lnTo>
                <a:lnTo>
                  <a:pt x="953" y="6844"/>
                </a:lnTo>
                <a:lnTo>
                  <a:pt x="2540" y="9325"/>
                </a:lnTo>
                <a:lnTo>
                  <a:pt x="4551" y="11932"/>
                </a:lnTo>
                <a:lnTo>
                  <a:pt x="5891" y="14622"/>
                </a:lnTo>
                <a:lnTo>
                  <a:pt x="7381" y="20151"/>
                </a:lnTo>
                <a:lnTo>
                  <a:pt x="7778" y="23912"/>
                </a:lnTo>
                <a:lnTo>
                  <a:pt x="8043" y="28324"/>
                </a:lnTo>
                <a:lnTo>
                  <a:pt x="8337" y="38306"/>
                </a:lnTo>
                <a:lnTo>
                  <a:pt x="8468" y="49092"/>
                </a:lnTo>
                <a:lnTo>
                  <a:pt x="9455" y="54636"/>
                </a:lnTo>
                <a:lnTo>
                  <a:pt x="11066" y="60237"/>
                </a:lnTo>
                <a:lnTo>
                  <a:pt x="15396" y="72492"/>
                </a:lnTo>
                <a:lnTo>
                  <a:pt x="20495" y="87464"/>
                </a:lnTo>
                <a:lnTo>
                  <a:pt x="22236" y="94504"/>
                </a:lnTo>
                <a:lnTo>
                  <a:pt x="23396" y="101103"/>
                </a:lnTo>
                <a:lnTo>
                  <a:pt x="24170" y="107407"/>
                </a:lnTo>
                <a:lnTo>
                  <a:pt x="24686" y="114467"/>
                </a:lnTo>
                <a:lnTo>
                  <a:pt x="25030" y="122032"/>
                </a:lnTo>
                <a:lnTo>
                  <a:pt x="25259" y="129932"/>
                </a:lnTo>
                <a:lnTo>
                  <a:pt x="26364" y="138056"/>
                </a:lnTo>
                <a:lnTo>
                  <a:pt x="28054" y="146330"/>
                </a:lnTo>
                <a:lnTo>
                  <a:pt x="30133" y="154703"/>
                </a:lnTo>
                <a:lnTo>
                  <a:pt x="31519" y="162190"/>
                </a:lnTo>
                <a:lnTo>
                  <a:pt x="32442" y="169087"/>
                </a:lnTo>
                <a:lnTo>
                  <a:pt x="33058" y="175590"/>
                </a:lnTo>
                <a:lnTo>
                  <a:pt x="34421" y="182782"/>
                </a:lnTo>
                <a:lnTo>
                  <a:pt x="36282" y="190435"/>
                </a:lnTo>
                <a:lnTo>
                  <a:pt x="38476" y="198394"/>
                </a:lnTo>
                <a:lnTo>
                  <a:pt x="39938" y="205605"/>
                </a:lnTo>
                <a:lnTo>
                  <a:pt x="40913" y="212318"/>
                </a:lnTo>
                <a:lnTo>
                  <a:pt x="41563" y="218698"/>
                </a:lnTo>
                <a:lnTo>
                  <a:pt x="42948" y="223903"/>
                </a:lnTo>
                <a:lnTo>
                  <a:pt x="44825" y="228327"/>
                </a:lnTo>
                <a:lnTo>
                  <a:pt x="47028" y="232228"/>
                </a:lnTo>
                <a:lnTo>
                  <a:pt x="49450" y="235781"/>
                </a:lnTo>
                <a:lnTo>
                  <a:pt x="52016" y="239102"/>
                </a:lnTo>
                <a:lnTo>
                  <a:pt x="54680" y="242269"/>
                </a:lnTo>
                <a:lnTo>
                  <a:pt x="56456" y="245333"/>
                </a:lnTo>
                <a:lnTo>
                  <a:pt x="57640" y="248327"/>
                </a:lnTo>
                <a:lnTo>
                  <a:pt x="60007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SMARTPenAnnotation336"/>
          <p:cNvSpPr/>
          <p:nvPr/>
        </p:nvSpPr>
        <p:spPr>
          <a:xfrm>
            <a:off x="1777364" y="3831907"/>
            <a:ext cx="240031" cy="17146"/>
          </a:xfrm>
          <a:custGeom>
            <a:avLst/>
            <a:gdLst/>
            <a:ahLst/>
            <a:cxnLst/>
            <a:rect l="0" t="0" r="0" b="0"/>
            <a:pathLst>
              <a:path w="240031" h="17146">
                <a:moveTo>
                  <a:pt x="0" y="17145"/>
                </a:moveTo>
                <a:lnTo>
                  <a:pt x="24703" y="17145"/>
                </a:lnTo>
                <a:lnTo>
                  <a:pt x="29803" y="16193"/>
                </a:lnTo>
                <a:lnTo>
                  <a:pt x="35109" y="14605"/>
                </a:lnTo>
                <a:lnTo>
                  <a:pt x="40551" y="12594"/>
                </a:lnTo>
                <a:lnTo>
                  <a:pt x="46084" y="11254"/>
                </a:lnTo>
                <a:lnTo>
                  <a:pt x="51678" y="10360"/>
                </a:lnTo>
                <a:lnTo>
                  <a:pt x="57312" y="9764"/>
                </a:lnTo>
                <a:lnTo>
                  <a:pt x="62973" y="9367"/>
                </a:lnTo>
                <a:lnTo>
                  <a:pt x="68652" y="9102"/>
                </a:lnTo>
                <a:lnTo>
                  <a:pt x="80995" y="8808"/>
                </a:lnTo>
                <a:lnTo>
                  <a:pt x="138502" y="8582"/>
                </a:lnTo>
                <a:lnTo>
                  <a:pt x="145675" y="7626"/>
                </a:lnTo>
                <a:lnTo>
                  <a:pt x="152362" y="6037"/>
                </a:lnTo>
                <a:lnTo>
                  <a:pt x="158724" y="4024"/>
                </a:lnTo>
                <a:lnTo>
                  <a:pt x="164871" y="2683"/>
                </a:lnTo>
                <a:lnTo>
                  <a:pt x="170875" y="1789"/>
                </a:lnTo>
                <a:lnTo>
                  <a:pt x="176782" y="1193"/>
                </a:lnTo>
                <a:lnTo>
                  <a:pt x="183577" y="795"/>
                </a:lnTo>
                <a:lnTo>
                  <a:pt x="198748" y="354"/>
                </a:lnTo>
                <a:lnTo>
                  <a:pt x="24003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SMARTPenAnnotation337"/>
          <p:cNvSpPr/>
          <p:nvPr/>
        </p:nvSpPr>
        <p:spPr>
          <a:xfrm>
            <a:off x="2095739" y="3669029"/>
            <a:ext cx="230266" cy="162875"/>
          </a:xfrm>
          <a:custGeom>
            <a:avLst/>
            <a:gdLst/>
            <a:ahLst/>
            <a:cxnLst/>
            <a:rect l="0" t="0" r="0" b="0"/>
            <a:pathLst>
              <a:path w="230266" h="162875">
                <a:moveTo>
                  <a:pt x="7380" y="0"/>
                </a:moveTo>
                <a:lnTo>
                  <a:pt x="2830" y="0"/>
                </a:lnTo>
                <a:lnTo>
                  <a:pt x="1489" y="953"/>
                </a:lnTo>
                <a:lnTo>
                  <a:pt x="595" y="2541"/>
                </a:lnTo>
                <a:lnTo>
                  <a:pt x="0" y="4552"/>
                </a:lnTo>
                <a:lnTo>
                  <a:pt x="555" y="5892"/>
                </a:lnTo>
                <a:lnTo>
                  <a:pt x="1878" y="6786"/>
                </a:lnTo>
                <a:lnTo>
                  <a:pt x="6293" y="8220"/>
                </a:lnTo>
                <a:lnTo>
                  <a:pt x="6656" y="9290"/>
                </a:lnTo>
                <a:lnTo>
                  <a:pt x="7058" y="13019"/>
                </a:lnTo>
                <a:lnTo>
                  <a:pt x="8118" y="15347"/>
                </a:lnTo>
                <a:lnTo>
                  <a:pt x="9777" y="17852"/>
                </a:lnTo>
                <a:lnTo>
                  <a:pt x="11836" y="20474"/>
                </a:lnTo>
                <a:lnTo>
                  <a:pt x="13208" y="24127"/>
                </a:lnTo>
                <a:lnTo>
                  <a:pt x="14123" y="28467"/>
                </a:lnTo>
                <a:lnTo>
                  <a:pt x="14733" y="33266"/>
                </a:lnTo>
                <a:lnTo>
                  <a:pt x="16092" y="37418"/>
                </a:lnTo>
                <a:lnTo>
                  <a:pt x="17951" y="41138"/>
                </a:lnTo>
                <a:lnTo>
                  <a:pt x="20142" y="44570"/>
                </a:lnTo>
                <a:lnTo>
                  <a:pt x="21604" y="48764"/>
                </a:lnTo>
                <a:lnTo>
                  <a:pt x="22578" y="53464"/>
                </a:lnTo>
                <a:lnTo>
                  <a:pt x="23227" y="58503"/>
                </a:lnTo>
                <a:lnTo>
                  <a:pt x="23660" y="63767"/>
                </a:lnTo>
                <a:lnTo>
                  <a:pt x="23948" y="69182"/>
                </a:lnTo>
                <a:lnTo>
                  <a:pt x="24269" y="80278"/>
                </a:lnTo>
                <a:lnTo>
                  <a:pt x="24492" y="108621"/>
                </a:lnTo>
                <a:lnTo>
                  <a:pt x="23550" y="114324"/>
                </a:lnTo>
                <a:lnTo>
                  <a:pt x="21971" y="120031"/>
                </a:lnTo>
                <a:lnTo>
                  <a:pt x="19965" y="125741"/>
                </a:lnTo>
                <a:lnTo>
                  <a:pt x="17675" y="130500"/>
                </a:lnTo>
                <a:lnTo>
                  <a:pt x="15196" y="134625"/>
                </a:lnTo>
                <a:lnTo>
                  <a:pt x="12591" y="138328"/>
                </a:lnTo>
                <a:lnTo>
                  <a:pt x="10854" y="141749"/>
                </a:lnTo>
                <a:lnTo>
                  <a:pt x="9696" y="144982"/>
                </a:lnTo>
                <a:lnTo>
                  <a:pt x="8924" y="148090"/>
                </a:lnTo>
                <a:lnTo>
                  <a:pt x="8410" y="151114"/>
                </a:lnTo>
                <a:lnTo>
                  <a:pt x="8067" y="154083"/>
                </a:lnTo>
                <a:lnTo>
                  <a:pt x="7382" y="162865"/>
                </a:lnTo>
                <a:lnTo>
                  <a:pt x="7381" y="162874"/>
                </a:lnTo>
                <a:lnTo>
                  <a:pt x="11931" y="158326"/>
                </a:lnTo>
                <a:lnTo>
                  <a:pt x="14225" y="156986"/>
                </a:lnTo>
                <a:lnTo>
                  <a:pt x="19312" y="155497"/>
                </a:lnTo>
                <a:lnTo>
                  <a:pt x="24749" y="154835"/>
                </a:lnTo>
                <a:lnTo>
                  <a:pt x="27532" y="154658"/>
                </a:lnTo>
                <a:lnTo>
                  <a:pt x="31292" y="153588"/>
                </a:lnTo>
                <a:lnTo>
                  <a:pt x="35704" y="151923"/>
                </a:lnTo>
                <a:lnTo>
                  <a:pt x="40550" y="149859"/>
                </a:lnTo>
                <a:lnTo>
                  <a:pt x="51015" y="145027"/>
                </a:lnTo>
                <a:lnTo>
                  <a:pt x="56473" y="142405"/>
                </a:lnTo>
                <a:lnTo>
                  <a:pt x="62016" y="140657"/>
                </a:lnTo>
                <a:lnTo>
                  <a:pt x="67617" y="139492"/>
                </a:lnTo>
                <a:lnTo>
                  <a:pt x="73256" y="138714"/>
                </a:lnTo>
                <a:lnTo>
                  <a:pt x="78919" y="137244"/>
                </a:lnTo>
                <a:lnTo>
                  <a:pt x="84601" y="135311"/>
                </a:lnTo>
                <a:lnTo>
                  <a:pt x="90293" y="133070"/>
                </a:lnTo>
                <a:lnTo>
                  <a:pt x="95993" y="131576"/>
                </a:lnTo>
                <a:lnTo>
                  <a:pt x="101698" y="130580"/>
                </a:lnTo>
                <a:lnTo>
                  <a:pt x="107406" y="129916"/>
                </a:lnTo>
                <a:lnTo>
                  <a:pt x="114069" y="129474"/>
                </a:lnTo>
                <a:lnTo>
                  <a:pt x="121369" y="129178"/>
                </a:lnTo>
                <a:lnTo>
                  <a:pt x="142755" y="128763"/>
                </a:lnTo>
                <a:lnTo>
                  <a:pt x="230265" y="12858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SMARTPenAnnotation338"/>
          <p:cNvSpPr/>
          <p:nvPr/>
        </p:nvSpPr>
        <p:spPr>
          <a:xfrm>
            <a:off x="2283142" y="3634740"/>
            <a:ext cx="68581" cy="308611"/>
          </a:xfrm>
          <a:custGeom>
            <a:avLst/>
            <a:gdLst/>
            <a:ahLst/>
            <a:cxnLst/>
            <a:rect l="0" t="0" r="0" b="0"/>
            <a:pathLst>
              <a:path w="68581" h="308611">
                <a:moveTo>
                  <a:pt x="0" y="0"/>
                </a:moveTo>
                <a:lnTo>
                  <a:pt x="0" y="27854"/>
                </a:lnTo>
                <a:lnTo>
                  <a:pt x="952" y="32857"/>
                </a:lnTo>
                <a:lnTo>
                  <a:pt x="2540" y="39049"/>
                </a:lnTo>
                <a:lnTo>
                  <a:pt x="4551" y="46035"/>
                </a:lnTo>
                <a:lnTo>
                  <a:pt x="5891" y="53550"/>
                </a:lnTo>
                <a:lnTo>
                  <a:pt x="6785" y="61417"/>
                </a:lnTo>
                <a:lnTo>
                  <a:pt x="7381" y="69520"/>
                </a:lnTo>
                <a:lnTo>
                  <a:pt x="8731" y="77779"/>
                </a:lnTo>
                <a:lnTo>
                  <a:pt x="10583" y="86142"/>
                </a:lnTo>
                <a:lnTo>
                  <a:pt x="12770" y="94576"/>
                </a:lnTo>
                <a:lnTo>
                  <a:pt x="15181" y="103055"/>
                </a:lnTo>
                <a:lnTo>
                  <a:pt x="20400" y="120097"/>
                </a:lnTo>
                <a:lnTo>
                  <a:pt x="22172" y="128642"/>
                </a:lnTo>
                <a:lnTo>
                  <a:pt x="23354" y="137196"/>
                </a:lnTo>
                <a:lnTo>
                  <a:pt x="24142" y="145757"/>
                </a:lnTo>
                <a:lnTo>
                  <a:pt x="25620" y="154321"/>
                </a:lnTo>
                <a:lnTo>
                  <a:pt x="27557" y="162888"/>
                </a:lnTo>
                <a:lnTo>
                  <a:pt x="29801" y="171457"/>
                </a:lnTo>
                <a:lnTo>
                  <a:pt x="32250" y="179074"/>
                </a:lnTo>
                <a:lnTo>
                  <a:pt x="34835" y="186058"/>
                </a:lnTo>
                <a:lnTo>
                  <a:pt x="37511" y="192619"/>
                </a:lnTo>
                <a:lnTo>
                  <a:pt x="39295" y="198897"/>
                </a:lnTo>
                <a:lnTo>
                  <a:pt x="40484" y="204988"/>
                </a:lnTo>
                <a:lnTo>
                  <a:pt x="41277" y="210953"/>
                </a:lnTo>
                <a:lnTo>
                  <a:pt x="42758" y="216836"/>
                </a:lnTo>
                <a:lnTo>
                  <a:pt x="44698" y="222662"/>
                </a:lnTo>
                <a:lnTo>
                  <a:pt x="46943" y="228451"/>
                </a:lnTo>
                <a:lnTo>
                  <a:pt x="48441" y="234216"/>
                </a:lnTo>
                <a:lnTo>
                  <a:pt x="49439" y="239964"/>
                </a:lnTo>
                <a:lnTo>
                  <a:pt x="50104" y="245701"/>
                </a:lnTo>
                <a:lnTo>
                  <a:pt x="50844" y="254615"/>
                </a:lnTo>
                <a:lnTo>
                  <a:pt x="51041" y="258326"/>
                </a:lnTo>
                <a:lnTo>
                  <a:pt x="52124" y="262705"/>
                </a:lnTo>
                <a:lnTo>
                  <a:pt x="53800" y="267529"/>
                </a:lnTo>
                <a:lnTo>
                  <a:pt x="55869" y="272650"/>
                </a:lnTo>
                <a:lnTo>
                  <a:pt x="57249" y="277016"/>
                </a:lnTo>
                <a:lnTo>
                  <a:pt x="58781" y="284408"/>
                </a:lnTo>
                <a:lnTo>
                  <a:pt x="59644" y="293924"/>
                </a:lnTo>
                <a:lnTo>
                  <a:pt x="60718" y="295962"/>
                </a:lnTo>
                <a:lnTo>
                  <a:pt x="62386" y="297321"/>
                </a:lnTo>
                <a:lnTo>
                  <a:pt x="64451" y="298226"/>
                </a:lnTo>
                <a:lnTo>
                  <a:pt x="65827" y="299782"/>
                </a:lnTo>
                <a:lnTo>
                  <a:pt x="66745" y="301772"/>
                </a:lnTo>
                <a:lnTo>
                  <a:pt x="68580" y="30861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SMARTPenAnnotation339"/>
          <p:cNvSpPr/>
          <p:nvPr/>
        </p:nvSpPr>
        <p:spPr>
          <a:xfrm>
            <a:off x="2403157" y="3789089"/>
            <a:ext cx="196772" cy="338879"/>
          </a:xfrm>
          <a:custGeom>
            <a:avLst/>
            <a:gdLst/>
            <a:ahLst/>
            <a:cxnLst/>
            <a:rect l="0" t="0" r="0" b="0"/>
            <a:pathLst>
              <a:path w="196772" h="338879">
                <a:moveTo>
                  <a:pt x="0" y="8528"/>
                </a:moveTo>
                <a:lnTo>
                  <a:pt x="4551" y="8528"/>
                </a:lnTo>
                <a:lnTo>
                  <a:pt x="5891" y="9481"/>
                </a:lnTo>
                <a:lnTo>
                  <a:pt x="6785" y="11068"/>
                </a:lnTo>
                <a:lnTo>
                  <a:pt x="7778" y="15372"/>
                </a:lnTo>
                <a:lnTo>
                  <a:pt x="8220" y="20460"/>
                </a:lnTo>
                <a:lnTo>
                  <a:pt x="9289" y="22198"/>
                </a:lnTo>
                <a:lnTo>
                  <a:pt x="10956" y="23356"/>
                </a:lnTo>
                <a:lnTo>
                  <a:pt x="13019" y="24129"/>
                </a:lnTo>
                <a:lnTo>
                  <a:pt x="14394" y="26549"/>
                </a:lnTo>
                <a:lnTo>
                  <a:pt x="15922" y="34317"/>
                </a:lnTo>
                <a:lnTo>
                  <a:pt x="19142" y="41580"/>
                </a:lnTo>
                <a:lnTo>
                  <a:pt x="23747" y="48935"/>
                </a:lnTo>
                <a:lnTo>
                  <a:pt x="28969" y="58554"/>
                </a:lnTo>
                <a:lnTo>
                  <a:pt x="37264" y="74680"/>
                </a:lnTo>
                <a:lnTo>
                  <a:pt x="41035" y="80252"/>
                </a:lnTo>
                <a:lnTo>
                  <a:pt x="45454" y="85872"/>
                </a:lnTo>
                <a:lnTo>
                  <a:pt x="50305" y="91523"/>
                </a:lnTo>
                <a:lnTo>
                  <a:pt x="54492" y="97195"/>
                </a:lnTo>
                <a:lnTo>
                  <a:pt x="58235" y="102882"/>
                </a:lnTo>
                <a:lnTo>
                  <a:pt x="63982" y="113328"/>
                </a:lnTo>
                <a:lnTo>
                  <a:pt x="66537" y="121146"/>
                </a:lnTo>
                <a:lnTo>
                  <a:pt x="69123" y="124564"/>
                </a:lnTo>
                <a:lnTo>
                  <a:pt x="72752" y="127796"/>
                </a:lnTo>
                <a:lnTo>
                  <a:pt x="77076" y="130902"/>
                </a:lnTo>
                <a:lnTo>
                  <a:pt x="80912" y="132973"/>
                </a:lnTo>
                <a:lnTo>
                  <a:pt x="84421" y="134354"/>
                </a:lnTo>
                <a:lnTo>
                  <a:pt x="87713" y="135275"/>
                </a:lnTo>
                <a:lnTo>
                  <a:pt x="90860" y="135888"/>
                </a:lnTo>
                <a:lnTo>
                  <a:pt x="96897" y="136570"/>
                </a:lnTo>
                <a:lnTo>
                  <a:pt x="102756" y="136873"/>
                </a:lnTo>
                <a:lnTo>
                  <a:pt x="109487" y="137008"/>
                </a:lnTo>
                <a:lnTo>
                  <a:pt x="118828" y="137068"/>
                </a:lnTo>
                <a:lnTo>
                  <a:pt x="123034" y="136131"/>
                </a:lnTo>
                <a:lnTo>
                  <a:pt x="126790" y="134554"/>
                </a:lnTo>
                <a:lnTo>
                  <a:pt x="130247" y="132551"/>
                </a:lnTo>
                <a:lnTo>
                  <a:pt x="133504" y="130262"/>
                </a:lnTo>
                <a:lnTo>
                  <a:pt x="136628" y="127784"/>
                </a:lnTo>
                <a:lnTo>
                  <a:pt x="142638" y="122491"/>
                </a:lnTo>
                <a:lnTo>
                  <a:pt x="148485" y="116963"/>
                </a:lnTo>
                <a:lnTo>
                  <a:pt x="150425" y="113203"/>
                </a:lnTo>
                <a:lnTo>
                  <a:pt x="152581" y="103945"/>
                </a:lnTo>
                <a:lnTo>
                  <a:pt x="156079" y="96021"/>
                </a:lnTo>
                <a:lnTo>
                  <a:pt x="158345" y="92574"/>
                </a:lnTo>
                <a:lnTo>
                  <a:pt x="160863" y="83664"/>
                </a:lnTo>
                <a:lnTo>
                  <a:pt x="162935" y="73355"/>
                </a:lnTo>
                <a:lnTo>
                  <a:pt x="164821" y="67938"/>
                </a:lnTo>
                <a:lnTo>
                  <a:pt x="167030" y="62422"/>
                </a:lnTo>
                <a:lnTo>
                  <a:pt x="167551" y="56840"/>
                </a:lnTo>
                <a:lnTo>
                  <a:pt x="166946" y="51214"/>
                </a:lnTo>
                <a:lnTo>
                  <a:pt x="164686" y="40834"/>
                </a:lnTo>
                <a:lnTo>
                  <a:pt x="163681" y="33046"/>
                </a:lnTo>
                <a:lnTo>
                  <a:pt x="163116" y="23307"/>
                </a:lnTo>
                <a:lnTo>
                  <a:pt x="162948" y="14389"/>
                </a:lnTo>
                <a:lnTo>
                  <a:pt x="161972" y="11483"/>
                </a:lnTo>
                <a:lnTo>
                  <a:pt x="156102" y="2515"/>
                </a:lnTo>
                <a:lnTo>
                  <a:pt x="155503" y="1662"/>
                </a:lnTo>
                <a:lnTo>
                  <a:pt x="154151" y="1093"/>
                </a:lnTo>
                <a:lnTo>
                  <a:pt x="148650" y="292"/>
                </a:lnTo>
                <a:lnTo>
                  <a:pt x="146117" y="0"/>
                </a:lnTo>
                <a:lnTo>
                  <a:pt x="145783" y="9286"/>
                </a:lnTo>
                <a:lnTo>
                  <a:pt x="145766" y="11891"/>
                </a:lnTo>
                <a:lnTo>
                  <a:pt x="146707" y="14580"/>
                </a:lnTo>
                <a:lnTo>
                  <a:pt x="155062" y="28280"/>
                </a:lnTo>
                <a:lnTo>
                  <a:pt x="157667" y="33126"/>
                </a:lnTo>
                <a:lnTo>
                  <a:pt x="160562" y="43591"/>
                </a:lnTo>
                <a:lnTo>
                  <a:pt x="161334" y="49048"/>
                </a:lnTo>
                <a:lnTo>
                  <a:pt x="162801" y="55544"/>
                </a:lnTo>
                <a:lnTo>
                  <a:pt x="164731" y="62732"/>
                </a:lnTo>
                <a:lnTo>
                  <a:pt x="169416" y="78339"/>
                </a:lnTo>
                <a:lnTo>
                  <a:pt x="182989" y="120132"/>
                </a:lnTo>
                <a:lnTo>
                  <a:pt x="184857" y="128651"/>
                </a:lnTo>
                <a:lnTo>
                  <a:pt x="186103" y="137188"/>
                </a:lnTo>
                <a:lnTo>
                  <a:pt x="186934" y="145736"/>
                </a:lnTo>
                <a:lnTo>
                  <a:pt x="188440" y="154293"/>
                </a:lnTo>
                <a:lnTo>
                  <a:pt x="190397" y="162855"/>
                </a:lnTo>
                <a:lnTo>
                  <a:pt x="192654" y="171420"/>
                </a:lnTo>
                <a:lnTo>
                  <a:pt x="194158" y="180940"/>
                </a:lnTo>
                <a:lnTo>
                  <a:pt x="195161" y="191097"/>
                </a:lnTo>
                <a:lnTo>
                  <a:pt x="195830" y="201678"/>
                </a:lnTo>
                <a:lnTo>
                  <a:pt x="196573" y="221055"/>
                </a:lnTo>
                <a:lnTo>
                  <a:pt x="196771" y="230223"/>
                </a:lnTo>
                <a:lnTo>
                  <a:pt x="195951" y="239192"/>
                </a:lnTo>
                <a:lnTo>
                  <a:pt x="194451" y="248029"/>
                </a:lnTo>
                <a:lnTo>
                  <a:pt x="192499" y="256778"/>
                </a:lnTo>
                <a:lnTo>
                  <a:pt x="191198" y="264516"/>
                </a:lnTo>
                <a:lnTo>
                  <a:pt x="190330" y="271579"/>
                </a:lnTo>
                <a:lnTo>
                  <a:pt x="189752" y="278193"/>
                </a:lnTo>
                <a:lnTo>
                  <a:pt x="188414" y="284507"/>
                </a:lnTo>
                <a:lnTo>
                  <a:pt x="186569" y="290622"/>
                </a:lnTo>
                <a:lnTo>
                  <a:pt x="184387" y="296603"/>
                </a:lnTo>
                <a:lnTo>
                  <a:pt x="181962" y="305789"/>
                </a:lnTo>
                <a:lnTo>
                  <a:pt x="181316" y="309572"/>
                </a:lnTo>
                <a:lnTo>
                  <a:pt x="178057" y="316316"/>
                </a:lnTo>
                <a:lnTo>
                  <a:pt x="175855" y="319447"/>
                </a:lnTo>
                <a:lnTo>
                  <a:pt x="172481" y="322487"/>
                </a:lnTo>
                <a:lnTo>
                  <a:pt x="168328" y="325467"/>
                </a:lnTo>
                <a:lnTo>
                  <a:pt x="157075" y="332541"/>
                </a:lnTo>
                <a:lnTo>
                  <a:pt x="152996" y="336049"/>
                </a:lnTo>
                <a:lnTo>
                  <a:pt x="150575" y="338318"/>
                </a:lnTo>
                <a:lnTo>
                  <a:pt x="147056" y="338878"/>
                </a:lnTo>
                <a:lnTo>
                  <a:pt x="142805" y="338299"/>
                </a:lnTo>
                <a:lnTo>
                  <a:pt x="138066" y="336960"/>
                </a:lnTo>
                <a:lnTo>
                  <a:pt x="133954" y="336068"/>
                </a:lnTo>
                <a:lnTo>
                  <a:pt x="130260" y="335473"/>
                </a:lnTo>
                <a:lnTo>
                  <a:pt x="126845" y="335076"/>
                </a:lnTo>
                <a:lnTo>
                  <a:pt x="123616" y="334812"/>
                </a:lnTo>
                <a:lnTo>
                  <a:pt x="117488" y="334518"/>
                </a:lnTo>
                <a:lnTo>
                  <a:pt x="113568" y="333487"/>
                </a:lnTo>
                <a:lnTo>
                  <a:pt x="109049" y="331847"/>
                </a:lnTo>
                <a:lnTo>
                  <a:pt x="104132" y="329802"/>
                </a:lnTo>
                <a:lnTo>
                  <a:pt x="99901" y="327486"/>
                </a:lnTo>
                <a:lnTo>
                  <a:pt x="96129" y="324989"/>
                </a:lnTo>
                <a:lnTo>
                  <a:pt x="92661" y="322372"/>
                </a:lnTo>
                <a:lnTo>
                  <a:pt x="89396" y="319675"/>
                </a:lnTo>
                <a:lnTo>
                  <a:pt x="86267" y="316924"/>
                </a:lnTo>
                <a:lnTo>
                  <a:pt x="83229" y="314138"/>
                </a:lnTo>
                <a:lnTo>
                  <a:pt x="81203" y="311328"/>
                </a:lnTo>
                <a:lnTo>
                  <a:pt x="79853" y="308502"/>
                </a:lnTo>
                <a:lnTo>
                  <a:pt x="77152" y="29999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SMARTPenAnnotation340"/>
          <p:cNvSpPr/>
          <p:nvPr/>
        </p:nvSpPr>
        <p:spPr>
          <a:xfrm>
            <a:off x="3200400" y="3677602"/>
            <a:ext cx="42863" cy="231459"/>
          </a:xfrm>
          <a:custGeom>
            <a:avLst/>
            <a:gdLst/>
            <a:ahLst/>
            <a:cxnLst/>
            <a:rect l="0" t="0" r="0" b="0"/>
            <a:pathLst>
              <a:path w="42863" h="231459">
                <a:moveTo>
                  <a:pt x="0" y="0"/>
                </a:moveTo>
                <a:lnTo>
                  <a:pt x="7380" y="7381"/>
                </a:lnTo>
                <a:lnTo>
                  <a:pt x="8042" y="13123"/>
                </a:lnTo>
                <a:lnTo>
                  <a:pt x="8219" y="17321"/>
                </a:lnTo>
                <a:lnTo>
                  <a:pt x="9289" y="21073"/>
                </a:lnTo>
                <a:lnTo>
                  <a:pt x="10955" y="24526"/>
                </a:lnTo>
                <a:lnTo>
                  <a:pt x="13018" y="27781"/>
                </a:lnTo>
                <a:lnTo>
                  <a:pt x="14394" y="31856"/>
                </a:lnTo>
                <a:lnTo>
                  <a:pt x="15311" y="36477"/>
                </a:lnTo>
                <a:lnTo>
                  <a:pt x="15922" y="41463"/>
                </a:lnTo>
                <a:lnTo>
                  <a:pt x="16330" y="47645"/>
                </a:lnTo>
                <a:lnTo>
                  <a:pt x="16601" y="54623"/>
                </a:lnTo>
                <a:lnTo>
                  <a:pt x="16782" y="62133"/>
                </a:lnTo>
                <a:lnTo>
                  <a:pt x="17856" y="69044"/>
                </a:lnTo>
                <a:lnTo>
                  <a:pt x="19524" y="75557"/>
                </a:lnTo>
                <a:lnTo>
                  <a:pt x="21588" y="81804"/>
                </a:lnTo>
                <a:lnTo>
                  <a:pt x="22964" y="88826"/>
                </a:lnTo>
                <a:lnTo>
                  <a:pt x="23882" y="96365"/>
                </a:lnTo>
                <a:lnTo>
                  <a:pt x="24493" y="104248"/>
                </a:lnTo>
                <a:lnTo>
                  <a:pt x="24901" y="113314"/>
                </a:lnTo>
                <a:lnTo>
                  <a:pt x="25355" y="133547"/>
                </a:lnTo>
                <a:lnTo>
                  <a:pt x="25610" y="161807"/>
                </a:lnTo>
                <a:lnTo>
                  <a:pt x="26598" y="169784"/>
                </a:lnTo>
                <a:lnTo>
                  <a:pt x="28209" y="177007"/>
                </a:lnTo>
                <a:lnTo>
                  <a:pt x="30236" y="183727"/>
                </a:lnTo>
                <a:lnTo>
                  <a:pt x="31587" y="190112"/>
                </a:lnTo>
                <a:lnTo>
                  <a:pt x="32488" y="196274"/>
                </a:lnTo>
                <a:lnTo>
                  <a:pt x="33089" y="202287"/>
                </a:lnTo>
                <a:lnTo>
                  <a:pt x="33489" y="207248"/>
                </a:lnTo>
                <a:lnTo>
                  <a:pt x="33756" y="211508"/>
                </a:lnTo>
                <a:lnTo>
                  <a:pt x="33934" y="215301"/>
                </a:lnTo>
                <a:lnTo>
                  <a:pt x="35005" y="218781"/>
                </a:lnTo>
                <a:lnTo>
                  <a:pt x="36671" y="222054"/>
                </a:lnTo>
                <a:lnTo>
                  <a:pt x="42862" y="23145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SMARTPenAnnotation341"/>
          <p:cNvSpPr/>
          <p:nvPr/>
        </p:nvSpPr>
        <p:spPr>
          <a:xfrm>
            <a:off x="3148964" y="3780472"/>
            <a:ext cx="222887" cy="8574"/>
          </a:xfrm>
          <a:custGeom>
            <a:avLst/>
            <a:gdLst/>
            <a:ahLst/>
            <a:cxnLst/>
            <a:rect l="0" t="0" r="0" b="0"/>
            <a:pathLst>
              <a:path w="222887" h="8574">
                <a:moveTo>
                  <a:pt x="0" y="0"/>
                </a:moveTo>
                <a:lnTo>
                  <a:pt x="17321" y="0"/>
                </a:lnTo>
                <a:lnTo>
                  <a:pt x="21073" y="953"/>
                </a:lnTo>
                <a:lnTo>
                  <a:pt x="24526" y="2540"/>
                </a:lnTo>
                <a:lnTo>
                  <a:pt x="27781" y="4551"/>
                </a:lnTo>
                <a:lnTo>
                  <a:pt x="31856" y="5892"/>
                </a:lnTo>
                <a:lnTo>
                  <a:pt x="36477" y="6785"/>
                </a:lnTo>
                <a:lnTo>
                  <a:pt x="41463" y="7381"/>
                </a:lnTo>
                <a:lnTo>
                  <a:pt x="46692" y="7778"/>
                </a:lnTo>
                <a:lnTo>
                  <a:pt x="52084" y="8043"/>
                </a:lnTo>
                <a:lnTo>
                  <a:pt x="64106" y="8337"/>
                </a:lnTo>
                <a:lnTo>
                  <a:pt x="181281" y="8573"/>
                </a:lnTo>
                <a:lnTo>
                  <a:pt x="188482" y="7620"/>
                </a:lnTo>
                <a:lnTo>
                  <a:pt x="195187" y="6032"/>
                </a:lnTo>
                <a:lnTo>
                  <a:pt x="201562" y="4022"/>
                </a:lnTo>
                <a:lnTo>
                  <a:pt x="206765" y="2681"/>
                </a:lnTo>
                <a:lnTo>
                  <a:pt x="211186" y="1787"/>
                </a:lnTo>
                <a:lnTo>
                  <a:pt x="22288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SMARTPenAnnotation342"/>
          <p:cNvSpPr/>
          <p:nvPr/>
        </p:nvSpPr>
        <p:spPr>
          <a:xfrm>
            <a:off x="3441726" y="3592230"/>
            <a:ext cx="195872" cy="119663"/>
          </a:xfrm>
          <a:custGeom>
            <a:avLst/>
            <a:gdLst/>
            <a:ahLst/>
            <a:cxnLst/>
            <a:rect l="0" t="0" r="0" b="0"/>
            <a:pathLst>
              <a:path w="195872" h="119663">
                <a:moveTo>
                  <a:pt x="15849" y="8220"/>
                </a:moveTo>
                <a:lnTo>
                  <a:pt x="15849" y="0"/>
                </a:lnTo>
                <a:lnTo>
                  <a:pt x="15849" y="78107"/>
                </a:lnTo>
                <a:lnTo>
                  <a:pt x="14896" y="82434"/>
                </a:lnTo>
                <a:lnTo>
                  <a:pt x="13308" y="87223"/>
                </a:lnTo>
                <a:lnTo>
                  <a:pt x="11298" y="92321"/>
                </a:lnTo>
                <a:lnTo>
                  <a:pt x="9957" y="96672"/>
                </a:lnTo>
                <a:lnTo>
                  <a:pt x="9064" y="100525"/>
                </a:lnTo>
                <a:lnTo>
                  <a:pt x="8468" y="104047"/>
                </a:lnTo>
                <a:lnTo>
                  <a:pt x="7118" y="106395"/>
                </a:lnTo>
                <a:lnTo>
                  <a:pt x="5266" y="107960"/>
                </a:lnTo>
                <a:lnTo>
                  <a:pt x="3078" y="109003"/>
                </a:lnTo>
                <a:lnTo>
                  <a:pt x="1620" y="110651"/>
                </a:lnTo>
                <a:lnTo>
                  <a:pt x="648" y="112702"/>
                </a:lnTo>
                <a:lnTo>
                  <a:pt x="0" y="115022"/>
                </a:lnTo>
                <a:lnTo>
                  <a:pt x="520" y="116569"/>
                </a:lnTo>
                <a:lnTo>
                  <a:pt x="1820" y="117600"/>
                </a:lnTo>
                <a:lnTo>
                  <a:pt x="3638" y="118287"/>
                </a:lnTo>
                <a:lnTo>
                  <a:pt x="8199" y="119051"/>
                </a:lnTo>
                <a:lnTo>
                  <a:pt x="15401" y="119627"/>
                </a:lnTo>
                <a:lnTo>
                  <a:pt x="51845" y="119662"/>
                </a:lnTo>
                <a:lnTo>
                  <a:pt x="55086" y="118709"/>
                </a:lnTo>
                <a:lnTo>
                  <a:pt x="58199" y="117122"/>
                </a:lnTo>
                <a:lnTo>
                  <a:pt x="61228" y="115111"/>
                </a:lnTo>
                <a:lnTo>
                  <a:pt x="65151" y="113770"/>
                </a:lnTo>
                <a:lnTo>
                  <a:pt x="69672" y="112877"/>
                </a:lnTo>
                <a:lnTo>
                  <a:pt x="74591" y="112281"/>
                </a:lnTo>
                <a:lnTo>
                  <a:pt x="79775" y="111884"/>
                </a:lnTo>
                <a:lnTo>
                  <a:pt x="85137" y="111619"/>
                </a:lnTo>
                <a:lnTo>
                  <a:pt x="99243" y="111247"/>
                </a:lnTo>
                <a:lnTo>
                  <a:pt x="117094" y="111121"/>
                </a:lnTo>
                <a:lnTo>
                  <a:pt x="122398" y="112063"/>
                </a:lnTo>
                <a:lnTo>
                  <a:pt x="127839" y="113643"/>
                </a:lnTo>
                <a:lnTo>
                  <a:pt x="133371" y="115650"/>
                </a:lnTo>
                <a:lnTo>
                  <a:pt x="138965" y="116987"/>
                </a:lnTo>
                <a:lnTo>
                  <a:pt x="144598" y="117879"/>
                </a:lnTo>
                <a:lnTo>
                  <a:pt x="150259" y="118473"/>
                </a:lnTo>
                <a:lnTo>
                  <a:pt x="154986" y="118869"/>
                </a:lnTo>
                <a:lnTo>
                  <a:pt x="159089" y="119134"/>
                </a:lnTo>
                <a:lnTo>
                  <a:pt x="162777" y="119310"/>
                </a:lnTo>
                <a:lnTo>
                  <a:pt x="171955" y="119506"/>
                </a:lnTo>
                <a:lnTo>
                  <a:pt x="195871" y="1196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SMARTPenAnnotation343"/>
          <p:cNvSpPr/>
          <p:nvPr/>
        </p:nvSpPr>
        <p:spPr>
          <a:xfrm>
            <a:off x="3578781" y="3591877"/>
            <a:ext cx="41672" cy="308611"/>
          </a:xfrm>
          <a:custGeom>
            <a:avLst/>
            <a:gdLst/>
            <a:ahLst/>
            <a:cxnLst/>
            <a:rect l="0" t="0" r="0" b="0"/>
            <a:pathLst>
              <a:path w="41672" h="308611">
                <a:moveTo>
                  <a:pt x="7381" y="0"/>
                </a:moveTo>
                <a:lnTo>
                  <a:pt x="0" y="0"/>
                </a:lnTo>
                <a:lnTo>
                  <a:pt x="555" y="952"/>
                </a:lnTo>
                <a:lnTo>
                  <a:pt x="1878" y="2540"/>
                </a:lnTo>
                <a:lnTo>
                  <a:pt x="3713" y="4551"/>
                </a:lnTo>
                <a:lnTo>
                  <a:pt x="4935" y="6844"/>
                </a:lnTo>
                <a:lnTo>
                  <a:pt x="5750" y="9325"/>
                </a:lnTo>
                <a:lnTo>
                  <a:pt x="6656" y="15575"/>
                </a:lnTo>
                <a:lnTo>
                  <a:pt x="7059" y="24702"/>
                </a:lnTo>
                <a:lnTo>
                  <a:pt x="7286" y="40551"/>
                </a:lnTo>
                <a:lnTo>
                  <a:pt x="8270" y="46084"/>
                </a:lnTo>
                <a:lnTo>
                  <a:pt x="9879" y="51678"/>
                </a:lnTo>
                <a:lnTo>
                  <a:pt x="11904" y="57312"/>
                </a:lnTo>
                <a:lnTo>
                  <a:pt x="13254" y="62973"/>
                </a:lnTo>
                <a:lnTo>
                  <a:pt x="14153" y="68652"/>
                </a:lnTo>
                <a:lnTo>
                  <a:pt x="14754" y="74343"/>
                </a:lnTo>
                <a:lnTo>
                  <a:pt x="15153" y="81947"/>
                </a:lnTo>
                <a:lnTo>
                  <a:pt x="15598" y="100556"/>
                </a:lnTo>
                <a:lnTo>
                  <a:pt x="15922" y="154102"/>
                </a:lnTo>
                <a:lnTo>
                  <a:pt x="16885" y="162742"/>
                </a:lnTo>
                <a:lnTo>
                  <a:pt x="18480" y="171360"/>
                </a:lnTo>
                <a:lnTo>
                  <a:pt x="20495" y="179962"/>
                </a:lnTo>
                <a:lnTo>
                  <a:pt x="21839" y="188555"/>
                </a:lnTo>
                <a:lnTo>
                  <a:pt x="22734" y="197141"/>
                </a:lnTo>
                <a:lnTo>
                  <a:pt x="23332" y="205722"/>
                </a:lnTo>
                <a:lnTo>
                  <a:pt x="23730" y="214301"/>
                </a:lnTo>
                <a:lnTo>
                  <a:pt x="24172" y="231452"/>
                </a:lnTo>
                <a:lnTo>
                  <a:pt x="24513" y="280130"/>
                </a:lnTo>
                <a:lnTo>
                  <a:pt x="24523" y="293777"/>
                </a:lnTo>
                <a:lnTo>
                  <a:pt x="25477" y="295864"/>
                </a:lnTo>
                <a:lnTo>
                  <a:pt x="27065" y="297255"/>
                </a:lnTo>
                <a:lnTo>
                  <a:pt x="31907" y="299488"/>
                </a:lnTo>
                <a:lnTo>
                  <a:pt x="33257" y="300624"/>
                </a:lnTo>
                <a:lnTo>
                  <a:pt x="35109" y="302334"/>
                </a:lnTo>
                <a:lnTo>
                  <a:pt x="41671" y="30861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SMARTPenAnnotation344"/>
          <p:cNvSpPr/>
          <p:nvPr/>
        </p:nvSpPr>
        <p:spPr>
          <a:xfrm>
            <a:off x="3689032" y="3661844"/>
            <a:ext cx="187266" cy="426848"/>
          </a:xfrm>
          <a:custGeom>
            <a:avLst/>
            <a:gdLst/>
            <a:ahLst/>
            <a:cxnLst/>
            <a:rect l="0" t="0" r="0" b="0"/>
            <a:pathLst>
              <a:path w="187266" h="426848">
                <a:moveTo>
                  <a:pt x="42863" y="41476"/>
                </a:moveTo>
                <a:lnTo>
                  <a:pt x="42863" y="132932"/>
                </a:lnTo>
                <a:lnTo>
                  <a:pt x="45403" y="144353"/>
                </a:lnTo>
                <a:lnTo>
                  <a:pt x="48754" y="155779"/>
                </a:lnTo>
                <a:lnTo>
                  <a:pt x="50244" y="167207"/>
                </a:lnTo>
                <a:lnTo>
                  <a:pt x="51593" y="171017"/>
                </a:lnTo>
                <a:lnTo>
                  <a:pt x="53446" y="173556"/>
                </a:lnTo>
                <a:lnTo>
                  <a:pt x="58044" y="177330"/>
                </a:lnTo>
                <a:lnTo>
                  <a:pt x="63262" y="182183"/>
                </a:lnTo>
                <a:lnTo>
                  <a:pt x="67005" y="185719"/>
                </a:lnTo>
                <a:lnTo>
                  <a:pt x="69434" y="186216"/>
                </a:lnTo>
                <a:lnTo>
                  <a:pt x="72960" y="186547"/>
                </a:lnTo>
                <a:lnTo>
                  <a:pt x="83204" y="187078"/>
                </a:lnTo>
                <a:lnTo>
                  <a:pt x="84996" y="186168"/>
                </a:lnTo>
                <a:lnTo>
                  <a:pt x="89529" y="182619"/>
                </a:lnTo>
                <a:lnTo>
                  <a:pt x="94718" y="177866"/>
                </a:lnTo>
                <a:lnTo>
                  <a:pt x="97435" y="175265"/>
                </a:lnTo>
                <a:lnTo>
                  <a:pt x="102995" y="167295"/>
                </a:lnTo>
                <a:lnTo>
                  <a:pt x="105810" y="162503"/>
                </a:lnTo>
                <a:lnTo>
                  <a:pt x="108939" y="152098"/>
                </a:lnTo>
                <a:lnTo>
                  <a:pt x="111282" y="141123"/>
                </a:lnTo>
                <a:lnTo>
                  <a:pt x="115499" y="129896"/>
                </a:lnTo>
                <a:lnTo>
                  <a:pt x="120548" y="116016"/>
                </a:lnTo>
                <a:lnTo>
                  <a:pt x="123228" y="108314"/>
                </a:lnTo>
                <a:lnTo>
                  <a:pt x="125967" y="101275"/>
                </a:lnTo>
                <a:lnTo>
                  <a:pt x="131551" y="88373"/>
                </a:lnTo>
                <a:lnTo>
                  <a:pt x="133421" y="81313"/>
                </a:lnTo>
                <a:lnTo>
                  <a:pt x="134667" y="73749"/>
                </a:lnTo>
                <a:lnTo>
                  <a:pt x="135498" y="65849"/>
                </a:lnTo>
                <a:lnTo>
                  <a:pt x="137005" y="58677"/>
                </a:lnTo>
                <a:lnTo>
                  <a:pt x="141219" y="45628"/>
                </a:lnTo>
                <a:lnTo>
                  <a:pt x="143727" y="33479"/>
                </a:lnTo>
                <a:lnTo>
                  <a:pt x="144841" y="22681"/>
                </a:lnTo>
                <a:lnTo>
                  <a:pt x="145615" y="9414"/>
                </a:lnTo>
                <a:lnTo>
                  <a:pt x="145723" y="0"/>
                </a:lnTo>
                <a:lnTo>
                  <a:pt x="145732" y="60821"/>
                </a:lnTo>
                <a:lnTo>
                  <a:pt x="146685" y="67707"/>
                </a:lnTo>
                <a:lnTo>
                  <a:pt x="150284" y="80439"/>
                </a:lnTo>
                <a:lnTo>
                  <a:pt x="151624" y="87454"/>
                </a:lnTo>
                <a:lnTo>
                  <a:pt x="152518" y="94988"/>
                </a:lnTo>
                <a:lnTo>
                  <a:pt x="153114" y="102868"/>
                </a:lnTo>
                <a:lnTo>
                  <a:pt x="154463" y="110026"/>
                </a:lnTo>
                <a:lnTo>
                  <a:pt x="158503" y="123060"/>
                </a:lnTo>
                <a:lnTo>
                  <a:pt x="159961" y="130155"/>
                </a:lnTo>
                <a:lnTo>
                  <a:pt x="160933" y="137743"/>
                </a:lnTo>
                <a:lnTo>
                  <a:pt x="161581" y="145659"/>
                </a:lnTo>
                <a:lnTo>
                  <a:pt x="162966" y="153794"/>
                </a:lnTo>
                <a:lnTo>
                  <a:pt x="164842" y="162074"/>
                </a:lnTo>
                <a:lnTo>
                  <a:pt x="167045" y="170452"/>
                </a:lnTo>
                <a:lnTo>
                  <a:pt x="169465" y="178895"/>
                </a:lnTo>
                <a:lnTo>
                  <a:pt x="174696" y="195896"/>
                </a:lnTo>
                <a:lnTo>
                  <a:pt x="176471" y="203477"/>
                </a:lnTo>
                <a:lnTo>
                  <a:pt x="177655" y="210437"/>
                </a:lnTo>
                <a:lnTo>
                  <a:pt x="178444" y="216982"/>
                </a:lnTo>
                <a:lnTo>
                  <a:pt x="179922" y="224202"/>
                </a:lnTo>
                <a:lnTo>
                  <a:pt x="181861" y="231873"/>
                </a:lnTo>
                <a:lnTo>
                  <a:pt x="184106" y="239845"/>
                </a:lnTo>
                <a:lnTo>
                  <a:pt x="185602" y="248017"/>
                </a:lnTo>
                <a:lnTo>
                  <a:pt x="186600" y="256322"/>
                </a:lnTo>
                <a:lnTo>
                  <a:pt x="187265" y="264717"/>
                </a:lnTo>
                <a:lnTo>
                  <a:pt x="186756" y="273171"/>
                </a:lnTo>
                <a:lnTo>
                  <a:pt x="185464" y="281664"/>
                </a:lnTo>
                <a:lnTo>
                  <a:pt x="183650" y="290184"/>
                </a:lnTo>
                <a:lnTo>
                  <a:pt x="181489" y="297769"/>
                </a:lnTo>
                <a:lnTo>
                  <a:pt x="179095" y="304730"/>
                </a:lnTo>
                <a:lnTo>
                  <a:pt x="176547" y="311276"/>
                </a:lnTo>
                <a:lnTo>
                  <a:pt x="171175" y="326169"/>
                </a:lnTo>
                <a:lnTo>
                  <a:pt x="168410" y="334141"/>
                </a:lnTo>
                <a:lnTo>
                  <a:pt x="165613" y="341361"/>
                </a:lnTo>
                <a:lnTo>
                  <a:pt x="159966" y="354463"/>
                </a:lnTo>
                <a:lnTo>
                  <a:pt x="156174" y="360624"/>
                </a:lnTo>
                <a:lnTo>
                  <a:pt x="151741" y="366636"/>
                </a:lnTo>
                <a:lnTo>
                  <a:pt x="146880" y="372550"/>
                </a:lnTo>
                <a:lnTo>
                  <a:pt x="142688" y="377444"/>
                </a:lnTo>
                <a:lnTo>
                  <a:pt x="138940" y="381659"/>
                </a:lnTo>
                <a:lnTo>
                  <a:pt x="135489" y="385422"/>
                </a:lnTo>
                <a:lnTo>
                  <a:pt x="126575" y="394683"/>
                </a:lnTo>
                <a:lnTo>
                  <a:pt x="121531" y="399820"/>
                </a:lnTo>
                <a:lnTo>
                  <a:pt x="116263" y="403244"/>
                </a:lnTo>
                <a:lnTo>
                  <a:pt x="110846" y="405527"/>
                </a:lnTo>
                <a:lnTo>
                  <a:pt x="105330" y="407049"/>
                </a:lnTo>
                <a:lnTo>
                  <a:pt x="100700" y="409016"/>
                </a:lnTo>
                <a:lnTo>
                  <a:pt x="96661" y="411280"/>
                </a:lnTo>
                <a:lnTo>
                  <a:pt x="93016" y="413742"/>
                </a:lnTo>
                <a:lnTo>
                  <a:pt x="88681" y="415383"/>
                </a:lnTo>
                <a:lnTo>
                  <a:pt x="83885" y="416477"/>
                </a:lnTo>
                <a:lnTo>
                  <a:pt x="78784" y="417207"/>
                </a:lnTo>
                <a:lnTo>
                  <a:pt x="73477" y="418646"/>
                </a:lnTo>
                <a:lnTo>
                  <a:pt x="68035" y="420557"/>
                </a:lnTo>
                <a:lnTo>
                  <a:pt x="62502" y="422784"/>
                </a:lnTo>
                <a:lnTo>
                  <a:pt x="57860" y="424269"/>
                </a:lnTo>
                <a:lnTo>
                  <a:pt x="53813" y="425258"/>
                </a:lnTo>
                <a:lnTo>
                  <a:pt x="50163" y="425918"/>
                </a:lnTo>
                <a:lnTo>
                  <a:pt x="46777" y="426358"/>
                </a:lnTo>
                <a:lnTo>
                  <a:pt x="43567" y="426652"/>
                </a:lnTo>
                <a:lnTo>
                  <a:pt x="40475" y="426847"/>
                </a:lnTo>
                <a:lnTo>
                  <a:pt x="37461" y="426025"/>
                </a:lnTo>
                <a:lnTo>
                  <a:pt x="34499" y="424524"/>
                </a:lnTo>
                <a:lnTo>
                  <a:pt x="31572" y="422571"/>
                </a:lnTo>
                <a:lnTo>
                  <a:pt x="25779" y="420402"/>
                </a:lnTo>
                <a:lnTo>
                  <a:pt x="20030" y="419437"/>
                </a:lnTo>
                <a:lnTo>
                  <a:pt x="14300" y="419009"/>
                </a:lnTo>
                <a:lnTo>
                  <a:pt x="8578" y="418818"/>
                </a:lnTo>
                <a:lnTo>
                  <a:pt x="0" y="41866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SMARTPenAnnotation345"/>
          <p:cNvSpPr/>
          <p:nvPr/>
        </p:nvSpPr>
        <p:spPr>
          <a:xfrm>
            <a:off x="1237650" y="4226242"/>
            <a:ext cx="25365" cy="462916"/>
          </a:xfrm>
          <a:custGeom>
            <a:avLst/>
            <a:gdLst/>
            <a:ahLst/>
            <a:cxnLst/>
            <a:rect l="0" t="0" r="0" b="0"/>
            <a:pathLst>
              <a:path w="25365" h="462916">
                <a:moveTo>
                  <a:pt x="8219" y="0"/>
                </a:moveTo>
                <a:lnTo>
                  <a:pt x="0" y="0"/>
                </a:lnTo>
                <a:lnTo>
                  <a:pt x="835" y="953"/>
                </a:lnTo>
                <a:lnTo>
                  <a:pt x="7876" y="8220"/>
                </a:lnTo>
                <a:lnTo>
                  <a:pt x="8189" y="20473"/>
                </a:lnTo>
                <a:lnTo>
                  <a:pt x="8210" y="33265"/>
                </a:lnTo>
                <a:lnTo>
                  <a:pt x="9166" y="37417"/>
                </a:lnTo>
                <a:lnTo>
                  <a:pt x="10755" y="41137"/>
                </a:lnTo>
                <a:lnTo>
                  <a:pt x="12768" y="44570"/>
                </a:lnTo>
                <a:lnTo>
                  <a:pt x="14109" y="48763"/>
                </a:lnTo>
                <a:lnTo>
                  <a:pt x="15003" y="53464"/>
                </a:lnTo>
                <a:lnTo>
                  <a:pt x="15600" y="58503"/>
                </a:lnTo>
                <a:lnTo>
                  <a:pt x="15045" y="63767"/>
                </a:lnTo>
                <a:lnTo>
                  <a:pt x="13722" y="69181"/>
                </a:lnTo>
                <a:lnTo>
                  <a:pt x="11888" y="74696"/>
                </a:lnTo>
                <a:lnTo>
                  <a:pt x="10665" y="81230"/>
                </a:lnTo>
                <a:lnTo>
                  <a:pt x="9850" y="88443"/>
                </a:lnTo>
                <a:lnTo>
                  <a:pt x="9306" y="96110"/>
                </a:lnTo>
                <a:lnTo>
                  <a:pt x="8944" y="104078"/>
                </a:lnTo>
                <a:lnTo>
                  <a:pt x="8541" y="120552"/>
                </a:lnTo>
                <a:lnTo>
                  <a:pt x="9387" y="128946"/>
                </a:lnTo>
                <a:lnTo>
                  <a:pt x="10903" y="137399"/>
                </a:lnTo>
                <a:lnTo>
                  <a:pt x="12866" y="145892"/>
                </a:lnTo>
                <a:lnTo>
                  <a:pt x="14174" y="154411"/>
                </a:lnTo>
                <a:lnTo>
                  <a:pt x="15047" y="162948"/>
                </a:lnTo>
                <a:lnTo>
                  <a:pt x="15629" y="171497"/>
                </a:lnTo>
                <a:lnTo>
                  <a:pt x="16016" y="180054"/>
                </a:lnTo>
                <a:lnTo>
                  <a:pt x="16447" y="197182"/>
                </a:lnTo>
                <a:lnTo>
                  <a:pt x="16690" y="222889"/>
                </a:lnTo>
                <a:lnTo>
                  <a:pt x="17676" y="231460"/>
                </a:lnTo>
                <a:lnTo>
                  <a:pt x="19287" y="240032"/>
                </a:lnTo>
                <a:lnTo>
                  <a:pt x="21312" y="248604"/>
                </a:lnTo>
                <a:lnTo>
                  <a:pt x="22663" y="256223"/>
                </a:lnTo>
                <a:lnTo>
                  <a:pt x="23564" y="263208"/>
                </a:lnTo>
                <a:lnTo>
                  <a:pt x="24164" y="269770"/>
                </a:lnTo>
                <a:lnTo>
                  <a:pt x="24564" y="277002"/>
                </a:lnTo>
                <a:lnTo>
                  <a:pt x="25009" y="292657"/>
                </a:lnTo>
                <a:lnTo>
                  <a:pt x="25333" y="331073"/>
                </a:lnTo>
                <a:lnTo>
                  <a:pt x="25364" y="431085"/>
                </a:lnTo>
                <a:lnTo>
                  <a:pt x="24412" y="434075"/>
                </a:lnTo>
                <a:lnTo>
                  <a:pt x="22824" y="437021"/>
                </a:lnTo>
                <a:lnTo>
                  <a:pt x="20814" y="439938"/>
                </a:lnTo>
                <a:lnTo>
                  <a:pt x="19473" y="442834"/>
                </a:lnTo>
                <a:lnTo>
                  <a:pt x="18579" y="445718"/>
                </a:lnTo>
                <a:lnTo>
                  <a:pt x="17983" y="448593"/>
                </a:lnTo>
                <a:lnTo>
                  <a:pt x="17322" y="454327"/>
                </a:lnTo>
                <a:lnTo>
                  <a:pt x="16792" y="46291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SMARTPenAnnotation346"/>
          <p:cNvSpPr/>
          <p:nvPr/>
        </p:nvSpPr>
        <p:spPr>
          <a:xfrm>
            <a:off x="1365917" y="4277677"/>
            <a:ext cx="317151" cy="197169"/>
          </a:xfrm>
          <a:custGeom>
            <a:avLst/>
            <a:gdLst/>
            <a:ahLst/>
            <a:cxnLst/>
            <a:rect l="0" t="0" r="0" b="0"/>
            <a:pathLst>
              <a:path w="317151" h="197169">
                <a:moveTo>
                  <a:pt x="68547" y="0"/>
                </a:moveTo>
                <a:lnTo>
                  <a:pt x="68547" y="20473"/>
                </a:lnTo>
                <a:lnTo>
                  <a:pt x="67595" y="23174"/>
                </a:lnTo>
                <a:lnTo>
                  <a:pt x="63997" y="28715"/>
                </a:lnTo>
                <a:lnTo>
                  <a:pt x="62656" y="32478"/>
                </a:lnTo>
                <a:lnTo>
                  <a:pt x="61762" y="36892"/>
                </a:lnTo>
                <a:lnTo>
                  <a:pt x="61167" y="41740"/>
                </a:lnTo>
                <a:lnTo>
                  <a:pt x="59817" y="46877"/>
                </a:lnTo>
                <a:lnTo>
                  <a:pt x="57964" y="52206"/>
                </a:lnTo>
                <a:lnTo>
                  <a:pt x="55777" y="57664"/>
                </a:lnTo>
                <a:lnTo>
                  <a:pt x="53366" y="63208"/>
                </a:lnTo>
                <a:lnTo>
                  <a:pt x="48148" y="74447"/>
                </a:lnTo>
                <a:lnTo>
                  <a:pt x="39855" y="91485"/>
                </a:lnTo>
                <a:lnTo>
                  <a:pt x="37989" y="97185"/>
                </a:lnTo>
                <a:lnTo>
                  <a:pt x="36745" y="102890"/>
                </a:lnTo>
                <a:lnTo>
                  <a:pt x="35916" y="108598"/>
                </a:lnTo>
                <a:lnTo>
                  <a:pt x="33458" y="114309"/>
                </a:lnTo>
                <a:lnTo>
                  <a:pt x="29915" y="120021"/>
                </a:lnTo>
                <a:lnTo>
                  <a:pt x="25647" y="125734"/>
                </a:lnTo>
                <a:lnTo>
                  <a:pt x="21850" y="130495"/>
                </a:lnTo>
                <a:lnTo>
                  <a:pt x="18366" y="134622"/>
                </a:lnTo>
                <a:lnTo>
                  <a:pt x="15090" y="138326"/>
                </a:lnTo>
                <a:lnTo>
                  <a:pt x="12907" y="141747"/>
                </a:lnTo>
                <a:lnTo>
                  <a:pt x="11451" y="144981"/>
                </a:lnTo>
                <a:lnTo>
                  <a:pt x="10481" y="148089"/>
                </a:lnTo>
                <a:lnTo>
                  <a:pt x="9834" y="152066"/>
                </a:lnTo>
                <a:lnTo>
                  <a:pt x="9402" y="156622"/>
                </a:lnTo>
                <a:lnTo>
                  <a:pt x="9115" y="161565"/>
                </a:lnTo>
                <a:lnTo>
                  <a:pt x="7971" y="165813"/>
                </a:lnTo>
                <a:lnTo>
                  <a:pt x="6256" y="169597"/>
                </a:lnTo>
                <a:lnTo>
                  <a:pt x="4160" y="173072"/>
                </a:lnTo>
                <a:lnTo>
                  <a:pt x="2762" y="176341"/>
                </a:lnTo>
                <a:lnTo>
                  <a:pt x="1831" y="179474"/>
                </a:lnTo>
                <a:lnTo>
                  <a:pt x="336" y="186794"/>
                </a:lnTo>
                <a:lnTo>
                  <a:pt x="77" y="192612"/>
                </a:lnTo>
                <a:lnTo>
                  <a:pt x="0" y="195818"/>
                </a:lnTo>
                <a:lnTo>
                  <a:pt x="941" y="196268"/>
                </a:lnTo>
                <a:lnTo>
                  <a:pt x="7351" y="197049"/>
                </a:lnTo>
                <a:lnTo>
                  <a:pt x="17289" y="197133"/>
                </a:lnTo>
                <a:lnTo>
                  <a:pt x="21040" y="196192"/>
                </a:lnTo>
                <a:lnTo>
                  <a:pt x="30870" y="191269"/>
                </a:lnTo>
                <a:lnTo>
                  <a:pt x="40768" y="188435"/>
                </a:lnTo>
                <a:lnTo>
                  <a:pt x="50169" y="184396"/>
                </a:lnTo>
                <a:lnTo>
                  <a:pt x="55342" y="182939"/>
                </a:lnTo>
                <a:lnTo>
                  <a:pt x="60696" y="181966"/>
                </a:lnTo>
                <a:lnTo>
                  <a:pt x="66171" y="181319"/>
                </a:lnTo>
                <a:lnTo>
                  <a:pt x="72678" y="179934"/>
                </a:lnTo>
                <a:lnTo>
                  <a:pt x="79874" y="178059"/>
                </a:lnTo>
                <a:lnTo>
                  <a:pt x="87528" y="175856"/>
                </a:lnTo>
                <a:lnTo>
                  <a:pt x="94536" y="174387"/>
                </a:lnTo>
                <a:lnTo>
                  <a:pt x="101113" y="173408"/>
                </a:lnTo>
                <a:lnTo>
                  <a:pt x="107403" y="172756"/>
                </a:lnTo>
                <a:lnTo>
                  <a:pt x="114454" y="172320"/>
                </a:lnTo>
                <a:lnTo>
                  <a:pt x="129908" y="171837"/>
                </a:lnTo>
                <a:lnTo>
                  <a:pt x="138029" y="170755"/>
                </a:lnTo>
                <a:lnTo>
                  <a:pt x="146301" y="169082"/>
                </a:lnTo>
                <a:lnTo>
                  <a:pt x="154674" y="167014"/>
                </a:lnTo>
                <a:lnTo>
                  <a:pt x="163112" y="165635"/>
                </a:lnTo>
                <a:lnTo>
                  <a:pt x="171596" y="164716"/>
                </a:lnTo>
                <a:lnTo>
                  <a:pt x="180109" y="164103"/>
                </a:lnTo>
                <a:lnTo>
                  <a:pt x="187689" y="164647"/>
                </a:lnTo>
                <a:lnTo>
                  <a:pt x="194648" y="165963"/>
                </a:lnTo>
                <a:lnTo>
                  <a:pt x="201192" y="167792"/>
                </a:lnTo>
                <a:lnTo>
                  <a:pt x="208412" y="169011"/>
                </a:lnTo>
                <a:lnTo>
                  <a:pt x="216083" y="169824"/>
                </a:lnTo>
                <a:lnTo>
                  <a:pt x="224055" y="170366"/>
                </a:lnTo>
                <a:lnTo>
                  <a:pt x="231274" y="170727"/>
                </a:lnTo>
                <a:lnTo>
                  <a:pt x="244375" y="171129"/>
                </a:lnTo>
                <a:lnTo>
                  <a:pt x="250536" y="172188"/>
                </a:lnTo>
                <a:lnTo>
                  <a:pt x="256548" y="173848"/>
                </a:lnTo>
                <a:lnTo>
                  <a:pt x="262461" y="175906"/>
                </a:lnTo>
                <a:lnTo>
                  <a:pt x="268308" y="178230"/>
                </a:lnTo>
                <a:lnTo>
                  <a:pt x="274111" y="180733"/>
                </a:lnTo>
                <a:lnTo>
                  <a:pt x="279885" y="183353"/>
                </a:lnTo>
                <a:lnTo>
                  <a:pt x="288840" y="186266"/>
                </a:lnTo>
                <a:lnTo>
                  <a:pt x="297800" y="188135"/>
                </a:lnTo>
                <a:lnTo>
                  <a:pt x="304105" y="190931"/>
                </a:lnTo>
                <a:lnTo>
                  <a:pt x="317150" y="1971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SMARTPenAnnotation347"/>
          <p:cNvSpPr/>
          <p:nvPr/>
        </p:nvSpPr>
        <p:spPr>
          <a:xfrm>
            <a:off x="1597704" y="4303395"/>
            <a:ext cx="16784" cy="342901"/>
          </a:xfrm>
          <a:custGeom>
            <a:avLst/>
            <a:gdLst/>
            <a:ahLst/>
            <a:cxnLst/>
            <a:rect l="0" t="0" r="0" b="0"/>
            <a:pathLst>
              <a:path w="16784" h="342901">
                <a:moveTo>
                  <a:pt x="16783" y="0"/>
                </a:moveTo>
                <a:lnTo>
                  <a:pt x="12232" y="0"/>
                </a:lnTo>
                <a:lnTo>
                  <a:pt x="10891" y="952"/>
                </a:lnTo>
                <a:lnTo>
                  <a:pt x="9998" y="2540"/>
                </a:lnTo>
                <a:lnTo>
                  <a:pt x="9402" y="4550"/>
                </a:lnTo>
                <a:lnTo>
                  <a:pt x="9005" y="6843"/>
                </a:lnTo>
                <a:lnTo>
                  <a:pt x="8563" y="11931"/>
                </a:lnTo>
                <a:lnTo>
                  <a:pt x="8367" y="19908"/>
                </a:lnTo>
                <a:lnTo>
                  <a:pt x="8213" y="78893"/>
                </a:lnTo>
                <a:lnTo>
                  <a:pt x="9165" y="85933"/>
                </a:lnTo>
                <a:lnTo>
                  <a:pt x="10752" y="92531"/>
                </a:lnTo>
                <a:lnTo>
                  <a:pt x="12762" y="98835"/>
                </a:lnTo>
                <a:lnTo>
                  <a:pt x="14102" y="106847"/>
                </a:lnTo>
                <a:lnTo>
                  <a:pt x="14996" y="115999"/>
                </a:lnTo>
                <a:lnTo>
                  <a:pt x="15592" y="125910"/>
                </a:lnTo>
                <a:lnTo>
                  <a:pt x="16253" y="144542"/>
                </a:lnTo>
                <a:lnTo>
                  <a:pt x="16678" y="179787"/>
                </a:lnTo>
                <a:lnTo>
                  <a:pt x="16780" y="249788"/>
                </a:lnTo>
                <a:lnTo>
                  <a:pt x="15829" y="257013"/>
                </a:lnTo>
                <a:lnTo>
                  <a:pt x="14242" y="263734"/>
                </a:lnTo>
                <a:lnTo>
                  <a:pt x="12231" y="270120"/>
                </a:lnTo>
                <a:lnTo>
                  <a:pt x="10891" y="276282"/>
                </a:lnTo>
                <a:lnTo>
                  <a:pt x="9997" y="282296"/>
                </a:lnTo>
                <a:lnTo>
                  <a:pt x="9402" y="288209"/>
                </a:lnTo>
                <a:lnTo>
                  <a:pt x="9005" y="293105"/>
                </a:lnTo>
                <a:lnTo>
                  <a:pt x="8563" y="301084"/>
                </a:lnTo>
                <a:lnTo>
                  <a:pt x="7493" y="304545"/>
                </a:lnTo>
                <a:lnTo>
                  <a:pt x="5827" y="307805"/>
                </a:lnTo>
                <a:lnTo>
                  <a:pt x="3764" y="310931"/>
                </a:lnTo>
                <a:lnTo>
                  <a:pt x="2389" y="313967"/>
                </a:lnTo>
                <a:lnTo>
                  <a:pt x="1472" y="316943"/>
                </a:lnTo>
                <a:lnTo>
                  <a:pt x="860" y="319880"/>
                </a:lnTo>
                <a:lnTo>
                  <a:pt x="453" y="322791"/>
                </a:lnTo>
                <a:lnTo>
                  <a:pt x="0" y="328565"/>
                </a:lnTo>
                <a:lnTo>
                  <a:pt x="832" y="331438"/>
                </a:lnTo>
                <a:lnTo>
                  <a:pt x="2339" y="334306"/>
                </a:lnTo>
                <a:lnTo>
                  <a:pt x="8210" y="3429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SMARTPenAnnotation348"/>
          <p:cNvSpPr/>
          <p:nvPr/>
        </p:nvSpPr>
        <p:spPr>
          <a:xfrm>
            <a:off x="1734505" y="4337685"/>
            <a:ext cx="298437" cy="300003"/>
          </a:xfrm>
          <a:custGeom>
            <a:avLst/>
            <a:gdLst/>
            <a:ahLst/>
            <a:cxnLst/>
            <a:rect l="0" t="0" r="0" b="0"/>
            <a:pathLst>
              <a:path w="298437" h="300003">
                <a:moveTo>
                  <a:pt x="42859" y="0"/>
                </a:moveTo>
                <a:lnTo>
                  <a:pt x="13918" y="0"/>
                </a:lnTo>
                <a:lnTo>
                  <a:pt x="12135" y="952"/>
                </a:lnTo>
                <a:lnTo>
                  <a:pt x="10947" y="2540"/>
                </a:lnTo>
                <a:lnTo>
                  <a:pt x="10154" y="4550"/>
                </a:lnTo>
                <a:lnTo>
                  <a:pt x="9039" y="11931"/>
                </a:lnTo>
                <a:lnTo>
                  <a:pt x="8709" y="20150"/>
                </a:lnTo>
                <a:lnTo>
                  <a:pt x="8597" y="32414"/>
                </a:lnTo>
                <a:lnTo>
                  <a:pt x="8582" y="41711"/>
                </a:lnTo>
                <a:lnTo>
                  <a:pt x="7625" y="46857"/>
                </a:lnTo>
                <a:lnTo>
                  <a:pt x="6035" y="52193"/>
                </a:lnTo>
                <a:lnTo>
                  <a:pt x="4022" y="57655"/>
                </a:lnTo>
                <a:lnTo>
                  <a:pt x="2681" y="63202"/>
                </a:lnTo>
                <a:lnTo>
                  <a:pt x="1786" y="68804"/>
                </a:lnTo>
                <a:lnTo>
                  <a:pt x="1190" y="74444"/>
                </a:lnTo>
                <a:lnTo>
                  <a:pt x="527" y="83251"/>
                </a:lnTo>
                <a:lnTo>
                  <a:pt x="232" y="91293"/>
                </a:lnTo>
                <a:lnTo>
                  <a:pt x="28" y="117514"/>
                </a:lnTo>
                <a:lnTo>
                  <a:pt x="0" y="151478"/>
                </a:lnTo>
                <a:lnTo>
                  <a:pt x="951" y="157183"/>
                </a:lnTo>
                <a:lnTo>
                  <a:pt x="2538" y="162891"/>
                </a:lnTo>
                <a:lnTo>
                  <a:pt x="4549" y="168602"/>
                </a:lnTo>
                <a:lnTo>
                  <a:pt x="5889" y="174313"/>
                </a:lnTo>
                <a:lnTo>
                  <a:pt x="6782" y="180026"/>
                </a:lnTo>
                <a:lnTo>
                  <a:pt x="7378" y="185740"/>
                </a:lnTo>
                <a:lnTo>
                  <a:pt x="9680" y="191454"/>
                </a:lnTo>
                <a:lnTo>
                  <a:pt x="13120" y="197168"/>
                </a:lnTo>
                <a:lnTo>
                  <a:pt x="17318" y="202883"/>
                </a:lnTo>
                <a:lnTo>
                  <a:pt x="24523" y="211772"/>
                </a:lnTo>
                <a:lnTo>
                  <a:pt x="27777" y="215477"/>
                </a:lnTo>
                <a:lnTo>
                  <a:pt x="31394" y="222132"/>
                </a:lnTo>
                <a:lnTo>
                  <a:pt x="33954" y="229218"/>
                </a:lnTo>
                <a:lnTo>
                  <a:pt x="35970" y="233775"/>
                </a:lnTo>
                <a:lnTo>
                  <a:pt x="40750" y="242964"/>
                </a:lnTo>
                <a:lnTo>
                  <a:pt x="46049" y="250224"/>
                </a:lnTo>
                <a:lnTo>
                  <a:pt x="51580" y="256626"/>
                </a:lnTo>
                <a:lnTo>
                  <a:pt x="58165" y="263598"/>
                </a:lnTo>
                <a:lnTo>
                  <a:pt x="78824" y="284526"/>
                </a:lnTo>
                <a:lnTo>
                  <a:pt x="82076" y="286839"/>
                </a:lnTo>
                <a:lnTo>
                  <a:pt x="88229" y="289409"/>
                </a:lnTo>
                <a:lnTo>
                  <a:pt x="96679" y="293091"/>
                </a:lnTo>
                <a:lnTo>
                  <a:pt x="105832" y="296950"/>
                </a:lnTo>
                <a:lnTo>
                  <a:pt x="113075" y="298665"/>
                </a:lnTo>
                <a:lnTo>
                  <a:pt x="122009" y="299428"/>
                </a:lnTo>
                <a:lnTo>
                  <a:pt x="131377" y="299766"/>
                </a:lnTo>
                <a:lnTo>
                  <a:pt x="142958" y="299957"/>
                </a:lnTo>
                <a:lnTo>
                  <a:pt x="152753" y="300002"/>
                </a:lnTo>
                <a:lnTo>
                  <a:pt x="158032" y="299061"/>
                </a:lnTo>
                <a:lnTo>
                  <a:pt x="163456" y="297481"/>
                </a:lnTo>
                <a:lnTo>
                  <a:pt x="168977" y="295475"/>
                </a:lnTo>
                <a:lnTo>
                  <a:pt x="177652" y="290708"/>
                </a:lnTo>
                <a:lnTo>
                  <a:pt x="185635" y="285413"/>
                </a:lnTo>
                <a:lnTo>
                  <a:pt x="190430" y="282668"/>
                </a:lnTo>
                <a:lnTo>
                  <a:pt x="195533" y="279885"/>
                </a:lnTo>
                <a:lnTo>
                  <a:pt x="200839" y="276125"/>
                </a:lnTo>
                <a:lnTo>
                  <a:pt x="206282" y="271713"/>
                </a:lnTo>
                <a:lnTo>
                  <a:pt x="211815" y="266867"/>
                </a:lnTo>
                <a:lnTo>
                  <a:pt x="220503" y="258942"/>
                </a:lnTo>
                <a:lnTo>
                  <a:pt x="228493" y="251293"/>
                </a:lnTo>
                <a:lnTo>
                  <a:pt x="238393" y="241543"/>
                </a:lnTo>
                <a:lnTo>
                  <a:pt x="242748" y="236276"/>
                </a:lnTo>
                <a:lnTo>
                  <a:pt x="246603" y="230860"/>
                </a:lnTo>
                <a:lnTo>
                  <a:pt x="250126" y="225344"/>
                </a:lnTo>
                <a:lnTo>
                  <a:pt x="254380" y="219762"/>
                </a:lnTo>
                <a:lnTo>
                  <a:pt x="259120" y="214135"/>
                </a:lnTo>
                <a:lnTo>
                  <a:pt x="264186" y="208479"/>
                </a:lnTo>
                <a:lnTo>
                  <a:pt x="268515" y="202804"/>
                </a:lnTo>
                <a:lnTo>
                  <a:pt x="272354" y="197115"/>
                </a:lnTo>
                <a:lnTo>
                  <a:pt x="275866" y="191417"/>
                </a:lnTo>
                <a:lnTo>
                  <a:pt x="278207" y="185714"/>
                </a:lnTo>
                <a:lnTo>
                  <a:pt x="279768" y="180007"/>
                </a:lnTo>
                <a:lnTo>
                  <a:pt x="280809" y="174297"/>
                </a:lnTo>
                <a:lnTo>
                  <a:pt x="282455" y="168586"/>
                </a:lnTo>
                <a:lnTo>
                  <a:pt x="284505" y="162872"/>
                </a:lnTo>
                <a:lnTo>
                  <a:pt x="286824" y="157159"/>
                </a:lnTo>
                <a:lnTo>
                  <a:pt x="289323" y="151445"/>
                </a:lnTo>
                <a:lnTo>
                  <a:pt x="294638" y="140016"/>
                </a:lnTo>
                <a:lnTo>
                  <a:pt x="297636" y="131127"/>
                </a:lnTo>
                <a:lnTo>
                  <a:pt x="298436" y="127423"/>
                </a:lnTo>
                <a:lnTo>
                  <a:pt x="298016" y="123048"/>
                </a:lnTo>
                <a:lnTo>
                  <a:pt x="296784" y="118227"/>
                </a:lnTo>
                <a:lnTo>
                  <a:pt x="295010" y="113108"/>
                </a:lnTo>
                <a:lnTo>
                  <a:pt x="290499" y="104880"/>
                </a:lnTo>
                <a:lnTo>
                  <a:pt x="285319" y="98048"/>
                </a:lnTo>
                <a:lnTo>
                  <a:pt x="277048" y="88847"/>
                </a:lnTo>
                <a:lnTo>
                  <a:pt x="271403" y="82985"/>
                </a:lnTo>
                <a:lnTo>
                  <a:pt x="265720" y="74665"/>
                </a:lnTo>
                <a:lnTo>
                  <a:pt x="260018" y="65569"/>
                </a:lnTo>
                <a:lnTo>
                  <a:pt x="254309" y="58352"/>
                </a:lnTo>
                <a:lnTo>
                  <a:pt x="246057" y="51969"/>
                </a:lnTo>
                <a:lnTo>
                  <a:pt x="236992" y="45957"/>
                </a:lnTo>
                <a:lnTo>
                  <a:pt x="229788" y="40110"/>
                </a:lnTo>
                <a:lnTo>
                  <a:pt x="220871" y="34337"/>
                </a:lnTo>
                <a:lnTo>
                  <a:pt x="215826" y="31463"/>
                </a:lnTo>
                <a:lnTo>
                  <a:pt x="205141" y="25731"/>
                </a:lnTo>
                <a:lnTo>
                  <a:pt x="182759" y="14290"/>
                </a:lnTo>
                <a:lnTo>
                  <a:pt x="177084" y="12384"/>
                </a:lnTo>
                <a:lnTo>
                  <a:pt x="171395" y="11113"/>
                </a:lnTo>
                <a:lnTo>
                  <a:pt x="165697" y="10266"/>
                </a:lnTo>
                <a:lnTo>
                  <a:pt x="159994" y="9701"/>
                </a:lnTo>
                <a:lnTo>
                  <a:pt x="154287" y="9325"/>
                </a:lnTo>
                <a:lnTo>
                  <a:pt x="148576" y="9074"/>
                </a:lnTo>
                <a:lnTo>
                  <a:pt x="137153" y="8795"/>
                </a:lnTo>
                <a:lnTo>
                  <a:pt x="101703" y="8585"/>
                </a:lnTo>
                <a:lnTo>
                  <a:pt x="96376" y="9533"/>
                </a:lnTo>
                <a:lnTo>
                  <a:pt x="89967" y="11118"/>
                </a:lnTo>
                <a:lnTo>
                  <a:pt x="82837" y="13127"/>
                </a:lnTo>
                <a:lnTo>
                  <a:pt x="76179" y="14466"/>
                </a:lnTo>
                <a:lnTo>
                  <a:pt x="69835" y="15359"/>
                </a:lnTo>
                <a:lnTo>
                  <a:pt x="63700" y="15954"/>
                </a:lnTo>
                <a:lnTo>
                  <a:pt x="57706" y="17304"/>
                </a:lnTo>
                <a:lnTo>
                  <a:pt x="51805" y="19156"/>
                </a:lnTo>
                <a:lnTo>
                  <a:pt x="45965" y="21343"/>
                </a:lnTo>
                <a:lnTo>
                  <a:pt x="36937" y="23773"/>
                </a:lnTo>
                <a:lnTo>
                  <a:pt x="33196" y="24421"/>
                </a:lnTo>
                <a:lnTo>
                  <a:pt x="26500" y="27681"/>
                </a:lnTo>
                <a:lnTo>
                  <a:pt x="23381" y="29884"/>
                </a:lnTo>
                <a:lnTo>
                  <a:pt x="17375" y="32331"/>
                </a:lnTo>
                <a:lnTo>
                  <a:pt x="8570" y="342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SMARTPenAnnotation349"/>
          <p:cNvSpPr/>
          <p:nvPr/>
        </p:nvSpPr>
        <p:spPr>
          <a:xfrm>
            <a:off x="2269631" y="4380547"/>
            <a:ext cx="227824" cy="17146"/>
          </a:xfrm>
          <a:custGeom>
            <a:avLst/>
            <a:gdLst/>
            <a:ahLst/>
            <a:cxnLst/>
            <a:rect l="0" t="0" r="0" b="0"/>
            <a:pathLst>
              <a:path w="227824" h="17146">
                <a:moveTo>
                  <a:pt x="4938" y="17145"/>
                </a:moveTo>
                <a:lnTo>
                  <a:pt x="0" y="17145"/>
                </a:lnTo>
                <a:lnTo>
                  <a:pt x="33556" y="17145"/>
                </a:lnTo>
                <a:lnTo>
                  <a:pt x="37352" y="16193"/>
                </a:lnTo>
                <a:lnTo>
                  <a:pt x="41787" y="14606"/>
                </a:lnTo>
                <a:lnTo>
                  <a:pt x="46649" y="12594"/>
                </a:lnTo>
                <a:lnTo>
                  <a:pt x="51796" y="11253"/>
                </a:lnTo>
                <a:lnTo>
                  <a:pt x="57132" y="10360"/>
                </a:lnTo>
                <a:lnTo>
                  <a:pt x="62594" y="9764"/>
                </a:lnTo>
                <a:lnTo>
                  <a:pt x="68141" y="9367"/>
                </a:lnTo>
                <a:lnTo>
                  <a:pt x="73743" y="9102"/>
                </a:lnTo>
                <a:lnTo>
                  <a:pt x="79383" y="8926"/>
                </a:lnTo>
                <a:lnTo>
                  <a:pt x="85048" y="7856"/>
                </a:lnTo>
                <a:lnTo>
                  <a:pt x="90730" y="6189"/>
                </a:lnTo>
                <a:lnTo>
                  <a:pt x="96423" y="4126"/>
                </a:lnTo>
                <a:lnTo>
                  <a:pt x="103076" y="2751"/>
                </a:lnTo>
                <a:lnTo>
                  <a:pt x="110368" y="1834"/>
                </a:lnTo>
                <a:lnTo>
                  <a:pt x="118087" y="1223"/>
                </a:lnTo>
                <a:lnTo>
                  <a:pt x="125139" y="815"/>
                </a:lnTo>
                <a:lnTo>
                  <a:pt x="138053" y="362"/>
                </a:lnTo>
                <a:lnTo>
                  <a:pt x="151483" y="107"/>
                </a:lnTo>
                <a:lnTo>
                  <a:pt x="22782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SMARTPenAnnotation350"/>
          <p:cNvSpPr/>
          <p:nvPr/>
        </p:nvSpPr>
        <p:spPr>
          <a:xfrm>
            <a:off x="2283142" y="4500562"/>
            <a:ext cx="240031" cy="17146"/>
          </a:xfrm>
          <a:custGeom>
            <a:avLst/>
            <a:gdLst/>
            <a:ahLst/>
            <a:cxnLst/>
            <a:rect l="0" t="0" r="0" b="0"/>
            <a:pathLst>
              <a:path w="240031" h="17146">
                <a:moveTo>
                  <a:pt x="0" y="0"/>
                </a:moveTo>
                <a:lnTo>
                  <a:pt x="8220" y="8219"/>
                </a:lnTo>
                <a:lnTo>
                  <a:pt x="15347" y="8503"/>
                </a:lnTo>
                <a:lnTo>
                  <a:pt x="41740" y="8570"/>
                </a:lnTo>
                <a:lnTo>
                  <a:pt x="46876" y="9523"/>
                </a:lnTo>
                <a:lnTo>
                  <a:pt x="52206" y="11111"/>
                </a:lnTo>
                <a:lnTo>
                  <a:pt x="57664" y="13122"/>
                </a:lnTo>
                <a:lnTo>
                  <a:pt x="63207" y="13511"/>
                </a:lnTo>
                <a:lnTo>
                  <a:pt x="68808" y="12817"/>
                </a:lnTo>
                <a:lnTo>
                  <a:pt x="74447" y="11403"/>
                </a:lnTo>
                <a:lnTo>
                  <a:pt x="80112" y="10459"/>
                </a:lnTo>
                <a:lnTo>
                  <a:pt x="85793" y="9830"/>
                </a:lnTo>
                <a:lnTo>
                  <a:pt x="91485" y="9411"/>
                </a:lnTo>
                <a:lnTo>
                  <a:pt x="97185" y="9131"/>
                </a:lnTo>
                <a:lnTo>
                  <a:pt x="108598" y="8821"/>
                </a:lnTo>
                <a:lnTo>
                  <a:pt x="171626" y="8577"/>
                </a:lnTo>
                <a:lnTo>
                  <a:pt x="202529" y="8573"/>
                </a:lnTo>
                <a:lnTo>
                  <a:pt x="208362" y="9525"/>
                </a:lnTo>
                <a:lnTo>
                  <a:pt x="214155" y="11113"/>
                </a:lnTo>
                <a:lnTo>
                  <a:pt x="219923" y="13124"/>
                </a:lnTo>
                <a:lnTo>
                  <a:pt x="224720" y="14464"/>
                </a:lnTo>
                <a:lnTo>
                  <a:pt x="228871" y="15358"/>
                </a:lnTo>
                <a:lnTo>
                  <a:pt x="240030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SMARTPenAnnotation351"/>
          <p:cNvSpPr/>
          <p:nvPr/>
        </p:nvSpPr>
        <p:spPr>
          <a:xfrm>
            <a:off x="2806569" y="4191987"/>
            <a:ext cx="290961" cy="402874"/>
          </a:xfrm>
          <a:custGeom>
            <a:avLst/>
            <a:gdLst/>
            <a:ahLst/>
            <a:cxnLst/>
            <a:rect l="0" t="0" r="0" b="0"/>
            <a:pathLst>
              <a:path w="290961" h="402874">
                <a:moveTo>
                  <a:pt x="205235" y="34255"/>
                </a:moveTo>
                <a:lnTo>
                  <a:pt x="184836" y="13855"/>
                </a:lnTo>
                <a:lnTo>
                  <a:pt x="182111" y="12083"/>
                </a:lnTo>
                <a:lnTo>
                  <a:pt x="173725" y="8636"/>
                </a:lnTo>
                <a:lnTo>
                  <a:pt x="168053" y="4454"/>
                </a:lnTo>
                <a:lnTo>
                  <a:pt x="164255" y="2958"/>
                </a:lnTo>
                <a:lnTo>
                  <a:pt x="159817" y="1960"/>
                </a:lnTo>
                <a:lnTo>
                  <a:pt x="150760" y="852"/>
                </a:lnTo>
                <a:lnTo>
                  <a:pt x="143559" y="359"/>
                </a:lnTo>
                <a:lnTo>
                  <a:pt x="134644" y="140"/>
                </a:lnTo>
                <a:lnTo>
                  <a:pt x="113398" y="0"/>
                </a:lnTo>
                <a:lnTo>
                  <a:pt x="108768" y="941"/>
                </a:lnTo>
                <a:lnTo>
                  <a:pt x="101084" y="4526"/>
                </a:lnTo>
                <a:lnTo>
                  <a:pt x="86852" y="11900"/>
                </a:lnTo>
                <a:lnTo>
                  <a:pt x="70570" y="20117"/>
                </a:lnTo>
                <a:lnTo>
                  <a:pt x="61882" y="25749"/>
                </a:lnTo>
                <a:lnTo>
                  <a:pt x="53893" y="32379"/>
                </a:lnTo>
                <a:lnTo>
                  <a:pt x="49095" y="36815"/>
                </a:lnTo>
                <a:lnTo>
                  <a:pt x="32259" y="53070"/>
                </a:lnTo>
                <a:lnTo>
                  <a:pt x="25805" y="61985"/>
                </a:lnTo>
                <a:lnTo>
                  <a:pt x="19761" y="71345"/>
                </a:lnTo>
                <a:lnTo>
                  <a:pt x="11003" y="82921"/>
                </a:lnTo>
                <a:lnTo>
                  <a:pt x="5245" y="92715"/>
                </a:lnTo>
                <a:lnTo>
                  <a:pt x="2051" y="100877"/>
                </a:lnTo>
                <a:lnTo>
                  <a:pt x="631" y="108633"/>
                </a:lnTo>
                <a:lnTo>
                  <a:pt x="0" y="118429"/>
                </a:lnTo>
                <a:lnTo>
                  <a:pt x="2260" y="129133"/>
                </a:lnTo>
                <a:lnTo>
                  <a:pt x="5487" y="139288"/>
                </a:lnTo>
                <a:lnTo>
                  <a:pt x="6921" y="146977"/>
                </a:lnTo>
                <a:lnTo>
                  <a:pt x="10098" y="153569"/>
                </a:lnTo>
                <a:lnTo>
                  <a:pt x="17242" y="162635"/>
                </a:lnTo>
                <a:lnTo>
                  <a:pt x="25391" y="171354"/>
                </a:lnTo>
                <a:lnTo>
                  <a:pt x="28189" y="174232"/>
                </a:lnTo>
                <a:lnTo>
                  <a:pt x="31960" y="176150"/>
                </a:lnTo>
                <a:lnTo>
                  <a:pt x="36378" y="177430"/>
                </a:lnTo>
                <a:lnTo>
                  <a:pt x="41229" y="178283"/>
                </a:lnTo>
                <a:lnTo>
                  <a:pt x="46368" y="178851"/>
                </a:lnTo>
                <a:lnTo>
                  <a:pt x="51699" y="179230"/>
                </a:lnTo>
                <a:lnTo>
                  <a:pt x="57158" y="179482"/>
                </a:lnTo>
                <a:lnTo>
                  <a:pt x="68303" y="179763"/>
                </a:lnTo>
                <a:lnTo>
                  <a:pt x="73942" y="179838"/>
                </a:lnTo>
                <a:lnTo>
                  <a:pt x="78654" y="178935"/>
                </a:lnTo>
                <a:lnTo>
                  <a:pt x="86430" y="175392"/>
                </a:lnTo>
                <a:lnTo>
                  <a:pt x="106026" y="165357"/>
                </a:lnTo>
                <a:lnTo>
                  <a:pt x="117010" y="159833"/>
                </a:lnTo>
                <a:lnTo>
                  <a:pt x="122606" y="156073"/>
                </a:lnTo>
                <a:lnTo>
                  <a:pt x="128242" y="151662"/>
                </a:lnTo>
                <a:lnTo>
                  <a:pt x="133904" y="146817"/>
                </a:lnTo>
                <a:lnTo>
                  <a:pt x="139583" y="142634"/>
                </a:lnTo>
                <a:lnTo>
                  <a:pt x="145275" y="138892"/>
                </a:lnTo>
                <a:lnTo>
                  <a:pt x="150974" y="135446"/>
                </a:lnTo>
                <a:lnTo>
                  <a:pt x="156679" y="131243"/>
                </a:lnTo>
                <a:lnTo>
                  <a:pt x="162387" y="126536"/>
                </a:lnTo>
                <a:lnTo>
                  <a:pt x="168097" y="121493"/>
                </a:lnTo>
                <a:lnTo>
                  <a:pt x="176982" y="110810"/>
                </a:lnTo>
                <a:lnTo>
                  <a:pt x="185058" y="99712"/>
                </a:lnTo>
                <a:lnTo>
                  <a:pt x="189879" y="94086"/>
                </a:lnTo>
                <a:lnTo>
                  <a:pt x="199363" y="83707"/>
                </a:lnTo>
                <a:lnTo>
                  <a:pt x="206753" y="75919"/>
                </a:lnTo>
                <a:lnTo>
                  <a:pt x="213212" y="66742"/>
                </a:lnTo>
                <a:lnTo>
                  <a:pt x="219258" y="56314"/>
                </a:lnTo>
                <a:lnTo>
                  <a:pt x="225121" y="45329"/>
                </a:lnTo>
                <a:lnTo>
                  <a:pt x="228361" y="36637"/>
                </a:lnTo>
                <a:lnTo>
                  <a:pt x="229225" y="32986"/>
                </a:lnTo>
                <a:lnTo>
                  <a:pt x="232725" y="26388"/>
                </a:lnTo>
                <a:lnTo>
                  <a:pt x="239128" y="17653"/>
                </a:lnTo>
                <a:lnTo>
                  <a:pt x="236809" y="17352"/>
                </a:lnTo>
                <a:lnTo>
                  <a:pt x="231296" y="17125"/>
                </a:lnTo>
                <a:lnTo>
                  <a:pt x="231055" y="21665"/>
                </a:lnTo>
                <a:lnTo>
                  <a:pt x="231973" y="23957"/>
                </a:lnTo>
                <a:lnTo>
                  <a:pt x="236864" y="31733"/>
                </a:lnTo>
                <a:lnTo>
                  <a:pt x="238343" y="37262"/>
                </a:lnTo>
                <a:lnTo>
                  <a:pt x="239000" y="45434"/>
                </a:lnTo>
                <a:lnTo>
                  <a:pt x="239292" y="55416"/>
                </a:lnTo>
                <a:lnTo>
                  <a:pt x="239422" y="66203"/>
                </a:lnTo>
                <a:lnTo>
                  <a:pt x="240409" y="72698"/>
                </a:lnTo>
                <a:lnTo>
                  <a:pt x="242019" y="79887"/>
                </a:lnTo>
                <a:lnTo>
                  <a:pt x="244046" y="87536"/>
                </a:lnTo>
                <a:lnTo>
                  <a:pt x="248837" y="103656"/>
                </a:lnTo>
                <a:lnTo>
                  <a:pt x="251448" y="111954"/>
                </a:lnTo>
                <a:lnTo>
                  <a:pt x="253189" y="120345"/>
                </a:lnTo>
                <a:lnTo>
                  <a:pt x="254349" y="128796"/>
                </a:lnTo>
                <a:lnTo>
                  <a:pt x="255123" y="137287"/>
                </a:lnTo>
                <a:lnTo>
                  <a:pt x="256591" y="145805"/>
                </a:lnTo>
                <a:lnTo>
                  <a:pt x="258523" y="154342"/>
                </a:lnTo>
                <a:lnTo>
                  <a:pt x="260763" y="162891"/>
                </a:lnTo>
                <a:lnTo>
                  <a:pt x="262256" y="171447"/>
                </a:lnTo>
                <a:lnTo>
                  <a:pt x="263252" y="180009"/>
                </a:lnTo>
                <a:lnTo>
                  <a:pt x="263916" y="188575"/>
                </a:lnTo>
                <a:lnTo>
                  <a:pt x="264358" y="197142"/>
                </a:lnTo>
                <a:lnTo>
                  <a:pt x="264850" y="214282"/>
                </a:lnTo>
                <a:lnTo>
                  <a:pt x="265126" y="239996"/>
                </a:lnTo>
                <a:lnTo>
                  <a:pt x="266118" y="249521"/>
                </a:lnTo>
                <a:lnTo>
                  <a:pt x="267731" y="259681"/>
                </a:lnTo>
                <a:lnTo>
                  <a:pt x="269759" y="270264"/>
                </a:lnTo>
                <a:lnTo>
                  <a:pt x="271111" y="279224"/>
                </a:lnTo>
                <a:lnTo>
                  <a:pt x="272013" y="287103"/>
                </a:lnTo>
                <a:lnTo>
                  <a:pt x="272614" y="294260"/>
                </a:lnTo>
                <a:lnTo>
                  <a:pt x="273014" y="301889"/>
                </a:lnTo>
                <a:lnTo>
                  <a:pt x="273460" y="317986"/>
                </a:lnTo>
                <a:lnTo>
                  <a:pt x="274531" y="325327"/>
                </a:lnTo>
                <a:lnTo>
                  <a:pt x="276197" y="332126"/>
                </a:lnTo>
                <a:lnTo>
                  <a:pt x="278261" y="338563"/>
                </a:lnTo>
                <a:lnTo>
                  <a:pt x="280554" y="350796"/>
                </a:lnTo>
                <a:lnTo>
                  <a:pt x="281573" y="362582"/>
                </a:lnTo>
                <a:lnTo>
                  <a:pt x="282026" y="374171"/>
                </a:lnTo>
                <a:lnTo>
                  <a:pt x="283099" y="378975"/>
                </a:lnTo>
                <a:lnTo>
                  <a:pt x="288208" y="390289"/>
                </a:lnTo>
                <a:lnTo>
                  <a:pt x="290960" y="4028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SMARTPenAnnotation352"/>
          <p:cNvSpPr/>
          <p:nvPr/>
        </p:nvSpPr>
        <p:spPr>
          <a:xfrm>
            <a:off x="3217544" y="4329512"/>
            <a:ext cx="265610" cy="486774"/>
          </a:xfrm>
          <a:custGeom>
            <a:avLst/>
            <a:gdLst/>
            <a:ahLst/>
            <a:cxnLst/>
            <a:rect l="0" t="0" r="0" b="0"/>
            <a:pathLst>
              <a:path w="265610" h="486774">
                <a:moveTo>
                  <a:pt x="0" y="8173"/>
                </a:moveTo>
                <a:lnTo>
                  <a:pt x="0" y="16392"/>
                </a:lnTo>
                <a:lnTo>
                  <a:pt x="4551" y="21191"/>
                </a:lnTo>
                <a:lnTo>
                  <a:pt x="5892" y="24472"/>
                </a:lnTo>
                <a:lnTo>
                  <a:pt x="7779" y="38190"/>
                </a:lnTo>
                <a:lnTo>
                  <a:pt x="8220" y="48819"/>
                </a:lnTo>
                <a:lnTo>
                  <a:pt x="8468" y="65513"/>
                </a:lnTo>
                <a:lnTo>
                  <a:pt x="11067" y="76838"/>
                </a:lnTo>
                <a:lnTo>
                  <a:pt x="14444" y="89173"/>
                </a:lnTo>
                <a:lnTo>
                  <a:pt x="15945" y="104180"/>
                </a:lnTo>
                <a:lnTo>
                  <a:pt x="19152" y="117835"/>
                </a:lnTo>
                <a:lnTo>
                  <a:pt x="22800" y="130254"/>
                </a:lnTo>
                <a:lnTo>
                  <a:pt x="24421" y="142123"/>
                </a:lnTo>
                <a:lnTo>
                  <a:pt x="27682" y="153749"/>
                </a:lnTo>
                <a:lnTo>
                  <a:pt x="32332" y="168464"/>
                </a:lnTo>
                <a:lnTo>
                  <a:pt x="32985" y="172183"/>
                </a:lnTo>
                <a:lnTo>
                  <a:pt x="38790" y="181396"/>
                </a:lnTo>
                <a:lnTo>
                  <a:pt x="46768" y="189936"/>
                </a:lnTo>
                <a:lnTo>
                  <a:pt x="53488" y="193731"/>
                </a:lnTo>
                <a:lnTo>
                  <a:pt x="59650" y="197958"/>
                </a:lnTo>
                <a:lnTo>
                  <a:pt x="62627" y="200419"/>
                </a:lnTo>
                <a:lnTo>
                  <a:pt x="65564" y="202059"/>
                </a:lnTo>
                <a:lnTo>
                  <a:pt x="71368" y="203882"/>
                </a:lnTo>
                <a:lnTo>
                  <a:pt x="79662" y="204692"/>
                </a:lnTo>
                <a:lnTo>
                  <a:pt x="84540" y="204908"/>
                </a:lnTo>
                <a:lnTo>
                  <a:pt x="89698" y="204100"/>
                </a:lnTo>
                <a:lnTo>
                  <a:pt x="95041" y="202608"/>
                </a:lnTo>
                <a:lnTo>
                  <a:pt x="100508" y="200661"/>
                </a:lnTo>
                <a:lnTo>
                  <a:pt x="105106" y="198411"/>
                </a:lnTo>
                <a:lnTo>
                  <a:pt x="112754" y="193371"/>
                </a:lnTo>
                <a:lnTo>
                  <a:pt x="117079" y="189741"/>
                </a:lnTo>
                <a:lnTo>
                  <a:pt x="121868" y="185415"/>
                </a:lnTo>
                <a:lnTo>
                  <a:pt x="135169" y="172766"/>
                </a:lnTo>
                <a:lnTo>
                  <a:pt x="141991" y="165145"/>
                </a:lnTo>
                <a:lnTo>
                  <a:pt x="148197" y="155408"/>
                </a:lnTo>
                <a:lnTo>
                  <a:pt x="152138" y="150145"/>
                </a:lnTo>
                <a:lnTo>
                  <a:pt x="156671" y="144731"/>
                </a:lnTo>
                <a:lnTo>
                  <a:pt x="161597" y="139217"/>
                </a:lnTo>
                <a:lnTo>
                  <a:pt x="169611" y="128009"/>
                </a:lnTo>
                <a:lnTo>
                  <a:pt x="173082" y="122354"/>
                </a:lnTo>
                <a:lnTo>
                  <a:pt x="176938" y="110990"/>
                </a:lnTo>
                <a:lnTo>
                  <a:pt x="179604" y="98637"/>
                </a:lnTo>
                <a:lnTo>
                  <a:pt x="183965" y="83622"/>
                </a:lnTo>
                <a:lnTo>
                  <a:pt x="189077" y="69963"/>
                </a:lnTo>
                <a:lnTo>
                  <a:pt x="193572" y="58495"/>
                </a:lnTo>
                <a:lnTo>
                  <a:pt x="195570" y="50223"/>
                </a:lnTo>
                <a:lnTo>
                  <a:pt x="196694" y="35660"/>
                </a:lnTo>
                <a:lnTo>
                  <a:pt x="197075" y="20517"/>
                </a:lnTo>
                <a:lnTo>
                  <a:pt x="197156" y="9986"/>
                </a:lnTo>
                <a:lnTo>
                  <a:pt x="194622" y="6439"/>
                </a:lnTo>
                <a:lnTo>
                  <a:pt x="188948" y="0"/>
                </a:lnTo>
                <a:lnTo>
                  <a:pt x="188700" y="4269"/>
                </a:lnTo>
                <a:lnTo>
                  <a:pt x="189618" y="5571"/>
                </a:lnTo>
                <a:lnTo>
                  <a:pt x="191182" y="6438"/>
                </a:lnTo>
                <a:lnTo>
                  <a:pt x="193177" y="7016"/>
                </a:lnTo>
                <a:lnTo>
                  <a:pt x="194507" y="8354"/>
                </a:lnTo>
                <a:lnTo>
                  <a:pt x="195394" y="10199"/>
                </a:lnTo>
                <a:lnTo>
                  <a:pt x="196380" y="14788"/>
                </a:lnTo>
                <a:lnTo>
                  <a:pt x="196818" y="20003"/>
                </a:lnTo>
                <a:lnTo>
                  <a:pt x="197887" y="22727"/>
                </a:lnTo>
                <a:lnTo>
                  <a:pt x="203943" y="32064"/>
                </a:lnTo>
                <a:lnTo>
                  <a:pt x="211769" y="46473"/>
                </a:lnTo>
                <a:lnTo>
                  <a:pt x="217310" y="57262"/>
                </a:lnTo>
                <a:lnTo>
                  <a:pt x="220407" y="68408"/>
                </a:lnTo>
                <a:lnTo>
                  <a:pt x="222737" y="80664"/>
                </a:lnTo>
                <a:lnTo>
                  <a:pt x="226947" y="95636"/>
                </a:lnTo>
                <a:lnTo>
                  <a:pt x="231993" y="109275"/>
                </a:lnTo>
                <a:lnTo>
                  <a:pt x="237411" y="122640"/>
                </a:lnTo>
                <a:lnTo>
                  <a:pt x="242994" y="138104"/>
                </a:lnTo>
                <a:lnTo>
                  <a:pt x="244864" y="146229"/>
                </a:lnTo>
                <a:lnTo>
                  <a:pt x="246110" y="154503"/>
                </a:lnTo>
                <a:lnTo>
                  <a:pt x="246941" y="162876"/>
                </a:lnTo>
                <a:lnTo>
                  <a:pt x="248447" y="171316"/>
                </a:lnTo>
                <a:lnTo>
                  <a:pt x="250404" y="179800"/>
                </a:lnTo>
                <a:lnTo>
                  <a:pt x="252662" y="188313"/>
                </a:lnTo>
                <a:lnTo>
                  <a:pt x="257709" y="205392"/>
                </a:lnTo>
                <a:lnTo>
                  <a:pt x="260389" y="213948"/>
                </a:lnTo>
                <a:lnTo>
                  <a:pt x="262175" y="222508"/>
                </a:lnTo>
                <a:lnTo>
                  <a:pt x="263366" y="231073"/>
                </a:lnTo>
                <a:lnTo>
                  <a:pt x="264160" y="239640"/>
                </a:lnTo>
                <a:lnTo>
                  <a:pt x="264689" y="248209"/>
                </a:lnTo>
                <a:lnTo>
                  <a:pt x="265277" y="265351"/>
                </a:lnTo>
                <a:lnTo>
                  <a:pt x="265609" y="291066"/>
                </a:lnTo>
                <a:lnTo>
                  <a:pt x="264703" y="299638"/>
                </a:lnTo>
                <a:lnTo>
                  <a:pt x="263146" y="308211"/>
                </a:lnTo>
                <a:lnTo>
                  <a:pt x="253804" y="347051"/>
                </a:lnTo>
                <a:lnTo>
                  <a:pt x="251118" y="356964"/>
                </a:lnTo>
                <a:lnTo>
                  <a:pt x="245593" y="375599"/>
                </a:lnTo>
                <a:lnTo>
                  <a:pt x="237128" y="402154"/>
                </a:lnTo>
                <a:lnTo>
                  <a:pt x="231438" y="416956"/>
                </a:lnTo>
                <a:lnTo>
                  <a:pt x="224781" y="429884"/>
                </a:lnTo>
                <a:lnTo>
                  <a:pt x="220340" y="435999"/>
                </a:lnTo>
                <a:lnTo>
                  <a:pt x="215473" y="441980"/>
                </a:lnTo>
                <a:lnTo>
                  <a:pt x="207526" y="451166"/>
                </a:lnTo>
                <a:lnTo>
                  <a:pt x="199866" y="459376"/>
                </a:lnTo>
                <a:lnTo>
                  <a:pt x="190112" y="469375"/>
                </a:lnTo>
                <a:lnTo>
                  <a:pt x="181967" y="475089"/>
                </a:lnTo>
                <a:lnTo>
                  <a:pt x="174220" y="478581"/>
                </a:lnTo>
                <a:lnTo>
                  <a:pt x="164426" y="483308"/>
                </a:lnTo>
                <a:lnTo>
                  <a:pt x="156264" y="486044"/>
                </a:lnTo>
                <a:lnTo>
                  <a:pt x="152753" y="486773"/>
                </a:lnTo>
                <a:lnTo>
                  <a:pt x="149461" y="486307"/>
                </a:lnTo>
                <a:lnTo>
                  <a:pt x="146313" y="485044"/>
                </a:lnTo>
                <a:lnTo>
                  <a:pt x="143262" y="483250"/>
                </a:lnTo>
                <a:lnTo>
                  <a:pt x="139323" y="482053"/>
                </a:lnTo>
                <a:lnTo>
                  <a:pt x="134792" y="481255"/>
                </a:lnTo>
                <a:lnTo>
                  <a:pt x="129867" y="480724"/>
                </a:lnTo>
                <a:lnTo>
                  <a:pt x="125631" y="479417"/>
                </a:lnTo>
                <a:lnTo>
                  <a:pt x="118384" y="475424"/>
                </a:lnTo>
                <a:lnTo>
                  <a:pt x="111862" y="470992"/>
                </a:lnTo>
                <a:lnTo>
                  <a:pt x="107501" y="466918"/>
                </a:lnTo>
                <a:lnTo>
                  <a:pt x="105958" y="464498"/>
                </a:lnTo>
                <a:lnTo>
                  <a:pt x="102870" y="4539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SMARTPenAnnotation353"/>
          <p:cNvSpPr/>
          <p:nvPr/>
        </p:nvSpPr>
        <p:spPr>
          <a:xfrm>
            <a:off x="3655933" y="4397692"/>
            <a:ext cx="187405" cy="17146"/>
          </a:xfrm>
          <a:custGeom>
            <a:avLst/>
            <a:gdLst/>
            <a:ahLst/>
            <a:cxnLst/>
            <a:rect l="0" t="0" r="0" b="0"/>
            <a:pathLst>
              <a:path w="187405" h="17146">
                <a:moveTo>
                  <a:pt x="7381" y="17145"/>
                </a:moveTo>
                <a:lnTo>
                  <a:pt x="0" y="17145"/>
                </a:lnTo>
                <a:lnTo>
                  <a:pt x="10846" y="17145"/>
                </a:lnTo>
                <a:lnTo>
                  <a:pt x="13501" y="16193"/>
                </a:lnTo>
                <a:lnTo>
                  <a:pt x="16223" y="14605"/>
                </a:lnTo>
                <a:lnTo>
                  <a:pt x="18991" y="12595"/>
                </a:lnTo>
                <a:lnTo>
                  <a:pt x="21789" y="11253"/>
                </a:lnTo>
                <a:lnTo>
                  <a:pt x="24607" y="10360"/>
                </a:lnTo>
                <a:lnTo>
                  <a:pt x="27437" y="9764"/>
                </a:lnTo>
                <a:lnTo>
                  <a:pt x="31229" y="9367"/>
                </a:lnTo>
                <a:lnTo>
                  <a:pt x="35663" y="9102"/>
                </a:lnTo>
                <a:lnTo>
                  <a:pt x="44716" y="8808"/>
                </a:lnTo>
                <a:lnTo>
                  <a:pt x="56120" y="8643"/>
                </a:lnTo>
                <a:lnTo>
                  <a:pt x="65873" y="8603"/>
                </a:lnTo>
                <a:lnTo>
                  <a:pt x="71141" y="7641"/>
                </a:lnTo>
                <a:lnTo>
                  <a:pt x="76558" y="6046"/>
                </a:lnTo>
                <a:lnTo>
                  <a:pt x="82074" y="4031"/>
                </a:lnTo>
                <a:lnTo>
                  <a:pt x="87657" y="2687"/>
                </a:lnTo>
                <a:lnTo>
                  <a:pt x="93283" y="1792"/>
                </a:lnTo>
                <a:lnTo>
                  <a:pt x="98939" y="1194"/>
                </a:lnTo>
                <a:lnTo>
                  <a:pt x="104615" y="796"/>
                </a:lnTo>
                <a:lnTo>
                  <a:pt x="110304" y="531"/>
                </a:lnTo>
                <a:lnTo>
                  <a:pt x="121705" y="236"/>
                </a:lnTo>
                <a:lnTo>
                  <a:pt x="18740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SMARTPenAnnotation354"/>
          <p:cNvSpPr/>
          <p:nvPr/>
        </p:nvSpPr>
        <p:spPr>
          <a:xfrm>
            <a:off x="3997645" y="4209097"/>
            <a:ext cx="231456" cy="111444"/>
          </a:xfrm>
          <a:custGeom>
            <a:avLst/>
            <a:gdLst/>
            <a:ahLst/>
            <a:cxnLst/>
            <a:rect l="0" t="0" r="0" b="0"/>
            <a:pathLst>
              <a:path w="231456" h="111444">
                <a:moveTo>
                  <a:pt x="17142" y="0"/>
                </a:moveTo>
                <a:lnTo>
                  <a:pt x="17142" y="4551"/>
                </a:lnTo>
                <a:lnTo>
                  <a:pt x="18095" y="5891"/>
                </a:lnTo>
                <a:lnTo>
                  <a:pt x="19682" y="6785"/>
                </a:lnTo>
                <a:lnTo>
                  <a:pt x="21693" y="7381"/>
                </a:lnTo>
                <a:lnTo>
                  <a:pt x="23034" y="8731"/>
                </a:lnTo>
                <a:lnTo>
                  <a:pt x="23927" y="10583"/>
                </a:lnTo>
                <a:lnTo>
                  <a:pt x="24523" y="12770"/>
                </a:lnTo>
                <a:lnTo>
                  <a:pt x="24920" y="15181"/>
                </a:lnTo>
                <a:lnTo>
                  <a:pt x="25185" y="17741"/>
                </a:lnTo>
                <a:lnTo>
                  <a:pt x="25361" y="20400"/>
                </a:lnTo>
                <a:lnTo>
                  <a:pt x="25479" y="23125"/>
                </a:lnTo>
                <a:lnTo>
                  <a:pt x="25610" y="28693"/>
                </a:lnTo>
                <a:lnTo>
                  <a:pt x="25705" y="50281"/>
                </a:lnTo>
                <a:lnTo>
                  <a:pt x="24756" y="54476"/>
                </a:lnTo>
                <a:lnTo>
                  <a:pt x="23171" y="58225"/>
                </a:lnTo>
                <a:lnTo>
                  <a:pt x="21161" y="61677"/>
                </a:lnTo>
                <a:lnTo>
                  <a:pt x="18869" y="64930"/>
                </a:lnTo>
                <a:lnTo>
                  <a:pt x="16388" y="68052"/>
                </a:lnTo>
                <a:lnTo>
                  <a:pt x="13782" y="71085"/>
                </a:lnTo>
                <a:lnTo>
                  <a:pt x="12044" y="75013"/>
                </a:lnTo>
                <a:lnTo>
                  <a:pt x="10886" y="79536"/>
                </a:lnTo>
                <a:lnTo>
                  <a:pt x="10114" y="84457"/>
                </a:lnTo>
                <a:lnTo>
                  <a:pt x="8646" y="87737"/>
                </a:lnTo>
                <a:lnTo>
                  <a:pt x="6716" y="89924"/>
                </a:lnTo>
                <a:lnTo>
                  <a:pt x="4476" y="91382"/>
                </a:lnTo>
                <a:lnTo>
                  <a:pt x="2984" y="93306"/>
                </a:lnTo>
                <a:lnTo>
                  <a:pt x="1988" y="95542"/>
                </a:lnTo>
                <a:lnTo>
                  <a:pt x="1324" y="97985"/>
                </a:lnTo>
                <a:lnTo>
                  <a:pt x="882" y="100565"/>
                </a:lnTo>
                <a:lnTo>
                  <a:pt x="587" y="103239"/>
                </a:lnTo>
                <a:lnTo>
                  <a:pt x="0" y="111400"/>
                </a:lnTo>
                <a:lnTo>
                  <a:pt x="8728" y="111440"/>
                </a:lnTo>
                <a:lnTo>
                  <a:pt x="53108" y="111443"/>
                </a:lnTo>
                <a:lnTo>
                  <a:pt x="57312" y="110490"/>
                </a:lnTo>
                <a:lnTo>
                  <a:pt x="62019" y="108903"/>
                </a:lnTo>
                <a:lnTo>
                  <a:pt x="67063" y="106892"/>
                </a:lnTo>
                <a:lnTo>
                  <a:pt x="72330" y="105551"/>
                </a:lnTo>
                <a:lnTo>
                  <a:pt x="77746" y="104658"/>
                </a:lnTo>
                <a:lnTo>
                  <a:pt x="83263" y="104062"/>
                </a:lnTo>
                <a:lnTo>
                  <a:pt x="87892" y="103664"/>
                </a:lnTo>
                <a:lnTo>
                  <a:pt x="91932" y="103400"/>
                </a:lnTo>
                <a:lnTo>
                  <a:pt x="95576" y="103223"/>
                </a:lnTo>
                <a:lnTo>
                  <a:pt x="99912" y="102153"/>
                </a:lnTo>
                <a:lnTo>
                  <a:pt x="104707" y="100487"/>
                </a:lnTo>
                <a:lnTo>
                  <a:pt x="109808" y="98424"/>
                </a:lnTo>
                <a:lnTo>
                  <a:pt x="116067" y="97049"/>
                </a:lnTo>
                <a:lnTo>
                  <a:pt x="123098" y="96132"/>
                </a:lnTo>
                <a:lnTo>
                  <a:pt x="136623" y="95113"/>
                </a:lnTo>
                <a:lnTo>
                  <a:pt x="145810" y="94660"/>
                </a:lnTo>
                <a:lnTo>
                  <a:pt x="155608" y="94458"/>
                </a:lnTo>
                <a:lnTo>
                  <a:pt x="231455" y="9429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SMARTPenAnnotation355"/>
          <p:cNvSpPr/>
          <p:nvPr/>
        </p:nvSpPr>
        <p:spPr>
          <a:xfrm>
            <a:off x="4186237" y="4149090"/>
            <a:ext cx="8573" cy="377190"/>
          </a:xfrm>
          <a:custGeom>
            <a:avLst/>
            <a:gdLst/>
            <a:ahLst/>
            <a:cxnLst/>
            <a:rect l="0" t="0" r="0" b="0"/>
            <a:pathLst>
              <a:path w="8573" h="377190">
                <a:moveTo>
                  <a:pt x="8572" y="0"/>
                </a:moveTo>
                <a:lnTo>
                  <a:pt x="1191" y="0"/>
                </a:lnTo>
                <a:lnTo>
                  <a:pt x="794" y="952"/>
                </a:lnTo>
                <a:lnTo>
                  <a:pt x="529" y="2539"/>
                </a:lnTo>
                <a:lnTo>
                  <a:pt x="353" y="4550"/>
                </a:lnTo>
                <a:lnTo>
                  <a:pt x="105" y="11931"/>
                </a:lnTo>
                <a:lnTo>
                  <a:pt x="0" y="37718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SMARTPenAnnotation356"/>
          <p:cNvSpPr/>
          <p:nvPr/>
        </p:nvSpPr>
        <p:spPr>
          <a:xfrm>
            <a:off x="3809047" y="4620577"/>
            <a:ext cx="16762" cy="240031"/>
          </a:xfrm>
          <a:custGeom>
            <a:avLst/>
            <a:gdLst/>
            <a:ahLst/>
            <a:cxnLst/>
            <a:rect l="0" t="0" r="0" b="0"/>
            <a:pathLst>
              <a:path w="16762" h="240031">
                <a:moveTo>
                  <a:pt x="0" y="0"/>
                </a:moveTo>
                <a:lnTo>
                  <a:pt x="0" y="16483"/>
                </a:lnTo>
                <a:lnTo>
                  <a:pt x="953" y="20514"/>
                </a:lnTo>
                <a:lnTo>
                  <a:pt x="2540" y="24153"/>
                </a:lnTo>
                <a:lnTo>
                  <a:pt x="4551" y="27532"/>
                </a:lnTo>
                <a:lnTo>
                  <a:pt x="5891" y="32642"/>
                </a:lnTo>
                <a:lnTo>
                  <a:pt x="6785" y="38906"/>
                </a:lnTo>
                <a:lnTo>
                  <a:pt x="7381" y="45940"/>
                </a:lnTo>
                <a:lnTo>
                  <a:pt x="8730" y="53487"/>
                </a:lnTo>
                <a:lnTo>
                  <a:pt x="10583" y="61375"/>
                </a:lnTo>
                <a:lnTo>
                  <a:pt x="12770" y="69492"/>
                </a:lnTo>
                <a:lnTo>
                  <a:pt x="14228" y="77761"/>
                </a:lnTo>
                <a:lnTo>
                  <a:pt x="15200" y="86131"/>
                </a:lnTo>
                <a:lnTo>
                  <a:pt x="15849" y="94568"/>
                </a:lnTo>
                <a:lnTo>
                  <a:pt x="16281" y="103050"/>
                </a:lnTo>
                <a:lnTo>
                  <a:pt x="16761" y="120095"/>
                </a:lnTo>
                <a:lnTo>
                  <a:pt x="15937" y="128641"/>
                </a:lnTo>
                <a:lnTo>
                  <a:pt x="14435" y="137196"/>
                </a:lnTo>
                <a:lnTo>
                  <a:pt x="12480" y="145757"/>
                </a:lnTo>
                <a:lnTo>
                  <a:pt x="11177" y="154321"/>
                </a:lnTo>
                <a:lnTo>
                  <a:pt x="10310" y="162888"/>
                </a:lnTo>
                <a:lnTo>
                  <a:pt x="9730" y="171458"/>
                </a:lnTo>
                <a:lnTo>
                  <a:pt x="9087" y="186059"/>
                </a:lnTo>
                <a:lnTo>
                  <a:pt x="8725" y="204989"/>
                </a:lnTo>
                <a:lnTo>
                  <a:pt x="8573" y="2400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SMARTPenAnnotation357"/>
          <p:cNvSpPr/>
          <p:nvPr/>
        </p:nvSpPr>
        <p:spPr>
          <a:xfrm>
            <a:off x="3714854" y="4732020"/>
            <a:ext cx="162774" cy="13512"/>
          </a:xfrm>
          <a:custGeom>
            <a:avLst/>
            <a:gdLst/>
            <a:ahLst/>
            <a:cxnLst/>
            <a:rect l="0" t="0" r="0" b="0"/>
            <a:pathLst>
              <a:path w="162774" h="13512">
                <a:moveTo>
                  <a:pt x="8468" y="8572"/>
                </a:moveTo>
                <a:lnTo>
                  <a:pt x="0" y="8572"/>
                </a:lnTo>
                <a:lnTo>
                  <a:pt x="44437" y="8572"/>
                </a:lnTo>
                <a:lnTo>
                  <a:pt x="48640" y="9525"/>
                </a:lnTo>
                <a:lnTo>
                  <a:pt x="53347" y="11112"/>
                </a:lnTo>
                <a:lnTo>
                  <a:pt x="58390" y="13123"/>
                </a:lnTo>
                <a:lnTo>
                  <a:pt x="63657" y="13511"/>
                </a:lnTo>
                <a:lnTo>
                  <a:pt x="69073" y="12817"/>
                </a:lnTo>
                <a:lnTo>
                  <a:pt x="74589" y="11402"/>
                </a:lnTo>
                <a:lnTo>
                  <a:pt x="81123" y="10459"/>
                </a:lnTo>
                <a:lnTo>
                  <a:pt x="88337" y="9830"/>
                </a:lnTo>
                <a:lnTo>
                  <a:pt x="96004" y="9410"/>
                </a:lnTo>
                <a:lnTo>
                  <a:pt x="109603" y="8945"/>
                </a:lnTo>
                <a:lnTo>
                  <a:pt x="115896" y="8821"/>
                </a:lnTo>
                <a:lnTo>
                  <a:pt x="121997" y="7785"/>
                </a:lnTo>
                <a:lnTo>
                  <a:pt x="127969" y="6143"/>
                </a:lnTo>
                <a:lnTo>
                  <a:pt x="133856" y="4095"/>
                </a:lnTo>
                <a:lnTo>
                  <a:pt x="139685" y="2730"/>
                </a:lnTo>
                <a:lnTo>
                  <a:pt x="145476" y="1820"/>
                </a:lnTo>
                <a:lnTo>
                  <a:pt x="16277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SMARTPenAnnotation358"/>
          <p:cNvSpPr/>
          <p:nvPr/>
        </p:nvSpPr>
        <p:spPr>
          <a:xfrm>
            <a:off x="4023393" y="4637722"/>
            <a:ext cx="188562" cy="94298"/>
          </a:xfrm>
          <a:custGeom>
            <a:avLst/>
            <a:gdLst/>
            <a:ahLst/>
            <a:cxnLst/>
            <a:rect l="0" t="0" r="0" b="0"/>
            <a:pathLst>
              <a:path w="188562" h="94298">
                <a:moveTo>
                  <a:pt x="17111" y="0"/>
                </a:moveTo>
                <a:lnTo>
                  <a:pt x="25331" y="8219"/>
                </a:lnTo>
                <a:lnTo>
                  <a:pt x="25527" y="10956"/>
                </a:lnTo>
                <a:lnTo>
                  <a:pt x="25653" y="15922"/>
                </a:lnTo>
                <a:lnTo>
                  <a:pt x="25674" y="21333"/>
                </a:lnTo>
                <a:lnTo>
                  <a:pt x="24725" y="23748"/>
                </a:lnTo>
                <a:lnTo>
                  <a:pt x="23140" y="26309"/>
                </a:lnTo>
                <a:lnTo>
                  <a:pt x="21130" y="28969"/>
                </a:lnTo>
                <a:lnTo>
                  <a:pt x="19791" y="31696"/>
                </a:lnTo>
                <a:lnTo>
                  <a:pt x="18898" y="34465"/>
                </a:lnTo>
                <a:lnTo>
                  <a:pt x="18302" y="37265"/>
                </a:lnTo>
                <a:lnTo>
                  <a:pt x="17906" y="41035"/>
                </a:lnTo>
                <a:lnTo>
                  <a:pt x="17641" y="45455"/>
                </a:lnTo>
                <a:lnTo>
                  <a:pt x="17347" y="54492"/>
                </a:lnTo>
                <a:lnTo>
                  <a:pt x="17216" y="61684"/>
                </a:lnTo>
                <a:lnTo>
                  <a:pt x="16229" y="64935"/>
                </a:lnTo>
                <a:lnTo>
                  <a:pt x="14618" y="68055"/>
                </a:lnTo>
                <a:lnTo>
                  <a:pt x="12592" y="71087"/>
                </a:lnTo>
                <a:lnTo>
                  <a:pt x="11241" y="74062"/>
                </a:lnTo>
                <a:lnTo>
                  <a:pt x="10341" y="76997"/>
                </a:lnTo>
                <a:lnTo>
                  <a:pt x="9740" y="79906"/>
                </a:lnTo>
                <a:lnTo>
                  <a:pt x="8387" y="81846"/>
                </a:lnTo>
                <a:lnTo>
                  <a:pt x="6533" y="83139"/>
                </a:lnTo>
                <a:lnTo>
                  <a:pt x="4344" y="84001"/>
                </a:lnTo>
                <a:lnTo>
                  <a:pt x="2885" y="85528"/>
                </a:lnTo>
                <a:lnTo>
                  <a:pt x="1912" y="87499"/>
                </a:lnTo>
                <a:lnTo>
                  <a:pt x="0" y="94180"/>
                </a:lnTo>
                <a:lnTo>
                  <a:pt x="5865" y="94274"/>
                </a:lnTo>
                <a:lnTo>
                  <a:pt x="28660" y="94297"/>
                </a:lnTo>
                <a:lnTo>
                  <a:pt x="32430" y="93345"/>
                </a:lnTo>
                <a:lnTo>
                  <a:pt x="36849" y="91757"/>
                </a:lnTo>
                <a:lnTo>
                  <a:pt x="41700" y="89747"/>
                </a:lnTo>
                <a:lnTo>
                  <a:pt x="46838" y="88406"/>
                </a:lnTo>
                <a:lnTo>
                  <a:pt x="52170" y="87512"/>
                </a:lnTo>
                <a:lnTo>
                  <a:pt x="57629" y="86917"/>
                </a:lnTo>
                <a:lnTo>
                  <a:pt x="63173" y="86519"/>
                </a:lnTo>
                <a:lnTo>
                  <a:pt x="68774" y="86255"/>
                </a:lnTo>
                <a:lnTo>
                  <a:pt x="74413" y="86078"/>
                </a:lnTo>
                <a:lnTo>
                  <a:pt x="80078" y="85008"/>
                </a:lnTo>
                <a:lnTo>
                  <a:pt x="85759" y="83342"/>
                </a:lnTo>
                <a:lnTo>
                  <a:pt x="91451" y="81279"/>
                </a:lnTo>
                <a:lnTo>
                  <a:pt x="97151" y="79904"/>
                </a:lnTo>
                <a:lnTo>
                  <a:pt x="102856" y="78986"/>
                </a:lnTo>
                <a:lnTo>
                  <a:pt x="108565" y="78375"/>
                </a:lnTo>
                <a:lnTo>
                  <a:pt x="114275" y="77015"/>
                </a:lnTo>
                <a:lnTo>
                  <a:pt x="119987" y="75156"/>
                </a:lnTo>
                <a:lnTo>
                  <a:pt x="125700" y="72964"/>
                </a:lnTo>
                <a:lnTo>
                  <a:pt x="131415" y="71503"/>
                </a:lnTo>
                <a:lnTo>
                  <a:pt x="137129" y="70528"/>
                </a:lnTo>
                <a:lnTo>
                  <a:pt x="142843" y="69879"/>
                </a:lnTo>
                <a:lnTo>
                  <a:pt x="148557" y="69446"/>
                </a:lnTo>
                <a:lnTo>
                  <a:pt x="154272" y="69157"/>
                </a:lnTo>
                <a:lnTo>
                  <a:pt x="165702" y="68836"/>
                </a:lnTo>
                <a:lnTo>
                  <a:pt x="177132" y="68694"/>
                </a:lnTo>
                <a:lnTo>
                  <a:pt x="180942" y="67704"/>
                </a:lnTo>
                <a:lnTo>
                  <a:pt x="183482" y="66091"/>
                </a:lnTo>
                <a:lnTo>
                  <a:pt x="188561" y="6000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SMARTPenAnnotation359"/>
          <p:cNvSpPr/>
          <p:nvPr/>
        </p:nvSpPr>
        <p:spPr>
          <a:xfrm>
            <a:off x="4194811" y="4603432"/>
            <a:ext cx="34290" cy="257176"/>
          </a:xfrm>
          <a:custGeom>
            <a:avLst/>
            <a:gdLst/>
            <a:ahLst/>
            <a:cxnLst/>
            <a:rect l="0" t="0" r="0" b="0"/>
            <a:pathLst>
              <a:path w="34290" h="257176">
                <a:moveTo>
                  <a:pt x="8571" y="0"/>
                </a:moveTo>
                <a:lnTo>
                  <a:pt x="8" y="0"/>
                </a:lnTo>
                <a:lnTo>
                  <a:pt x="0" y="16483"/>
                </a:lnTo>
                <a:lnTo>
                  <a:pt x="952" y="21466"/>
                </a:lnTo>
                <a:lnTo>
                  <a:pt x="2539" y="26693"/>
                </a:lnTo>
                <a:lnTo>
                  <a:pt x="4550" y="32083"/>
                </a:lnTo>
                <a:lnTo>
                  <a:pt x="5890" y="37581"/>
                </a:lnTo>
                <a:lnTo>
                  <a:pt x="6784" y="43152"/>
                </a:lnTo>
                <a:lnTo>
                  <a:pt x="7380" y="48770"/>
                </a:lnTo>
                <a:lnTo>
                  <a:pt x="7777" y="55374"/>
                </a:lnTo>
                <a:lnTo>
                  <a:pt x="8218" y="70331"/>
                </a:lnTo>
                <a:lnTo>
                  <a:pt x="8558" y="139768"/>
                </a:lnTo>
                <a:lnTo>
                  <a:pt x="8561" y="150329"/>
                </a:lnTo>
                <a:lnTo>
                  <a:pt x="9518" y="159274"/>
                </a:lnTo>
                <a:lnTo>
                  <a:pt x="11107" y="167143"/>
                </a:lnTo>
                <a:lnTo>
                  <a:pt x="13119" y="174294"/>
                </a:lnTo>
                <a:lnTo>
                  <a:pt x="14461" y="181918"/>
                </a:lnTo>
                <a:lnTo>
                  <a:pt x="15355" y="189859"/>
                </a:lnTo>
                <a:lnTo>
                  <a:pt x="15951" y="198010"/>
                </a:lnTo>
                <a:lnTo>
                  <a:pt x="16349" y="205349"/>
                </a:lnTo>
                <a:lnTo>
                  <a:pt x="16790" y="218584"/>
                </a:lnTo>
                <a:lnTo>
                  <a:pt x="17861" y="224780"/>
                </a:lnTo>
                <a:lnTo>
                  <a:pt x="19527" y="230816"/>
                </a:lnTo>
                <a:lnTo>
                  <a:pt x="24493" y="245089"/>
                </a:lnTo>
                <a:lnTo>
                  <a:pt x="25354" y="252112"/>
                </a:lnTo>
                <a:lnTo>
                  <a:pt x="26427" y="253800"/>
                </a:lnTo>
                <a:lnTo>
                  <a:pt x="28095" y="254925"/>
                </a:lnTo>
                <a:lnTo>
                  <a:pt x="34289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SMARTPenAnnotation360"/>
          <p:cNvSpPr/>
          <p:nvPr/>
        </p:nvSpPr>
        <p:spPr>
          <a:xfrm>
            <a:off x="1434569" y="4826317"/>
            <a:ext cx="299934" cy="25718"/>
          </a:xfrm>
          <a:custGeom>
            <a:avLst/>
            <a:gdLst/>
            <a:ahLst/>
            <a:cxnLst/>
            <a:rect l="0" t="0" r="0" b="0"/>
            <a:pathLst>
              <a:path w="299934" h="25718">
                <a:moveTo>
                  <a:pt x="8468" y="0"/>
                </a:moveTo>
                <a:lnTo>
                  <a:pt x="1087" y="0"/>
                </a:lnTo>
                <a:lnTo>
                  <a:pt x="690" y="953"/>
                </a:lnTo>
                <a:lnTo>
                  <a:pt x="425" y="2540"/>
                </a:lnTo>
                <a:lnTo>
                  <a:pt x="0" y="7381"/>
                </a:lnTo>
                <a:lnTo>
                  <a:pt x="918" y="7779"/>
                </a:lnTo>
                <a:lnTo>
                  <a:pt x="4477" y="8220"/>
                </a:lnTo>
                <a:lnTo>
                  <a:pt x="5808" y="9290"/>
                </a:lnTo>
                <a:lnTo>
                  <a:pt x="6694" y="10956"/>
                </a:lnTo>
                <a:lnTo>
                  <a:pt x="7285" y="13019"/>
                </a:lnTo>
                <a:lnTo>
                  <a:pt x="8632" y="14394"/>
                </a:lnTo>
                <a:lnTo>
                  <a:pt x="10482" y="15311"/>
                </a:lnTo>
                <a:lnTo>
                  <a:pt x="12668" y="15922"/>
                </a:lnTo>
                <a:lnTo>
                  <a:pt x="17637" y="16602"/>
                </a:lnTo>
                <a:lnTo>
                  <a:pt x="23973" y="16904"/>
                </a:lnTo>
                <a:lnTo>
                  <a:pt x="33139" y="17038"/>
                </a:lnTo>
                <a:lnTo>
                  <a:pt x="37298" y="18026"/>
                </a:lnTo>
                <a:lnTo>
                  <a:pt x="41023" y="19638"/>
                </a:lnTo>
                <a:lnTo>
                  <a:pt x="44459" y="21664"/>
                </a:lnTo>
                <a:lnTo>
                  <a:pt x="48654" y="23015"/>
                </a:lnTo>
                <a:lnTo>
                  <a:pt x="53356" y="23916"/>
                </a:lnTo>
                <a:lnTo>
                  <a:pt x="58396" y="24517"/>
                </a:lnTo>
                <a:lnTo>
                  <a:pt x="63661" y="24917"/>
                </a:lnTo>
                <a:lnTo>
                  <a:pt x="69076" y="25184"/>
                </a:lnTo>
                <a:lnTo>
                  <a:pt x="80172" y="25481"/>
                </a:lnTo>
                <a:lnTo>
                  <a:pt x="168384" y="25717"/>
                </a:lnTo>
                <a:lnTo>
                  <a:pt x="175086" y="24764"/>
                </a:lnTo>
                <a:lnTo>
                  <a:pt x="182412" y="23177"/>
                </a:lnTo>
                <a:lnTo>
                  <a:pt x="190153" y="21166"/>
                </a:lnTo>
                <a:lnTo>
                  <a:pt x="197219" y="19826"/>
                </a:lnTo>
                <a:lnTo>
                  <a:pt x="203835" y="18932"/>
                </a:lnTo>
                <a:lnTo>
                  <a:pt x="210150" y="18336"/>
                </a:lnTo>
                <a:lnTo>
                  <a:pt x="217217" y="17940"/>
                </a:lnTo>
                <a:lnTo>
                  <a:pt x="232691" y="17498"/>
                </a:lnTo>
                <a:lnTo>
                  <a:pt x="239865" y="16428"/>
                </a:lnTo>
                <a:lnTo>
                  <a:pt x="246552" y="14762"/>
                </a:lnTo>
                <a:lnTo>
                  <a:pt x="252916" y="12699"/>
                </a:lnTo>
                <a:lnTo>
                  <a:pt x="258111" y="11324"/>
                </a:lnTo>
                <a:lnTo>
                  <a:pt x="262527" y="10407"/>
                </a:lnTo>
                <a:lnTo>
                  <a:pt x="266423" y="9795"/>
                </a:lnTo>
                <a:lnTo>
                  <a:pt x="271878" y="8435"/>
                </a:lnTo>
                <a:lnTo>
                  <a:pt x="278372" y="6576"/>
                </a:lnTo>
                <a:lnTo>
                  <a:pt x="29993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SMARTPenAnnotation361"/>
          <p:cNvSpPr/>
          <p:nvPr/>
        </p:nvSpPr>
        <p:spPr>
          <a:xfrm>
            <a:off x="1571729" y="4766310"/>
            <a:ext cx="50975" cy="214313"/>
          </a:xfrm>
          <a:custGeom>
            <a:avLst/>
            <a:gdLst/>
            <a:ahLst/>
            <a:cxnLst/>
            <a:rect l="0" t="0" r="0" b="0"/>
            <a:pathLst>
              <a:path w="50975" h="214313">
                <a:moveTo>
                  <a:pt x="8468" y="0"/>
                </a:moveTo>
                <a:lnTo>
                  <a:pt x="248" y="0"/>
                </a:lnTo>
                <a:lnTo>
                  <a:pt x="0" y="4551"/>
                </a:lnTo>
                <a:lnTo>
                  <a:pt x="918" y="5891"/>
                </a:lnTo>
                <a:lnTo>
                  <a:pt x="2482" y="6785"/>
                </a:lnTo>
                <a:lnTo>
                  <a:pt x="4477" y="7381"/>
                </a:lnTo>
                <a:lnTo>
                  <a:pt x="6760" y="8730"/>
                </a:lnTo>
                <a:lnTo>
                  <a:pt x="9234" y="10583"/>
                </a:lnTo>
                <a:lnTo>
                  <a:pt x="15499" y="15848"/>
                </a:lnTo>
                <a:lnTo>
                  <a:pt x="16965" y="17233"/>
                </a:lnTo>
                <a:lnTo>
                  <a:pt x="21134" y="21312"/>
                </a:lnTo>
                <a:lnTo>
                  <a:pt x="22627" y="23732"/>
                </a:lnTo>
                <a:lnTo>
                  <a:pt x="23623" y="26299"/>
                </a:lnTo>
                <a:lnTo>
                  <a:pt x="24286" y="28963"/>
                </a:lnTo>
                <a:lnTo>
                  <a:pt x="25681" y="31691"/>
                </a:lnTo>
                <a:lnTo>
                  <a:pt x="27563" y="34462"/>
                </a:lnTo>
                <a:lnTo>
                  <a:pt x="29771" y="37262"/>
                </a:lnTo>
                <a:lnTo>
                  <a:pt x="32195" y="41034"/>
                </a:lnTo>
                <a:lnTo>
                  <a:pt x="34763" y="45453"/>
                </a:lnTo>
                <a:lnTo>
                  <a:pt x="37428" y="50304"/>
                </a:lnTo>
                <a:lnTo>
                  <a:pt x="39205" y="55444"/>
                </a:lnTo>
                <a:lnTo>
                  <a:pt x="40389" y="60775"/>
                </a:lnTo>
                <a:lnTo>
                  <a:pt x="41179" y="66234"/>
                </a:lnTo>
                <a:lnTo>
                  <a:pt x="41705" y="70826"/>
                </a:lnTo>
                <a:lnTo>
                  <a:pt x="42056" y="74839"/>
                </a:lnTo>
                <a:lnTo>
                  <a:pt x="42290" y="78468"/>
                </a:lnTo>
                <a:lnTo>
                  <a:pt x="42446" y="82792"/>
                </a:lnTo>
                <a:lnTo>
                  <a:pt x="42619" y="92676"/>
                </a:lnTo>
                <a:lnTo>
                  <a:pt x="43618" y="97979"/>
                </a:lnTo>
                <a:lnTo>
                  <a:pt x="45236" y="103419"/>
                </a:lnTo>
                <a:lnTo>
                  <a:pt x="47268" y="108951"/>
                </a:lnTo>
                <a:lnTo>
                  <a:pt x="48622" y="114544"/>
                </a:lnTo>
                <a:lnTo>
                  <a:pt x="49525" y="120177"/>
                </a:lnTo>
                <a:lnTo>
                  <a:pt x="50127" y="125838"/>
                </a:lnTo>
                <a:lnTo>
                  <a:pt x="50528" y="130564"/>
                </a:lnTo>
                <a:lnTo>
                  <a:pt x="50795" y="134668"/>
                </a:lnTo>
                <a:lnTo>
                  <a:pt x="50974" y="138356"/>
                </a:lnTo>
                <a:lnTo>
                  <a:pt x="50140" y="142719"/>
                </a:lnTo>
                <a:lnTo>
                  <a:pt x="48632" y="147533"/>
                </a:lnTo>
                <a:lnTo>
                  <a:pt x="46674" y="152648"/>
                </a:lnTo>
                <a:lnTo>
                  <a:pt x="45368" y="157010"/>
                </a:lnTo>
                <a:lnTo>
                  <a:pt x="44498" y="160871"/>
                </a:lnTo>
                <a:lnTo>
                  <a:pt x="43918" y="164397"/>
                </a:lnTo>
                <a:lnTo>
                  <a:pt x="43531" y="168653"/>
                </a:lnTo>
                <a:lnTo>
                  <a:pt x="43274" y="173395"/>
                </a:lnTo>
                <a:lnTo>
                  <a:pt x="43102" y="178462"/>
                </a:lnTo>
                <a:lnTo>
                  <a:pt x="42035" y="181839"/>
                </a:lnTo>
                <a:lnTo>
                  <a:pt x="40371" y="184091"/>
                </a:lnTo>
                <a:lnTo>
                  <a:pt x="38309" y="185592"/>
                </a:lnTo>
                <a:lnTo>
                  <a:pt x="36934" y="187546"/>
                </a:lnTo>
                <a:lnTo>
                  <a:pt x="35407" y="192255"/>
                </a:lnTo>
                <a:lnTo>
                  <a:pt x="34729" y="197524"/>
                </a:lnTo>
                <a:lnTo>
                  <a:pt x="34547" y="200263"/>
                </a:lnTo>
                <a:lnTo>
                  <a:pt x="35379" y="202089"/>
                </a:lnTo>
                <a:lnTo>
                  <a:pt x="36886" y="203306"/>
                </a:lnTo>
                <a:lnTo>
                  <a:pt x="38844" y="204117"/>
                </a:lnTo>
                <a:lnTo>
                  <a:pt x="40148" y="205610"/>
                </a:lnTo>
                <a:lnTo>
                  <a:pt x="41018" y="207558"/>
                </a:lnTo>
                <a:lnTo>
                  <a:pt x="42758" y="21431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SMARTPenAnnotation362"/>
          <p:cNvSpPr/>
          <p:nvPr/>
        </p:nvSpPr>
        <p:spPr>
          <a:xfrm>
            <a:off x="1854517" y="4723447"/>
            <a:ext cx="145734" cy="111441"/>
          </a:xfrm>
          <a:custGeom>
            <a:avLst/>
            <a:gdLst/>
            <a:ahLst/>
            <a:cxnLst/>
            <a:rect l="0" t="0" r="0" b="0"/>
            <a:pathLst>
              <a:path w="145734" h="111441">
                <a:moveTo>
                  <a:pt x="34290" y="0"/>
                </a:moveTo>
                <a:lnTo>
                  <a:pt x="34290" y="7381"/>
                </a:lnTo>
                <a:lnTo>
                  <a:pt x="36830" y="10583"/>
                </a:lnTo>
                <a:lnTo>
                  <a:pt x="38841" y="12770"/>
                </a:lnTo>
                <a:lnTo>
                  <a:pt x="39229" y="14229"/>
                </a:lnTo>
                <a:lnTo>
                  <a:pt x="38535" y="15201"/>
                </a:lnTo>
                <a:lnTo>
                  <a:pt x="37120" y="15849"/>
                </a:lnTo>
                <a:lnTo>
                  <a:pt x="36177" y="17234"/>
                </a:lnTo>
                <a:lnTo>
                  <a:pt x="35548" y="19109"/>
                </a:lnTo>
                <a:lnTo>
                  <a:pt x="35128" y="21312"/>
                </a:lnTo>
                <a:lnTo>
                  <a:pt x="34849" y="24686"/>
                </a:lnTo>
                <a:lnTo>
                  <a:pt x="34663" y="28840"/>
                </a:lnTo>
                <a:lnTo>
                  <a:pt x="34400" y="41248"/>
                </a:lnTo>
                <a:lnTo>
                  <a:pt x="34364" y="44644"/>
                </a:lnTo>
                <a:lnTo>
                  <a:pt x="33387" y="47860"/>
                </a:lnTo>
                <a:lnTo>
                  <a:pt x="31783" y="50957"/>
                </a:lnTo>
                <a:lnTo>
                  <a:pt x="29761" y="53974"/>
                </a:lnTo>
                <a:lnTo>
                  <a:pt x="28413" y="57890"/>
                </a:lnTo>
                <a:lnTo>
                  <a:pt x="27515" y="62406"/>
                </a:lnTo>
                <a:lnTo>
                  <a:pt x="26916" y="67322"/>
                </a:lnTo>
                <a:lnTo>
                  <a:pt x="25564" y="71551"/>
                </a:lnTo>
                <a:lnTo>
                  <a:pt x="23710" y="75324"/>
                </a:lnTo>
                <a:lnTo>
                  <a:pt x="21522" y="78791"/>
                </a:lnTo>
                <a:lnTo>
                  <a:pt x="20063" y="82055"/>
                </a:lnTo>
                <a:lnTo>
                  <a:pt x="19090" y="85183"/>
                </a:lnTo>
                <a:lnTo>
                  <a:pt x="18442" y="88221"/>
                </a:lnTo>
                <a:lnTo>
                  <a:pt x="17057" y="91199"/>
                </a:lnTo>
                <a:lnTo>
                  <a:pt x="15181" y="94137"/>
                </a:lnTo>
                <a:lnTo>
                  <a:pt x="12979" y="97048"/>
                </a:lnTo>
                <a:lnTo>
                  <a:pt x="10557" y="98989"/>
                </a:lnTo>
                <a:lnTo>
                  <a:pt x="7991" y="100283"/>
                </a:lnTo>
                <a:lnTo>
                  <a:pt x="5327" y="101145"/>
                </a:lnTo>
                <a:lnTo>
                  <a:pt x="3551" y="102673"/>
                </a:lnTo>
                <a:lnTo>
                  <a:pt x="2368" y="104644"/>
                </a:lnTo>
                <a:lnTo>
                  <a:pt x="5" y="111427"/>
                </a:lnTo>
                <a:lnTo>
                  <a:pt x="1" y="111440"/>
                </a:lnTo>
                <a:lnTo>
                  <a:pt x="0" y="106891"/>
                </a:lnTo>
                <a:lnTo>
                  <a:pt x="1905" y="105550"/>
                </a:lnTo>
                <a:lnTo>
                  <a:pt x="5080" y="104657"/>
                </a:lnTo>
                <a:lnTo>
                  <a:pt x="9102" y="104061"/>
                </a:lnTo>
                <a:lnTo>
                  <a:pt x="12735" y="103664"/>
                </a:lnTo>
                <a:lnTo>
                  <a:pt x="16110" y="103400"/>
                </a:lnTo>
                <a:lnTo>
                  <a:pt x="19313" y="103223"/>
                </a:lnTo>
                <a:lnTo>
                  <a:pt x="23352" y="102153"/>
                </a:lnTo>
                <a:lnTo>
                  <a:pt x="27951" y="100487"/>
                </a:lnTo>
                <a:lnTo>
                  <a:pt x="32921" y="98424"/>
                </a:lnTo>
                <a:lnTo>
                  <a:pt x="38140" y="97049"/>
                </a:lnTo>
                <a:lnTo>
                  <a:pt x="43524" y="96132"/>
                </a:lnTo>
                <a:lnTo>
                  <a:pt x="49019" y="95520"/>
                </a:lnTo>
                <a:lnTo>
                  <a:pt x="53634" y="95113"/>
                </a:lnTo>
                <a:lnTo>
                  <a:pt x="57664" y="94841"/>
                </a:lnTo>
                <a:lnTo>
                  <a:pt x="61302" y="94660"/>
                </a:lnTo>
                <a:lnTo>
                  <a:pt x="66586" y="93586"/>
                </a:lnTo>
                <a:lnTo>
                  <a:pt x="72966" y="91919"/>
                </a:lnTo>
                <a:lnTo>
                  <a:pt x="80076" y="89854"/>
                </a:lnTo>
                <a:lnTo>
                  <a:pt x="86722" y="88478"/>
                </a:lnTo>
                <a:lnTo>
                  <a:pt x="93057" y="87560"/>
                </a:lnTo>
                <a:lnTo>
                  <a:pt x="99185" y="86948"/>
                </a:lnTo>
                <a:lnTo>
                  <a:pt x="105176" y="85588"/>
                </a:lnTo>
                <a:lnTo>
                  <a:pt x="111075" y="83729"/>
                </a:lnTo>
                <a:lnTo>
                  <a:pt x="116913" y="81537"/>
                </a:lnTo>
                <a:lnTo>
                  <a:pt x="122709" y="80075"/>
                </a:lnTo>
                <a:lnTo>
                  <a:pt x="128479" y="79101"/>
                </a:lnTo>
                <a:lnTo>
                  <a:pt x="145733" y="7715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SMARTPenAnnotation363"/>
          <p:cNvSpPr/>
          <p:nvPr/>
        </p:nvSpPr>
        <p:spPr>
          <a:xfrm>
            <a:off x="2026041" y="4723447"/>
            <a:ext cx="25644" cy="291466"/>
          </a:xfrm>
          <a:custGeom>
            <a:avLst/>
            <a:gdLst/>
            <a:ahLst/>
            <a:cxnLst/>
            <a:rect l="0" t="0" r="0" b="0"/>
            <a:pathLst>
              <a:path w="25644" h="291466">
                <a:moveTo>
                  <a:pt x="25643" y="0"/>
                </a:moveTo>
                <a:lnTo>
                  <a:pt x="8861" y="0"/>
                </a:lnTo>
                <a:lnTo>
                  <a:pt x="8520" y="8731"/>
                </a:lnTo>
                <a:lnTo>
                  <a:pt x="8501" y="24951"/>
                </a:lnTo>
                <a:lnTo>
                  <a:pt x="7548" y="29969"/>
                </a:lnTo>
                <a:lnTo>
                  <a:pt x="5960" y="35219"/>
                </a:lnTo>
                <a:lnTo>
                  <a:pt x="3949" y="40625"/>
                </a:lnTo>
                <a:lnTo>
                  <a:pt x="2608" y="47085"/>
                </a:lnTo>
                <a:lnTo>
                  <a:pt x="1714" y="54250"/>
                </a:lnTo>
                <a:lnTo>
                  <a:pt x="1118" y="61884"/>
                </a:lnTo>
                <a:lnTo>
                  <a:pt x="720" y="69831"/>
                </a:lnTo>
                <a:lnTo>
                  <a:pt x="279" y="86281"/>
                </a:lnTo>
                <a:lnTo>
                  <a:pt x="31" y="111607"/>
                </a:lnTo>
                <a:lnTo>
                  <a:pt x="948" y="120125"/>
                </a:lnTo>
                <a:lnTo>
                  <a:pt x="2512" y="128661"/>
                </a:lnTo>
                <a:lnTo>
                  <a:pt x="4508" y="137209"/>
                </a:lnTo>
                <a:lnTo>
                  <a:pt x="4886" y="146718"/>
                </a:lnTo>
                <a:lnTo>
                  <a:pt x="4185" y="156867"/>
                </a:lnTo>
                <a:lnTo>
                  <a:pt x="2765" y="167443"/>
                </a:lnTo>
                <a:lnTo>
                  <a:pt x="1819" y="177351"/>
                </a:lnTo>
                <a:lnTo>
                  <a:pt x="1188" y="186814"/>
                </a:lnTo>
                <a:lnTo>
                  <a:pt x="767" y="195981"/>
                </a:lnTo>
                <a:lnTo>
                  <a:pt x="300" y="213785"/>
                </a:lnTo>
                <a:lnTo>
                  <a:pt x="0" y="243947"/>
                </a:lnTo>
                <a:lnTo>
                  <a:pt x="928" y="249309"/>
                </a:lnTo>
                <a:lnTo>
                  <a:pt x="2499" y="253836"/>
                </a:lnTo>
                <a:lnTo>
                  <a:pt x="4499" y="257807"/>
                </a:lnTo>
                <a:lnTo>
                  <a:pt x="5832" y="262359"/>
                </a:lnTo>
                <a:lnTo>
                  <a:pt x="6721" y="267298"/>
                </a:lnTo>
                <a:lnTo>
                  <a:pt x="8147" y="279812"/>
                </a:lnTo>
                <a:lnTo>
                  <a:pt x="8429" y="288176"/>
                </a:lnTo>
                <a:lnTo>
                  <a:pt x="8498" y="29146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SMARTPenAnnotation364"/>
          <p:cNvSpPr/>
          <p:nvPr/>
        </p:nvSpPr>
        <p:spPr>
          <a:xfrm>
            <a:off x="1408747" y="5169217"/>
            <a:ext cx="17146" cy="436797"/>
          </a:xfrm>
          <a:custGeom>
            <a:avLst/>
            <a:gdLst/>
            <a:ahLst/>
            <a:cxnLst/>
            <a:rect l="0" t="0" r="0" b="0"/>
            <a:pathLst>
              <a:path w="17146" h="436797">
                <a:moveTo>
                  <a:pt x="17145" y="0"/>
                </a:moveTo>
                <a:lnTo>
                  <a:pt x="1222" y="0"/>
                </a:lnTo>
                <a:lnTo>
                  <a:pt x="815" y="953"/>
                </a:lnTo>
                <a:lnTo>
                  <a:pt x="362" y="4551"/>
                </a:lnTo>
                <a:lnTo>
                  <a:pt x="107" y="7381"/>
                </a:lnTo>
                <a:lnTo>
                  <a:pt x="1024" y="8731"/>
                </a:lnTo>
                <a:lnTo>
                  <a:pt x="2588" y="10583"/>
                </a:lnTo>
                <a:lnTo>
                  <a:pt x="4583" y="12770"/>
                </a:lnTo>
                <a:lnTo>
                  <a:pt x="5913" y="15182"/>
                </a:lnTo>
                <a:lnTo>
                  <a:pt x="6799" y="17741"/>
                </a:lnTo>
                <a:lnTo>
                  <a:pt x="7390" y="20400"/>
                </a:lnTo>
                <a:lnTo>
                  <a:pt x="7784" y="23125"/>
                </a:lnTo>
                <a:lnTo>
                  <a:pt x="8222" y="28693"/>
                </a:lnTo>
                <a:lnTo>
                  <a:pt x="9292" y="31511"/>
                </a:lnTo>
                <a:lnTo>
                  <a:pt x="10957" y="34342"/>
                </a:lnTo>
                <a:lnTo>
                  <a:pt x="13020" y="37183"/>
                </a:lnTo>
                <a:lnTo>
                  <a:pt x="14395" y="40981"/>
                </a:lnTo>
                <a:lnTo>
                  <a:pt x="15311" y="45418"/>
                </a:lnTo>
                <a:lnTo>
                  <a:pt x="15922" y="50281"/>
                </a:lnTo>
                <a:lnTo>
                  <a:pt x="16330" y="56381"/>
                </a:lnTo>
                <a:lnTo>
                  <a:pt x="16602" y="63305"/>
                </a:lnTo>
                <a:lnTo>
                  <a:pt x="16984" y="84162"/>
                </a:lnTo>
                <a:lnTo>
                  <a:pt x="17142" y="162999"/>
                </a:lnTo>
                <a:lnTo>
                  <a:pt x="16191" y="172484"/>
                </a:lnTo>
                <a:lnTo>
                  <a:pt x="14604" y="182617"/>
                </a:lnTo>
                <a:lnTo>
                  <a:pt x="12593" y="193182"/>
                </a:lnTo>
                <a:lnTo>
                  <a:pt x="11253" y="203083"/>
                </a:lnTo>
                <a:lnTo>
                  <a:pt x="10359" y="212542"/>
                </a:lnTo>
                <a:lnTo>
                  <a:pt x="9764" y="221704"/>
                </a:lnTo>
                <a:lnTo>
                  <a:pt x="9367" y="231623"/>
                </a:lnTo>
                <a:lnTo>
                  <a:pt x="8808" y="262833"/>
                </a:lnTo>
                <a:lnTo>
                  <a:pt x="8573" y="381202"/>
                </a:lnTo>
                <a:lnTo>
                  <a:pt x="7620" y="387484"/>
                </a:lnTo>
                <a:lnTo>
                  <a:pt x="6033" y="393578"/>
                </a:lnTo>
                <a:lnTo>
                  <a:pt x="4022" y="399545"/>
                </a:lnTo>
                <a:lnTo>
                  <a:pt x="3634" y="404476"/>
                </a:lnTo>
                <a:lnTo>
                  <a:pt x="4327" y="408716"/>
                </a:lnTo>
                <a:lnTo>
                  <a:pt x="5743" y="412495"/>
                </a:lnTo>
                <a:lnTo>
                  <a:pt x="6686" y="415966"/>
                </a:lnTo>
                <a:lnTo>
                  <a:pt x="7315" y="419234"/>
                </a:lnTo>
                <a:lnTo>
                  <a:pt x="8324" y="426770"/>
                </a:lnTo>
                <a:lnTo>
                  <a:pt x="8566" y="436796"/>
                </a:lnTo>
                <a:lnTo>
                  <a:pt x="7616" y="435978"/>
                </a:lnTo>
                <a:lnTo>
                  <a:pt x="0" y="4286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SMARTPenAnnotation365"/>
          <p:cNvSpPr/>
          <p:nvPr/>
        </p:nvSpPr>
        <p:spPr>
          <a:xfrm>
            <a:off x="1580201" y="5160645"/>
            <a:ext cx="325752" cy="145732"/>
          </a:xfrm>
          <a:custGeom>
            <a:avLst/>
            <a:gdLst/>
            <a:ahLst/>
            <a:cxnLst/>
            <a:rect l="0" t="0" r="0" b="0"/>
            <a:pathLst>
              <a:path w="325752" h="145732">
                <a:moveTo>
                  <a:pt x="77149" y="0"/>
                </a:moveTo>
                <a:lnTo>
                  <a:pt x="77149" y="20151"/>
                </a:lnTo>
                <a:lnTo>
                  <a:pt x="76196" y="23911"/>
                </a:lnTo>
                <a:lnTo>
                  <a:pt x="74608" y="28323"/>
                </a:lnTo>
                <a:lnTo>
                  <a:pt x="72598" y="33169"/>
                </a:lnTo>
                <a:lnTo>
                  <a:pt x="70304" y="37353"/>
                </a:lnTo>
                <a:lnTo>
                  <a:pt x="67823" y="41094"/>
                </a:lnTo>
                <a:lnTo>
                  <a:pt x="65217" y="44541"/>
                </a:lnTo>
                <a:lnTo>
                  <a:pt x="62526" y="48744"/>
                </a:lnTo>
                <a:lnTo>
                  <a:pt x="59781" y="53451"/>
                </a:lnTo>
                <a:lnTo>
                  <a:pt x="56997" y="58494"/>
                </a:lnTo>
                <a:lnTo>
                  <a:pt x="51365" y="69177"/>
                </a:lnTo>
                <a:lnTo>
                  <a:pt x="39988" y="91558"/>
                </a:lnTo>
                <a:lnTo>
                  <a:pt x="37135" y="96281"/>
                </a:lnTo>
                <a:lnTo>
                  <a:pt x="34280" y="100382"/>
                </a:lnTo>
                <a:lnTo>
                  <a:pt x="31425" y="104069"/>
                </a:lnTo>
                <a:lnTo>
                  <a:pt x="28568" y="108431"/>
                </a:lnTo>
                <a:lnTo>
                  <a:pt x="25712" y="113245"/>
                </a:lnTo>
                <a:lnTo>
                  <a:pt x="22855" y="118359"/>
                </a:lnTo>
                <a:lnTo>
                  <a:pt x="19998" y="122721"/>
                </a:lnTo>
                <a:lnTo>
                  <a:pt x="17140" y="126581"/>
                </a:lnTo>
                <a:lnTo>
                  <a:pt x="14283" y="130108"/>
                </a:lnTo>
                <a:lnTo>
                  <a:pt x="11426" y="132458"/>
                </a:lnTo>
                <a:lnTo>
                  <a:pt x="8568" y="134026"/>
                </a:lnTo>
                <a:lnTo>
                  <a:pt x="5711" y="135070"/>
                </a:lnTo>
                <a:lnTo>
                  <a:pt x="3806" y="136719"/>
                </a:lnTo>
                <a:lnTo>
                  <a:pt x="2536" y="138771"/>
                </a:lnTo>
                <a:lnTo>
                  <a:pt x="0" y="145722"/>
                </a:lnTo>
                <a:lnTo>
                  <a:pt x="11928" y="145731"/>
                </a:lnTo>
                <a:lnTo>
                  <a:pt x="14618" y="144779"/>
                </a:lnTo>
                <a:lnTo>
                  <a:pt x="20147" y="141181"/>
                </a:lnTo>
                <a:lnTo>
                  <a:pt x="25780" y="138947"/>
                </a:lnTo>
                <a:lnTo>
                  <a:pt x="28615" y="138351"/>
                </a:lnTo>
                <a:lnTo>
                  <a:pt x="34306" y="135149"/>
                </a:lnTo>
                <a:lnTo>
                  <a:pt x="37157" y="132962"/>
                </a:lnTo>
                <a:lnTo>
                  <a:pt x="41915" y="131504"/>
                </a:lnTo>
                <a:lnTo>
                  <a:pt x="47944" y="130532"/>
                </a:lnTo>
                <a:lnTo>
                  <a:pt x="54822" y="129884"/>
                </a:lnTo>
                <a:lnTo>
                  <a:pt x="60359" y="128499"/>
                </a:lnTo>
                <a:lnTo>
                  <a:pt x="69052" y="124421"/>
                </a:lnTo>
                <a:lnTo>
                  <a:pt x="74608" y="122952"/>
                </a:lnTo>
                <a:lnTo>
                  <a:pt x="81170" y="121973"/>
                </a:lnTo>
                <a:lnTo>
                  <a:pt x="88402" y="121320"/>
                </a:lnTo>
                <a:lnTo>
                  <a:pt x="95128" y="119933"/>
                </a:lnTo>
                <a:lnTo>
                  <a:pt x="101518" y="118055"/>
                </a:lnTo>
                <a:lnTo>
                  <a:pt x="107682" y="115851"/>
                </a:lnTo>
                <a:lnTo>
                  <a:pt x="114649" y="114381"/>
                </a:lnTo>
                <a:lnTo>
                  <a:pt x="122151" y="113402"/>
                </a:lnTo>
                <a:lnTo>
                  <a:pt x="130011" y="112749"/>
                </a:lnTo>
                <a:lnTo>
                  <a:pt x="137155" y="112313"/>
                </a:lnTo>
                <a:lnTo>
                  <a:pt x="150173" y="111829"/>
                </a:lnTo>
                <a:lnTo>
                  <a:pt x="172763" y="111557"/>
                </a:lnTo>
                <a:lnTo>
                  <a:pt x="179944" y="112471"/>
                </a:lnTo>
                <a:lnTo>
                  <a:pt x="186636" y="114033"/>
                </a:lnTo>
                <a:lnTo>
                  <a:pt x="193003" y="116027"/>
                </a:lnTo>
                <a:lnTo>
                  <a:pt x="201057" y="117356"/>
                </a:lnTo>
                <a:lnTo>
                  <a:pt x="210237" y="118242"/>
                </a:lnTo>
                <a:lnTo>
                  <a:pt x="228691" y="119227"/>
                </a:lnTo>
                <a:lnTo>
                  <a:pt x="243243" y="119664"/>
                </a:lnTo>
                <a:lnTo>
                  <a:pt x="248838" y="120734"/>
                </a:lnTo>
                <a:lnTo>
                  <a:pt x="257595" y="124462"/>
                </a:lnTo>
                <a:lnTo>
                  <a:pt x="263169" y="126789"/>
                </a:lnTo>
                <a:lnTo>
                  <a:pt x="269742" y="129294"/>
                </a:lnTo>
                <a:lnTo>
                  <a:pt x="276982" y="131916"/>
                </a:lnTo>
                <a:lnTo>
                  <a:pt x="282761" y="133664"/>
                </a:lnTo>
                <a:lnTo>
                  <a:pt x="291722" y="135606"/>
                </a:lnTo>
                <a:lnTo>
                  <a:pt x="298880" y="136469"/>
                </a:lnTo>
                <a:lnTo>
                  <a:pt x="308264" y="136955"/>
                </a:lnTo>
                <a:lnTo>
                  <a:pt x="317077" y="137099"/>
                </a:lnTo>
                <a:lnTo>
                  <a:pt x="325751" y="13715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SMARTPenAnnotation366"/>
          <p:cNvSpPr/>
          <p:nvPr/>
        </p:nvSpPr>
        <p:spPr>
          <a:xfrm>
            <a:off x="1820227" y="5134927"/>
            <a:ext cx="42863" cy="351474"/>
          </a:xfrm>
          <a:custGeom>
            <a:avLst/>
            <a:gdLst/>
            <a:ahLst/>
            <a:cxnLst/>
            <a:rect l="0" t="0" r="0" b="0"/>
            <a:pathLst>
              <a:path w="42863" h="351474">
                <a:moveTo>
                  <a:pt x="42862" y="0"/>
                </a:moveTo>
                <a:lnTo>
                  <a:pt x="38312" y="0"/>
                </a:lnTo>
                <a:lnTo>
                  <a:pt x="36971" y="953"/>
                </a:lnTo>
                <a:lnTo>
                  <a:pt x="36077" y="2540"/>
                </a:lnTo>
                <a:lnTo>
                  <a:pt x="35482" y="4551"/>
                </a:lnTo>
                <a:lnTo>
                  <a:pt x="34819" y="11865"/>
                </a:lnTo>
                <a:lnTo>
                  <a:pt x="34525" y="21466"/>
                </a:lnTo>
                <a:lnTo>
                  <a:pt x="34395" y="32083"/>
                </a:lnTo>
                <a:lnTo>
                  <a:pt x="33407" y="38534"/>
                </a:lnTo>
                <a:lnTo>
                  <a:pt x="31796" y="45692"/>
                </a:lnTo>
                <a:lnTo>
                  <a:pt x="29770" y="53321"/>
                </a:lnTo>
                <a:lnTo>
                  <a:pt x="28419" y="61265"/>
                </a:lnTo>
                <a:lnTo>
                  <a:pt x="27519" y="69418"/>
                </a:lnTo>
                <a:lnTo>
                  <a:pt x="26918" y="77711"/>
                </a:lnTo>
                <a:lnTo>
                  <a:pt x="26518" y="86098"/>
                </a:lnTo>
                <a:lnTo>
                  <a:pt x="26073" y="103036"/>
                </a:lnTo>
                <a:lnTo>
                  <a:pt x="25002" y="111553"/>
                </a:lnTo>
                <a:lnTo>
                  <a:pt x="23336" y="120089"/>
                </a:lnTo>
                <a:lnTo>
                  <a:pt x="21272" y="128637"/>
                </a:lnTo>
                <a:lnTo>
                  <a:pt x="19896" y="137193"/>
                </a:lnTo>
                <a:lnTo>
                  <a:pt x="18979" y="145754"/>
                </a:lnTo>
                <a:lnTo>
                  <a:pt x="18368" y="154320"/>
                </a:lnTo>
                <a:lnTo>
                  <a:pt x="17960" y="162887"/>
                </a:lnTo>
                <a:lnTo>
                  <a:pt x="17507" y="180027"/>
                </a:lnTo>
                <a:lnTo>
                  <a:pt x="16434" y="188598"/>
                </a:lnTo>
                <a:lnTo>
                  <a:pt x="14766" y="197170"/>
                </a:lnTo>
                <a:lnTo>
                  <a:pt x="12702" y="205741"/>
                </a:lnTo>
                <a:lnTo>
                  <a:pt x="10373" y="214314"/>
                </a:lnTo>
                <a:lnTo>
                  <a:pt x="5245" y="231458"/>
                </a:lnTo>
                <a:lnTo>
                  <a:pt x="3497" y="240030"/>
                </a:lnTo>
                <a:lnTo>
                  <a:pt x="2331" y="248602"/>
                </a:lnTo>
                <a:lnTo>
                  <a:pt x="1554" y="257175"/>
                </a:lnTo>
                <a:lnTo>
                  <a:pt x="1036" y="264795"/>
                </a:lnTo>
                <a:lnTo>
                  <a:pt x="691" y="271780"/>
                </a:lnTo>
                <a:lnTo>
                  <a:pt x="307" y="284621"/>
                </a:lnTo>
                <a:lnTo>
                  <a:pt x="18" y="316364"/>
                </a:lnTo>
                <a:lnTo>
                  <a:pt x="0" y="3514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SMARTPenAnnotation367"/>
          <p:cNvSpPr/>
          <p:nvPr/>
        </p:nvSpPr>
        <p:spPr>
          <a:xfrm>
            <a:off x="1991677" y="5169217"/>
            <a:ext cx="205741" cy="128586"/>
          </a:xfrm>
          <a:custGeom>
            <a:avLst/>
            <a:gdLst/>
            <a:ahLst/>
            <a:cxnLst/>
            <a:rect l="0" t="0" r="0" b="0"/>
            <a:pathLst>
              <a:path w="205741" h="128586">
                <a:moveTo>
                  <a:pt x="25717" y="0"/>
                </a:moveTo>
                <a:lnTo>
                  <a:pt x="25717" y="4551"/>
                </a:lnTo>
                <a:lnTo>
                  <a:pt x="26670" y="6844"/>
                </a:lnTo>
                <a:lnTo>
                  <a:pt x="28257" y="9325"/>
                </a:lnTo>
                <a:lnTo>
                  <a:pt x="30268" y="11932"/>
                </a:lnTo>
                <a:lnTo>
                  <a:pt x="30656" y="14622"/>
                </a:lnTo>
                <a:lnTo>
                  <a:pt x="29963" y="17368"/>
                </a:lnTo>
                <a:lnTo>
                  <a:pt x="28548" y="20151"/>
                </a:lnTo>
                <a:lnTo>
                  <a:pt x="27604" y="22959"/>
                </a:lnTo>
                <a:lnTo>
                  <a:pt x="26975" y="25784"/>
                </a:lnTo>
                <a:lnTo>
                  <a:pt x="26556" y="28619"/>
                </a:lnTo>
                <a:lnTo>
                  <a:pt x="26276" y="31462"/>
                </a:lnTo>
                <a:lnTo>
                  <a:pt x="26090" y="34310"/>
                </a:lnTo>
                <a:lnTo>
                  <a:pt x="25966" y="37160"/>
                </a:lnTo>
                <a:lnTo>
                  <a:pt x="24930" y="40014"/>
                </a:lnTo>
                <a:lnTo>
                  <a:pt x="23288" y="42868"/>
                </a:lnTo>
                <a:lnTo>
                  <a:pt x="21240" y="45724"/>
                </a:lnTo>
                <a:lnTo>
                  <a:pt x="18923" y="49533"/>
                </a:lnTo>
                <a:lnTo>
                  <a:pt x="16425" y="53977"/>
                </a:lnTo>
                <a:lnTo>
                  <a:pt x="13807" y="58844"/>
                </a:lnTo>
                <a:lnTo>
                  <a:pt x="12063" y="63042"/>
                </a:lnTo>
                <a:lnTo>
                  <a:pt x="10899" y="66793"/>
                </a:lnTo>
                <a:lnTo>
                  <a:pt x="10124" y="70246"/>
                </a:lnTo>
                <a:lnTo>
                  <a:pt x="8654" y="73501"/>
                </a:lnTo>
                <a:lnTo>
                  <a:pt x="6722" y="76623"/>
                </a:lnTo>
                <a:lnTo>
                  <a:pt x="4481" y="79657"/>
                </a:lnTo>
                <a:lnTo>
                  <a:pt x="2988" y="83585"/>
                </a:lnTo>
                <a:lnTo>
                  <a:pt x="1992" y="88108"/>
                </a:lnTo>
                <a:lnTo>
                  <a:pt x="393" y="99954"/>
                </a:lnTo>
                <a:lnTo>
                  <a:pt x="262" y="101879"/>
                </a:lnTo>
                <a:lnTo>
                  <a:pt x="175" y="104114"/>
                </a:lnTo>
                <a:lnTo>
                  <a:pt x="78" y="109138"/>
                </a:lnTo>
                <a:lnTo>
                  <a:pt x="0" y="127354"/>
                </a:lnTo>
                <a:lnTo>
                  <a:pt x="953" y="127765"/>
                </a:lnTo>
                <a:lnTo>
                  <a:pt x="6844" y="128344"/>
                </a:lnTo>
                <a:lnTo>
                  <a:pt x="11932" y="128479"/>
                </a:lnTo>
                <a:lnTo>
                  <a:pt x="44541" y="128585"/>
                </a:lnTo>
                <a:lnTo>
                  <a:pt x="48744" y="127633"/>
                </a:lnTo>
                <a:lnTo>
                  <a:pt x="53451" y="126046"/>
                </a:lnTo>
                <a:lnTo>
                  <a:pt x="58494" y="124036"/>
                </a:lnTo>
                <a:lnTo>
                  <a:pt x="63761" y="122696"/>
                </a:lnTo>
                <a:lnTo>
                  <a:pt x="69178" y="121803"/>
                </a:lnTo>
                <a:lnTo>
                  <a:pt x="74693" y="121206"/>
                </a:lnTo>
                <a:lnTo>
                  <a:pt x="80275" y="120809"/>
                </a:lnTo>
                <a:lnTo>
                  <a:pt x="85902" y="120545"/>
                </a:lnTo>
                <a:lnTo>
                  <a:pt x="97234" y="120251"/>
                </a:lnTo>
                <a:lnTo>
                  <a:pt x="205740" y="12001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SMARTPenAnnotation368"/>
          <p:cNvSpPr/>
          <p:nvPr/>
        </p:nvSpPr>
        <p:spPr>
          <a:xfrm>
            <a:off x="2171700" y="5100637"/>
            <a:ext cx="25718" cy="420054"/>
          </a:xfrm>
          <a:custGeom>
            <a:avLst/>
            <a:gdLst/>
            <a:ahLst/>
            <a:cxnLst/>
            <a:rect l="0" t="0" r="0" b="0"/>
            <a:pathLst>
              <a:path w="25718" h="420054">
                <a:moveTo>
                  <a:pt x="25717" y="0"/>
                </a:moveTo>
                <a:lnTo>
                  <a:pt x="21166" y="4551"/>
                </a:lnTo>
                <a:lnTo>
                  <a:pt x="19825" y="4939"/>
                </a:lnTo>
                <a:lnTo>
                  <a:pt x="18932" y="4245"/>
                </a:lnTo>
                <a:lnTo>
                  <a:pt x="18336" y="2830"/>
                </a:lnTo>
                <a:lnTo>
                  <a:pt x="17939" y="2839"/>
                </a:lnTo>
                <a:lnTo>
                  <a:pt x="17674" y="3798"/>
                </a:lnTo>
                <a:lnTo>
                  <a:pt x="17249" y="7629"/>
                </a:lnTo>
                <a:lnTo>
                  <a:pt x="18167" y="8896"/>
                </a:lnTo>
                <a:lnTo>
                  <a:pt x="19731" y="10693"/>
                </a:lnTo>
                <a:lnTo>
                  <a:pt x="21726" y="12844"/>
                </a:lnTo>
                <a:lnTo>
                  <a:pt x="23057" y="16183"/>
                </a:lnTo>
                <a:lnTo>
                  <a:pt x="23943" y="20314"/>
                </a:lnTo>
                <a:lnTo>
                  <a:pt x="24534" y="24973"/>
                </a:lnTo>
                <a:lnTo>
                  <a:pt x="23976" y="29983"/>
                </a:lnTo>
                <a:lnTo>
                  <a:pt x="22651" y="35229"/>
                </a:lnTo>
                <a:lnTo>
                  <a:pt x="20816" y="40631"/>
                </a:lnTo>
                <a:lnTo>
                  <a:pt x="19592" y="47090"/>
                </a:lnTo>
                <a:lnTo>
                  <a:pt x="18776" y="54253"/>
                </a:lnTo>
                <a:lnTo>
                  <a:pt x="18232" y="61887"/>
                </a:lnTo>
                <a:lnTo>
                  <a:pt x="16917" y="69833"/>
                </a:lnTo>
                <a:lnTo>
                  <a:pt x="15088" y="77987"/>
                </a:lnTo>
                <a:lnTo>
                  <a:pt x="12916" y="86282"/>
                </a:lnTo>
                <a:lnTo>
                  <a:pt x="11468" y="95621"/>
                </a:lnTo>
                <a:lnTo>
                  <a:pt x="10503" y="105658"/>
                </a:lnTo>
                <a:lnTo>
                  <a:pt x="9859" y="116158"/>
                </a:lnTo>
                <a:lnTo>
                  <a:pt x="9144" y="135446"/>
                </a:lnTo>
                <a:lnTo>
                  <a:pt x="8741" y="162370"/>
                </a:lnTo>
                <a:lnTo>
                  <a:pt x="8575" y="264194"/>
                </a:lnTo>
                <a:lnTo>
                  <a:pt x="7622" y="273284"/>
                </a:lnTo>
                <a:lnTo>
                  <a:pt x="6033" y="282203"/>
                </a:lnTo>
                <a:lnTo>
                  <a:pt x="4022" y="291005"/>
                </a:lnTo>
                <a:lnTo>
                  <a:pt x="2681" y="299731"/>
                </a:lnTo>
                <a:lnTo>
                  <a:pt x="1787" y="308406"/>
                </a:lnTo>
                <a:lnTo>
                  <a:pt x="1191" y="317046"/>
                </a:lnTo>
                <a:lnTo>
                  <a:pt x="794" y="325664"/>
                </a:lnTo>
                <a:lnTo>
                  <a:pt x="353" y="342860"/>
                </a:lnTo>
                <a:lnTo>
                  <a:pt x="13" y="391570"/>
                </a:lnTo>
                <a:lnTo>
                  <a:pt x="0" y="418698"/>
                </a:lnTo>
                <a:lnTo>
                  <a:pt x="952" y="419150"/>
                </a:lnTo>
                <a:lnTo>
                  <a:pt x="2539" y="419451"/>
                </a:lnTo>
                <a:lnTo>
                  <a:pt x="8572" y="42005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SMARTPenAnnotation369"/>
          <p:cNvSpPr/>
          <p:nvPr/>
        </p:nvSpPr>
        <p:spPr>
          <a:xfrm>
            <a:off x="2403157" y="5212079"/>
            <a:ext cx="240031" cy="1"/>
          </a:xfrm>
          <a:custGeom>
            <a:avLst/>
            <a:gdLst/>
            <a:ahLst/>
            <a:cxnLst/>
            <a:rect l="0" t="0" r="0" b="0"/>
            <a:pathLst>
              <a:path w="240031" h="1">
                <a:moveTo>
                  <a:pt x="0" y="0"/>
                </a:moveTo>
                <a:lnTo>
                  <a:pt x="24003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SMARTPenAnnotation370"/>
          <p:cNvSpPr/>
          <p:nvPr/>
        </p:nvSpPr>
        <p:spPr>
          <a:xfrm>
            <a:off x="2428875" y="5306377"/>
            <a:ext cx="308610" cy="17146"/>
          </a:xfrm>
          <a:custGeom>
            <a:avLst/>
            <a:gdLst/>
            <a:ahLst/>
            <a:cxnLst/>
            <a:rect l="0" t="0" r="0" b="0"/>
            <a:pathLst>
              <a:path w="308610" h="17146">
                <a:moveTo>
                  <a:pt x="0" y="17145"/>
                </a:moveTo>
                <a:lnTo>
                  <a:pt x="9101" y="12595"/>
                </a:lnTo>
                <a:lnTo>
                  <a:pt x="12735" y="11254"/>
                </a:lnTo>
                <a:lnTo>
                  <a:pt x="16110" y="10360"/>
                </a:lnTo>
                <a:lnTo>
                  <a:pt x="19312" y="9764"/>
                </a:lnTo>
                <a:lnTo>
                  <a:pt x="23352" y="9367"/>
                </a:lnTo>
                <a:lnTo>
                  <a:pt x="32921" y="8926"/>
                </a:lnTo>
                <a:lnTo>
                  <a:pt x="60477" y="8643"/>
                </a:lnTo>
                <a:lnTo>
                  <a:pt x="209795" y="8573"/>
                </a:lnTo>
                <a:lnTo>
                  <a:pt x="216063" y="7620"/>
                </a:lnTo>
                <a:lnTo>
                  <a:pt x="222147" y="6033"/>
                </a:lnTo>
                <a:lnTo>
                  <a:pt x="228108" y="4022"/>
                </a:lnTo>
                <a:lnTo>
                  <a:pt x="233987" y="2681"/>
                </a:lnTo>
                <a:lnTo>
                  <a:pt x="239811" y="1787"/>
                </a:lnTo>
                <a:lnTo>
                  <a:pt x="245599" y="1192"/>
                </a:lnTo>
                <a:lnTo>
                  <a:pt x="251362" y="794"/>
                </a:lnTo>
                <a:lnTo>
                  <a:pt x="257110" y="530"/>
                </a:lnTo>
                <a:lnTo>
                  <a:pt x="268576" y="235"/>
                </a:lnTo>
                <a:lnTo>
                  <a:pt x="30860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MARTPenAnnotation371"/>
          <p:cNvSpPr/>
          <p:nvPr/>
        </p:nvSpPr>
        <p:spPr>
          <a:xfrm>
            <a:off x="2891868" y="5023519"/>
            <a:ext cx="239952" cy="428592"/>
          </a:xfrm>
          <a:custGeom>
            <a:avLst/>
            <a:gdLst/>
            <a:ahLst/>
            <a:cxnLst/>
            <a:rect l="0" t="0" r="0" b="0"/>
            <a:pathLst>
              <a:path w="239952" h="428592">
                <a:moveTo>
                  <a:pt x="239951" y="51401"/>
                </a:moveTo>
                <a:lnTo>
                  <a:pt x="235401" y="46850"/>
                </a:lnTo>
                <a:lnTo>
                  <a:pt x="233108" y="45509"/>
                </a:lnTo>
                <a:lnTo>
                  <a:pt x="228020" y="44020"/>
                </a:lnTo>
                <a:lnTo>
                  <a:pt x="226282" y="42670"/>
                </a:lnTo>
                <a:lnTo>
                  <a:pt x="225124" y="40818"/>
                </a:lnTo>
                <a:lnTo>
                  <a:pt x="224351" y="38630"/>
                </a:lnTo>
                <a:lnTo>
                  <a:pt x="222884" y="37172"/>
                </a:lnTo>
                <a:lnTo>
                  <a:pt x="220953" y="36200"/>
                </a:lnTo>
                <a:lnTo>
                  <a:pt x="215315" y="34167"/>
                </a:lnTo>
                <a:lnTo>
                  <a:pt x="211145" y="32292"/>
                </a:lnTo>
                <a:lnTo>
                  <a:pt x="206460" y="30089"/>
                </a:lnTo>
                <a:lnTo>
                  <a:pt x="203336" y="27668"/>
                </a:lnTo>
                <a:lnTo>
                  <a:pt x="201254" y="25101"/>
                </a:lnTo>
                <a:lnTo>
                  <a:pt x="197988" y="19709"/>
                </a:lnTo>
                <a:lnTo>
                  <a:pt x="193361" y="14138"/>
                </a:lnTo>
                <a:lnTo>
                  <a:pt x="190794" y="12271"/>
                </a:lnTo>
                <a:lnTo>
                  <a:pt x="185401" y="10197"/>
                </a:lnTo>
                <a:lnTo>
                  <a:pt x="179829" y="6735"/>
                </a:lnTo>
                <a:lnTo>
                  <a:pt x="177010" y="4479"/>
                </a:lnTo>
                <a:lnTo>
                  <a:pt x="173226" y="2974"/>
                </a:lnTo>
                <a:lnTo>
                  <a:pt x="168798" y="1972"/>
                </a:lnTo>
                <a:lnTo>
                  <a:pt x="163941" y="1303"/>
                </a:lnTo>
                <a:lnTo>
                  <a:pt x="159750" y="857"/>
                </a:lnTo>
                <a:lnTo>
                  <a:pt x="152554" y="362"/>
                </a:lnTo>
                <a:lnTo>
                  <a:pt x="143641" y="142"/>
                </a:lnTo>
                <a:lnTo>
                  <a:pt x="126947" y="0"/>
                </a:lnTo>
                <a:lnTo>
                  <a:pt x="122705" y="941"/>
                </a:lnTo>
                <a:lnTo>
                  <a:pt x="117972" y="2521"/>
                </a:lnTo>
                <a:lnTo>
                  <a:pt x="112912" y="4527"/>
                </a:lnTo>
                <a:lnTo>
                  <a:pt x="107634" y="6817"/>
                </a:lnTo>
                <a:lnTo>
                  <a:pt x="96689" y="11900"/>
                </a:lnTo>
                <a:lnTo>
                  <a:pt x="91103" y="15542"/>
                </a:lnTo>
                <a:lnTo>
                  <a:pt x="85474" y="19875"/>
                </a:lnTo>
                <a:lnTo>
                  <a:pt x="79817" y="24668"/>
                </a:lnTo>
                <a:lnTo>
                  <a:pt x="74140" y="29769"/>
                </a:lnTo>
                <a:lnTo>
                  <a:pt x="62753" y="40516"/>
                </a:lnTo>
                <a:lnTo>
                  <a:pt x="58001" y="46050"/>
                </a:lnTo>
                <a:lnTo>
                  <a:pt x="53882" y="51643"/>
                </a:lnTo>
                <a:lnTo>
                  <a:pt x="35874" y="78859"/>
                </a:lnTo>
                <a:lnTo>
                  <a:pt x="31510" y="85899"/>
                </a:lnTo>
                <a:lnTo>
                  <a:pt x="24121" y="98801"/>
                </a:lnTo>
                <a:lnTo>
                  <a:pt x="19864" y="104908"/>
                </a:lnTo>
                <a:lnTo>
                  <a:pt x="15122" y="110885"/>
                </a:lnTo>
                <a:lnTo>
                  <a:pt x="10055" y="116774"/>
                </a:lnTo>
                <a:lnTo>
                  <a:pt x="6677" y="122606"/>
                </a:lnTo>
                <a:lnTo>
                  <a:pt x="2924" y="134165"/>
                </a:lnTo>
                <a:lnTo>
                  <a:pt x="1256" y="145652"/>
                </a:lnTo>
                <a:lnTo>
                  <a:pt x="514" y="157108"/>
                </a:lnTo>
                <a:lnTo>
                  <a:pt x="185" y="168549"/>
                </a:lnTo>
                <a:lnTo>
                  <a:pt x="0" y="181150"/>
                </a:lnTo>
                <a:lnTo>
                  <a:pt x="926" y="184573"/>
                </a:lnTo>
                <a:lnTo>
                  <a:pt x="4495" y="190916"/>
                </a:lnTo>
                <a:lnTo>
                  <a:pt x="6781" y="192988"/>
                </a:lnTo>
                <a:lnTo>
                  <a:pt x="9257" y="194370"/>
                </a:lnTo>
                <a:lnTo>
                  <a:pt x="14548" y="195905"/>
                </a:lnTo>
                <a:lnTo>
                  <a:pt x="20075" y="196587"/>
                </a:lnTo>
                <a:lnTo>
                  <a:pt x="23834" y="196769"/>
                </a:lnTo>
                <a:lnTo>
                  <a:pt x="33092" y="196972"/>
                </a:lnTo>
                <a:lnTo>
                  <a:pt x="58416" y="197119"/>
                </a:lnTo>
                <a:lnTo>
                  <a:pt x="63682" y="196171"/>
                </a:lnTo>
                <a:lnTo>
                  <a:pt x="69099" y="194587"/>
                </a:lnTo>
                <a:lnTo>
                  <a:pt x="74615" y="192578"/>
                </a:lnTo>
                <a:lnTo>
                  <a:pt x="80197" y="190286"/>
                </a:lnTo>
                <a:lnTo>
                  <a:pt x="85824" y="187806"/>
                </a:lnTo>
                <a:lnTo>
                  <a:pt x="97155" y="182510"/>
                </a:lnTo>
                <a:lnTo>
                  <a:pt x="108541" y="176982"/>
                </a:lnTo>
                <a:lnTo>
                  <a:pt x="114245" y="173221"/>
                </a:lnTo>
                <a:lnTo>
                  <a:pt x="119952" y="168809"/>
                </a:lnTo>
                <a:lnTo>
                  <a:pt x="125662" y="163963"/>
                </a:lnTo>
                <a:lnTo>
                  <a:pt x="131374" y="158827"/>
                </a:lnTo>
                <a:lnTo>
                  <a:pt x="142800" y="148041"/>
                </a:lnTo>
                <a:lnTo>
                  <a:pt x="177087" y="114220"/>
                </a:lnTo>
                <a:lnTo>
                  <a:pt x="181849" y="108520"/>
                </a:lnTo>
                <a:lnTo>
                  <a:pt x="185977" y="102816"/>
                </a:lnTo>
                <a:lnTo>
                  <a:pt x="189681" y="97107"/>
                </a:lnTo>
                <a:lnTo>
                  <a:pt x="194055" y="91397"/>
                </a:lnTo>
                <a:lnTo>
                  <a:pt x="198877" y="85685"/>
                </a:lnTo>
                <a:lnTo>
                  <a:pt x="203995" y="79972"/>
                </a:lnTo>
                <a:lnTo>
                  <a:pt x="208361" y="74258"/>
                </a:lnTo>
                <a:lnTo>
                  <a:pt x="215751" y="62829"/>
                </a:lnTo>
                <a:lnTo>
                  <a:pt x="222211" y="51400"/>
                </a:lnTo>
                <a:lnTo>
                  <a:pt x="228257" y="40923"/>
                </a:lnTo>
                <a:lnTo>
                  <a:pt x="234119" y="33091"/>
                </a:lnTo>
                <a:lnTo>
                  <a:pt x="237359" y="26435"/>
                </a:lnTo>
                <a:lnTo>
                  <a:pt x="239183" y="17334"/>
                </a:lnTo>
                <a:lnTo>
                  <a:pt x="239906" y="4502"/>
                </a:lnTo>
                <a:lnTo>
                  <a:pt x="239938" y="1310"/>
                </a:lnTo>
                <a:lnTo>
                  <a:pt x="238990" y="862"/>
                </a:lnTo>
                <a:lnTo>
                  <a:pt x="235397" y="364"/>
                </a:lnTo>
                <a:lnTo>
                  <a:pt x="234058" y="1183"/>
                </a:lnTo>
                <a:lnTo>
                  <a:pt x="233165" y="2683"/>
                </a:lnTo>
                <a:lnTo>
                  <a:pt x="232172" y="6888"/>
                </a:lnTo>
                <a:lnTo>
                  <a:pt x="231484" y="20127"/>
                </a:lnTo>
                <a:lnTo>
                  <a:pt x="231410" y="33139"/>
                </a:lnTo>
                <a:lnTo>
                  <a:pt x="228853" y="43601"/>
                </a:lnTo>
                <a:lnTo>
                  <a:pt x="225494" y="54602"/>
                </a:lnTo>
                <a:lnTo>
                  <a:pt x="224001" y="65841"/>
                </a:lnTo>
                <a:lnTo>
                  <a:pt x="223603" y="72458"/>
                </a:lnTo>
                <a:lnTo>
                  <a:pt x="223160" y="87429"/>
                </a:lnTo>
                <a:lnTo>
                  <a:pt x="222853" y="121997"/>
                </a:lnTo>
                <a:lnTo>
                  <a:pt x="222807" y="42859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SMARTPenAnnotation372"/>
          <p:cNvSpPr/>
          <p:nvPr/>
        </p:nvSpPr>
        <p:spPr>
          <a:xfrm>
            <a:off x="3268979" y="5153521"/>
            <a:ext cx="197128" cy="427174"/>
          </a:xfrm>
          <a:custGeom>
            <a:avLst/>
            <a:gdLst/>
            <a:ahLst/>
            <a:cxnLst/>
            <a:rect l="0" t="0" r="0" b="0"/>
            <a:pathLst>
              <a:path w="197128" h="427174">
                <a:moveTo>
                  <a:pt x="0" y="41414"/>
                </a:moveTo>
                <a:lnTo>
                  <a:pt x="7381" y="41414"/>
                </a:lnTo>
                <a:lnTo>
                  <a:pt x="6826" y="42366"/>
                </a:lnTo>
                <a:lnTo>
                  <a:pt x="3669" y="45965"/>
                </a:lnTo>
                <a:lnTo>
                  <a:pt x="2446" y="48258"/>
                </a:lnTo>
                <a:lnTo>
                  <a:pt x="1088" y="53345"/>
                </a:lnTo>
                <a:lnTo>
                  <a:pt x="323" y="61564"/>
                </a:lnTo>
                <a:lnTo>
                  <a:pt x="1168" y="64373"/>
                </a:lnTo>
                <a:lnTo>
                  <a:pt x="4647" y="70033"/>
                </a:lnTo>
                <a:lnTo>
                  <a:pt x="6828" y="78263"/>
                </a:lnTo>
                <a:lnTo>
                  <a:pt x="7798" y="88271"/>
                </a:lnTo>
                <a:lnTo>
                  <a:pt x="8228" y="99069"/>
                </a:lnTo>
                <a:lnTo>
                  <a:pt x="9296" y="103663"/>
                </a:lnTo>
                <a:lnTo>
                  <a:pt x="14396" y="115632"/>
                </a:lnTo>
                <a:lnTo>
                  <a:pt x="15923" y="125517"/>
                </a:lnTo>
                <a:lnTo>
                  <a:pt x="16784" y="137242"/>
                </a:lnTo>
                <a:lnTo>
                  <a:pt x="19524" y="146234"/>
                </a:lnTo>
                <a:lnTo>
                  <a:pt x="21589" y="151298"/>
                </a:lnTo>
                <a:lnTo>
                  <a:pt x="23918" y="154675"/>
                </a:lnTo>
                <a:lnTo>
                  <a:pt x="26423" y="156926"/>
                </a:lnTo>
                <a:lnTo>
                  <a:pt x="31746" y="160380"/>
                </a:lnTo>
                <a:lnTo>
                  <a:pt x="37287" y="165090"/>
                </a:lnTo>
                <a:lnTo>
                  <a:pt x="40098" y="166727"/>
                </a:lnTo>
                <a:lnTo>
                  <a:pt x="45762" y="168546"/>
                </a:lnTo>
                <a:lnTo>
                  <a:pt x="51454" y="169354"/>
                </a:lnTo>
                <a:lnTo>
                  <a:pt x="57159" y="169714"/>
                </a:lnTo>
                <a:lnTo>
                  <a:pt x="62869" y="169873"/>
                </a:lnTo>
                <a:lnTo>
                  <a:pt x="65725" y="168964"/>
                </a:lnTo>
                <a:lnTo>
                  <a:pt x="71439" y="165412"/>
                </a:lnTo>
                <a:lnTo>
                  <a:pt x="77153" y="163199"/>
                </a:lnTo>
                <a:lnTo>
                  <a:pt x="80011" y="162609"/>
                </a:lnTo>
                <a:lnTo>
                  <a:pt x="82868" y="160310"/>
                </a:lnTo>
                <a:lnTo>
                  <a:pt x="88583" y="152677"/>
                </a:lnTo>
                <a:lnTo>
                  <a:pt x="94298" y="142934"/>
                </a:lnTo>
                <a:lnTo>
                  <a:pt x="100013" y="133207"/>
                </a:lnTo>
                <a:lnTo>
                  <a:pt x="105728" y="125708"/>
                </a:lnTo>
                <a:lnTo>
                  <a:pt x="111443" y="114120"/>
                </a:lnTo>
                <a:lnTo>
                  <a:pt x="114300" y="107029"/>
                </a:lnTo>
                <a:lnTo>
                  <a:pt x="120016" y="94071"/>
                </a:lnTo>
                <a:lnTo>
                  <a:pt x="125730" y="81962"/>
                </a:lnTo>
                <a:lnTo>
                  <a:pt x="140018" y="52915"/>
                </a:lnTo>
                <a:lnTo>
                  <a:pt x="143193" y="43986"/>
                </a:lnTo>
                <a:lnTo>
                  <a:pt x="144981" y="33603"/>
                </a:lnTo>
                <a:lnTo>
                  <a:pt x="145510" y="21954"/>
                </a:lnTo>
                <a:lnTo>
                  <a:pt x="145729" y="0"/>
                </a:lnTo>
                <a:lnTo>
                  <a:pt x="145733" y="16132"/>
                </a:lnTo>
                <a:lnTo>
                  <a:pt x="146686" y="19796"/>
                </a:lnTo>
                <a:lnTo>
                  <a:pt x="151624" y="29506"/>
                </a:lnTo>
                <a:lnTo>
                  <a:pt x="154464" y="39367"/>
                </a:lnTo>
                <a:lnTo>
                  <a:pt x="158503" y="48759"/>
                </a:lnTo>
                <a:lnTo>
                  <a:pt x="160934" y="59283"/>
                </a:lnTo>
                <a:lnTo>
                  <a:pt x="162014" y="71263"/>
                </a:lnTo>
                <a:lnTo>
                  <a:pt x="162302" y="78458"/>
                </a:lnTo>
                <a:lnTo>
                  <a:pt x="162494" y="86113"/>
                </a:lnTo>
                <a:lnTo>
                  <a:pt x="163575" y="94073"/>
                </a:lnTo>
                <a:lnTo>
                  <a:pt x="165247" y="102237"/>
                </a:lnTo>
                <a:lnTo>
                  <a:pt x="167315" y="110538"/>
                </a:lnTo>
                <a:lnTo>
                  <a:pt x="169646" y="118929"/>
                </a:lnTo>
                <a:lnTo>
                  <a:pt x="174776" y="135872"/>
                </a:lnTo>
                <a:lnTo>
                  <a:pt x="176525" y="145344"/>
                </a:lnTo>
                <a:lnTo>
                  <a:pt x="177691" y="155468"/>
                </a:lnTo>
                <a:lnTo>
                  <a:pt x="178469" y="166027"/>
                </a:lnTo>
                <a:lnTo>
                  <a:pt x="179939" y="175925"/>
                </a:lnTo>
                <a:lnTo>
                  <a:pt x="181872" y="185380"/>
                </a:lnTo>
                <a:lnTo>
                  <a:pt x="184113" y="194541"/>
                </a:lnTo>
                <a:lnTo>
                  <a:pt x="186560" y="203506"/>
                </a:lnTo>
                <a:lnTo>
                  <a:pt x="191818" y="221087"/>
                </a:lnTo>
                <a:lnTo>
                  <a:pt x="193601" y="230729"/>
                </a:lnTo>
                <a:lnTo>
                  <a:pt x="194790" y="240966"/>
                </a:lnTo>
                <a:lnTo>
                  <a:pt x="195583" y="251601"/>
                </a:lnTo>
                <a:lnTo>
                  <a:pt x="196111" y="261548"/>
                </a:lnTo>
                <a:lnTo>
                  <a:pt x="196698" y="280221"/>
                </a:lnTo>
                <a:lnTo>
                  <a:pt x="197106" y="324145"/>
                </a:lnTo>
                <a:lnTo>
                  <a:pt x="197127" y="332771"/>
                </a:lnTo>
                <a:lnTo>
                  <a:pt x="196188" y="340427"/>
                </a:lnTo>
                <a:lnTo>
                  <a:pt x="194609" y="347436"/>
                </a:lnTo>
                <a:lnTo>
                  <a:pt x="190316" y="360304"/>
                </a:lnTo>
                <a:lnTo>
                  <a:pt x="185233" y="372373"/>
                </a:lnTo>
                <a:lnTo>
                  <a:pt x="179798" y="381546"/>
                </a:lnTo>
                <a:lnTo>
                  <a:pt x="174208" y="388799"/>
                </a:lnTo>
                <a:lnTo>
                  <a:pt x="168549" y="395197"/>
                </a:lnTo>
                <a:lnTo>
                  <a:pt x="160318" y="403756"/>
                </a:lnTo>
                <a:lnTo>
                  <a:pt x="155456" y="408705"/>
                </a:lnTo>
                <a:lnTo>
                  <a:pt x="151263" y="412005"/>
                </a:lnTo>
                <a:lnTo>
                  <a:pt x="147515" y="414204"/>
                </a:lnTo>
                <a:lnTo>
                  <a:pt x="144063" y="415671"/>
                </a:lnTo>
                <a:lnTo>
                  <a:pt x="140810" y="417601"/>
                </a:lnTo>
                <a:lnTo>
                  <a:pt x="134655" y="422285"/>
                </a:lnTo>
                <a:lnTo>
                  <a:pt x="130728" y="423916"/>
                </a:lnTo>
                <a:lnTo>
                  <a:pt x="126204" y="425003"/>
                </a:lnTo>
                <a:lnTo>
                  <a:pt x="121284" y="425727"/>
                </a:lnTo>
                <a:lnTo>
                  <a:pt x="116099" y="426210"/>
                </a:lnTo>
                <a:lnTo>
                  <a:pt x="110737" y="426532"/>
                </a:lnTo>
                <a:lnTo>
                  <a:pt x="99699" y="426890"/>
                </a:lnTo>
                <a:lnTo>
                  <a:pt x="71397" y="427138"/>
                </a:lnTo>
                <a:lnTo>
                  <a:pt x="49076" y="427173"/>
                </a:lnTo>
                <a:lnTo>
                  <a:pt x="47005" y="426221"/>
                </a:lnTo>
                <a:lnTo>
                  <a:pt x="45624" y="424635"/>
                </a:lnTo>
                <a:lnTo>
                  <a:pt x="44704" y="422624"/>
                </a:lnTo>
                <a:lnTo>
                  <a:pt x="43138" y="421284"/>
                </a:lnTo>
                <a:lnTo>
                  <a:pt x="41141" y="420391"/>
                </a:lnTo>
                <a:lnTo>
                  <a:pt x="34291" y="41860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SMARTPenAnnotation373"/>
          <p:cNvSpPr/>
          <p:nvPr/>
        </p:nvSpPr>
        <p:spPr>
          <a:xfrm>
            <a:off x="2703194" y="5512117"/>
            <a:ext cx="642939" cy="42863"/>
          </a:xfrm>
          <a:custGeom>
            <a:avLst/>
            <a:gdLst/>
            <a:ahLst/>
            <a:cxnLst/>
            <a:rect l="0" t="0" r="0" b="0"/>
            <a:pathLst>
              <a:path w="642939" h="42863">
                <a:moveTo>
                  <a:pt x="0" y="0"/>
                </a:moveTo>
                <a:lnTo>
                  <a:pt x="0" y="7381"/>
                </a:lnTo>
                <a:lnTo>
                  <a:pt x="953" y="7779"/>
                </a:lnTo>
                <a:lnTo>
                  <a:pt x="8731" y="8503"/>
                </a:lnTo>
                <a:lnTo>
                  <a:pt x="12771" y="8542"/>
                </a:lnTo>
                <a:lnTo>
                  <a:pt x="14229" y="9504"/>
                </a:lnTo>
                <a:lnTo>
                  <a:pt x="15201" y="11099"/>
                </a:lnTo>
                <a:lnTo>
                  <a:pt x="15849" y="13114"/>
                </a:lnTo>
                <a:lnTo>
                  <a:pt x="17234" y="14458"/>
                </a:lnTo>
                <a:lnTo>
                  <a:pt x="19109" y="15354"/>
                </a:lnTo>
                <a:lnTo>
                  <a:pt x="23733" y="16349"/>
                </a:lnTo>
                <a:lnTo>
                  <a:pt x="28963" y="16792"/>
                </a:lnTo>
                <a:lnTo>
                  <a:pt x="31692" y="17862"/>
                </a:lnTo>
                <a:lnTo>
                  <a:pt x="34463" y="19528"/>
                </a:lnTo>
                <a:lnTo>
                  <a:pt x="37263" y="21591"/>
                </a:lnTo>
                <a:lnTo>
                  <a:pt x="40082" y="22966"/>
                </a:lnTo>
                <a:lnTo>
                  <a:pt x="42914" y="23884"/>
                </a:lnTo>
                <a:lnTo>
                  <a:pt x="49553" y="24902"/>
                </a:lnTo>
                <a:lnTo>
                  <a:pt x="66797" y="25557"/>
                </a:lnTo>
                <a:lnTo>
                  <a:pt x="88760" y="25686"/>
                </a:lnTo>
                <a:lnTo>
                  <a:pt x="95368" y="26649"/>
                </a:lnTo>
                <a:lnTo>
                  <a:pt x="101679" y="28244"/>
                </a:lnTo>
                <a:lnTo>
                  <a:pt x="107791" y="30259"/>
                </a:lnTo>
                <a:lnTo>
                  <a:pt x="113771" y="31603"/>
                </a:lnTo>
                <a:lnTo>
                  <a:pt x="119662" y="32499"/>
                </a:lnTo>
                <a:lnTo>
                  <a:pt x="139596" y="33759"/>
                </a:lnTo>
                <a:lnTo>
                  <a:pt x="163600" y="34133"/>
                </a:lnTo>
                <a:lnTo>
                  <a:pt x="531025" y="34290"/>
                </a:lnTo>
                <a:lnTo>
                  <a:pt x="539754" y="35243"/>
                </a:lnTo>
                <a:lnTo>
                  <a:pt x="548431" y="36830"/>
                </a:lnTo>
                <a:lnTo>
                  <a:pt x="557074" y="38841"/>
                </a:lnTo>
                <a:lnTo>
                  <a:pt x="564740" y="40182"/>
                </a:lnTo>
                <a:lnTo>
                  <a:pt x="571756" y="41075"/>
                </a:lnTo>
                <a:lnTo>
                  <a:pt x="590732" y="42333"/>
                </a:lnTo>
                <a:lnTo>
                  <a:pt x="608420" y="42705"/>
                </a:lnTo>
                <a:lnTo>
                  <a:pt x="642938" y="4286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SMARTPenAnnotation374"/>
          <p:cNvSpPr/>
          <p:nvPr/>
        </p:nvSpPr>
        <p:spPr>
          <a:xfrm>
            <a:off x="2789314" y="5589301"/>
            <a:ext cx="239637" cy="420022"/>
          </a:xfrm>
          <a:custGeom>
            <a:avLst/>
            <a:gdLst/>
            <a:ahLst/>
            <a:cxnLst/>
            <a:rect l="0" t="0" r="0" b="0"/>
            <a:pathLst>
              <a:path w="239637" h="420022">
                <a:moveTo>
                  <a:pt x="239636" y="25686"/>
                </a:moveTo>
                <a:lnTo>
                  <a:pt x="235085" y="25686"/>
                </a:lnTo>
                <a:lnTo>
                  <a:pt x="232792" y="24734"/>
                </a:lnTo>
                <a:lnTo>
                  <a:pt x="225966" y="19794"/>
                </a:lnTo>
                <a:lnTo>
                  <a:pt x="224035" y="18305"/>
                </a:lnTo>
                <a:lnTo>
                  <a:pt x="218097" y="15103"/>
                </a:lnTo>
                <a:lnTo>
                  <a:pt x="213847" y="12916"/>
                </a:lnTo>
                <a:lnTo>
                  <a:pt x="206584" y="10485"/>
                </a:lnTo>
                <a:lnTo>
                  <a:pt x="199228" y="9406"/>
                </a:lnTo>
                <a:lnTo>
                  <a:pt x="194600" y="9117"/>
                </a:lnTo>
                <a:lnTo>
                  <a:pt x="189609" y="8925"/>
                </a:lnTo>
                <a:lnTo>
                  <a:pt x="185330" y="7845"/>
                </a:lnTo>
                <a:lnTo>
                  <a:pt x="178034" y="4104"/>
                </a:lnTo>
                <a:lnTo>
                  <a:pt x="173803" y="2725"/>
                </a:lnTo>
                <a:lnTo>
                  <a:pt x="169077" y="1807"/>
                </a:lnTo>
                <a:lnTo>
                  <a:pt x="164022" y="1194"/>
                </a:lnTo>
                <a:lnTo>
                  <a:pt x="159699" y="785"/>
                </a:lnTo>
                <a:lnTo>
                  <a:pt x="152355" y="332"/>
                </a:lnTo>
                <a:lnTo>
                  <a:pt x="143377" y="130"/>
                </a:lnTo>
                <a:lnTo>
                  <a:pt x="126641" y="0"/>
                </a:lnTo>
                <a:lnTo>
                  <a:pt x="122396" y="942"/>
                </a:lnTo>
                <a:lnTo>
                  <a:pt x="117661" y="2523"/>
                </a:lnTo>
                <a:lnTo>
                  <a:pt x="112599" y="4529"/>
                </a:lnTo>
                <a:lnTo>
                  <a:pt x="107320" y="5866"/>
                </a:lnTo>
                <a:lnTo>
                  <a:pt x="101895" y="6758"/>
                </a:lnTo>
                <a:lnTo>
                  <a:pt x="96373" y="7352"/>
                </a:lnTo>
                <a:lnTo>
                  <a:pt x="91740" y="8701"/>
                </a:lnTo>
                <a:lnTo>
                  <a:pt x="87698" y="10553"/>
                </a:lnTo>
                <a:lnTo>
                  <a:pt x="84052" y="12740"/>
                </a:lnTo>
                <a:lnTo>
                  <a:pt x="79715" y="15150"/>
                </a:lnTo>
                <a:lnTo>
                  <a:pt x="69817" y="20368"/>
                </a:lnTo>
                <a:lnTo>
                  <a:pt x="65463" y="24046"/>
                </a:lnTo>
                <a:lnTo>
                  <a:pt x="58086" y="33212"/>
                </a:lnTo>
                <a:lnTo>
                  <a:pt x="53832" y="37371"/>
                </a:lnTo>
                <a:lnTo>
                  <a:pt x="49092" y="41096"/>
                </a:lnTo>
                <a:lnTo>
                  <a:pt x="44026" y="44532"/>
                </a:lnTo>
                <a:lnTo>
                  <a:pt x="39697" y="48727"/>
                </a:lnTo>
                <a:lnTo>
                  <a:pt x="32346" y="58469"/>
                </a:lnTo>
                <a:lnTo>
                  <a:pt x="30005" y="64687"/>
                </a:lnTo>
                <a:lnTo>
                  <a:pt x="28445" y="71689"/>
                </a:lnTo>
                <a:lnTo>
                  <a:pt x="27404" y="79215"/>
                </a:lnTo>
                <a:lnTo>
                  <a:pt x="25758" y="86137"/>
                </a:lnTo>
                <a:lnTo>
                  <a:pt x="21389" y="98908"/>
                </a:lnTo>
                <a:lnTo>
                  <a:pt x="16272" y="110934"/>
                </a:lnTo>
                <a:lnTo>
                  <a:pt x="11775" y="122629"/>
                </a:lnTo>
                <a:lnTo>
                  <a:pt x="9777" y="134177"/>
                </a:lnTo>
                <a:lnTo>
                  <a:pt x="6349" y="145659"/>
                </a:lnTo>
                <a:lnTo>
                  <a:pt x="2602" y="157112"/>
                </a:lnTo>
                <a:lnTo>
                  <a:pt x="937" y="168553"/>
                </a:lnTo>
                <a:lnTo>
                  <a:pt x="0" y="181153"/>
                </a:lnTo>
                <a:lnTo>
                  <a:pt x="821" y="184576"/>
                </a:lnTo>
                <a:lnTo>
                  <a:pt x="4273" y="190919"/>
                </a:lnTo>
                <a:lnTo>
                  <a:pt x="6527" y="192991"/>
                </a:lnTo>
                <a:lnTo>
                  <a:pt x="8983" y="194373"/>
                </a:lnTo>
                <a:lnTo>
                  <a:pt x="14250" y="195908"/>
                </a:lnTo>
                <a:lnTo>
                  <a:pt x="21619" y="196772"/>
                </a:lnTo>
                <a:lnTo>
                  <a:pt x="27131" y="197064"/>
                </a:lnTo>
                <a:lnTo>
                  <a:pt x="37110" y="197122"/>
                </a:lnTo>
                <a:lnTo>
                  <a:pt x="39849" y="196174"/>
                </a:lnTo>
                <a:lnTo>
                  <a:pt x="45431" y="192581"/>
                </a:lnTo>
                <a:lnTo>
                  <a:pt x="51088" y="190349"/>
                </a:lnTo>
                <a:lnTo>
                  <a:pt x="53929" y="189754"/>
                </a:lnTo>
                <a:lnTo>
                  <a:pt x="59627" y="186553"/>
                </a:lnTo>
                <a:lnTo>
                  <a:pt x="65334" y="181955"/>
                </a:lnTo>
                <a:lnTo>
                  <a:pt x="71046" y="176736"/>
                </a:lnTo>
                <a:lnTo>
                  <a:pt x="74855" y="174011"/>
                </a:lnTo>
                <a:lnTo>
                  <a:pt x="79299" y="171242"/>
                </a:lnTo>
                <a:lnTo>
                  <a:pt x="84167" y="168444"/>
                </a:lnTo>
                <a:lnTo>
                  <a:pt x="88365" y="164673"/>
                </a:lnTo>
                <a:lnTo>
                  <a:pt x="95569" y="155403"/>
                </a:lnTo>
                <a:lnTo>
                  <a:pt x="101946" y="147473"/>
                </a:lnTo>
                <a:lnTo>
                  <a:pt x="107955" y="139821"/>
                </a:lnTo>
                <a:lnTo>
                  <a:pt x="113801" y="130070"/>
                </a:lnTo>
                <a:lnTo>
                  <a:pt x="119574" y="121927"/>
                </a:lnTo>
                <a:lnTo>
                  <a:pt x="122447" y="118422"/>
                </a:lnTo>
                <a:lnTo>
                  <a:pt x="125639" y="111987"/>
                </a:lnTo>
                <a:lnTo>
                  <a:pt x="126490" y="108937"/>
                </a:lnTo>
                <a:lnTo>
                  <a:pt x="132516" y="100469"/>
                </a:lnTo>
                <a:lnTo>
                  <a:pt x="139639" y="91308"/>
                </a:lnTo>
                <a:lnTo>
                  <a:pt x="144602" y="80796"/>
                </a:lnTo>
                <a:lnTo>
                  <a:pt x="151790" y="71250"/>
                </a:lnTo>
                <a:lnTo>
                  <a:pt x="158042" y="64531"/>
                </a:lnTo>
                <a:lnTo>
                  <a:pt x="161167" y="61326"/>
                </a:lnTo>
                <a:lnTo>
                  <a:pt x="162558" y="60876"/>
                </a:lnTo>
                <a:lnTo>
                  <a:pt x="169748" y="60094"/>
                </a:lnTo>
                <a:lnTo>
                  <a:pt x="170668" y="60011"/>
                </a:lnTo>
                <a:lnTo>
                  <a:pt x="177790" y="66766"/>
                </a:lnTo>
                <a:lnTo>
                  <a:pt x="183816" y="72747"/>
                </a:lnTo>
                <a:lnTo>
                  <a:pt x="188792" y="80257"/>
                </a:lnTo>
                <a:lnTo>
                  <a:pt x="191452" y="84927"/>
                </a:lnTo>
                <a:lnTo>
                  <a:pt x="194408" y="95195"/>
                </a:lnTo>
                <a:lnTo>
                  <a:pt x="195722" y="106109"/>
                </a:lnTo>
                <a:lnTo>
                  <a:pt x="196306" y="117310"/>
                </a:lnTo>
                <a:lnTo>
                  <a:pt x="196565" y="128638"/>
                </a:lnTo>
                <a:lnTo>
                  <a:pt x="197633" y="140975"/>
                </a:lnTo>
                <a:lnTo>
                  <a:pt x="199252" y="148265"/>
                </a:lnTo>
                <a:lnTo>
                  <a:pt x="201283" y="155983"/>
                </a:lnTo>
                <a:lnTo>
                  <a:pt x="202637" y="164938"/>
                </a:lnTo>
                <a:lnTo>
                  <a:pt x="203540" y="174719"/>
                </a:lnTo>
                <a:lnTo>
                  <a:pt x="204142" y="185049"/>
                </a:lnTo>
                <a:lnTo>
                  <a:pt x="204810" y="204146"/>
                </a:lnTo>
                <a:lnTo>
                  <a:pt x="204989" y="213240"/>
                </a:lnTo>
                <a:lnTo>
                  <a:pt x="206060" y="223112"/>
                </a:lnTo>
                <a:lnTo>
                  <a:pt x="207727" y="233503"/>
                </a:lnTo>
                <a:lnTo>
                  <a:pt x="209791" y="244241"/>
                </a:lnTo>
                <a:lnTo>
                  <a:pt x="211167" y="254257"/>
                </a:lnTo>
                <a:lnTo>
                  <a:pt x="212084" y="263792"/>
                </a:lnTo>
                <a:lnTo>
                  <a:pt x="212695" y="273006"/>
                </a:lnTo>
                <a:lnTo>
                  <a:pt x="213103" y="282958"/>
                </a:lnTo>
                <a:lnTo>
                  <a:pt x="213676" y="314216"/>
                </a:lnTo>
                <a:lnTo>
                  <a:pt x="213918" y="409560"/>
                </a:lnTo>
                <a:lnTo>
                  <a:pt x="211378" y="413149"/>
                </a:lnTo>
                <a:lnTo>
                  <a:pt x="206537" y="418664"/>
                </a:lnTo>
                <a:lnTo>
                  <a:pt x="205187" y="419117"/>
                </a:lnTo>
                <a:lnTo>
                  <a:pt x="203335" y="419418"/>
                </a:lnTo>
                <a:lnTo>
                  <a:pt x="196773" y="42002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SMARTPenAnnotation375"/>
          <p:cNvSpPr/>
          <p:nvPr/>
        </p:nvSpPr>
        <p:spPr>
          <a:xfrm>
            <a:off x="1288732" y="5709287"/>
            <a:ext cx="942976" cy="34289"/>
          </a:xfrm>
          <a:custGeom>
            <a:avLst/>
            <a:gdLst/>
            <a:ahLst/>
            <a:cxnLst/>
            <a:rect l="0" t="0" r="0" b="0"/>
            <a:pathLst>
              <a:path w="942976" h="34289">
                <a:moveTo>
                  <a:pt x="0" y="34288"/>
                </a:moveTo>
                <a:lnTo>
                  <a:pt x="0" y="29737"/>
                </a:lnTo>
                <a:lnTo>
                  <a:pt x="952" y="28396"/>
                </a:lnTo>
                <a:lnTo>
                  <a:pt x="2540" y="27502"/>
                </a:lnTo>
                <a:lnTo>
                  <a:pt x="6844" y="26509"/>
                </a:lnTo>
                <a:lnTo>
                  <a:pt x="33367" y="25736"/>
                </a:lnTo>
                <a:lnTo>
                  <a:pt x="52749" y="24769"/>
                </a:lnTo>
                <a:lnTo>
                  <a:pt x="58978" y="23180"/>
                </a:lnTo>
                <a:lnTo>
                  <a:pt x="65036" y="21167"/>
                </a:lnTo>
                <a:lnTo>
                  <a:pt x="71933" y="19826"/>
                </a:lnTo>
                <a:lnTo>
                  <a:pt x="79388" y="18931"/>
                </a:lnTo>
                <a:lnTo>
                  <a:pt x="95291" y="17937"/>
                </a:lnTo>
                <a:lnTo>
                  <a:pt x="120309" y="17378"/>
                </a:lnTo>
                <a:lnTo>
                  <a:pt x="272362" y="17144"/>
                </a:lnTo>
                <a:lnTo>
                  <a:pt x="287302" y="16191"/>
                </a:lnTo>
                <a:lnTo>
                  <a:pt x="302977" y="14603"/>
                </a:lnTo>
                <a:lnTo>
                  <a:pt x="319142" y="12592"/>
                </a:lnTo>
                <a:lnTo>
                  <a:pt x="334682" y="11252"/>
                </a:lnTo>
                <a:lnTo>
                  <a:pt x="349804" y="10358"/>
                </a:lnTo>
                <a:lnTo>
                  <a:pt x="379306" y="9365"/>
                </a:lnTo>
                <a:lnTo>
                  <a:pt x="439591" y="8727"/>
                </a:lnTo>
                <a:lnTo>
                  <a:pt x="552802" y="8579"/>
                </a:lnTo>
                <a:lnTo>
                  <a:pt x="567607" y="7624"/>
                </a:lnTo>
                <a:lnTo>
                  <a:pt x="582240" y="6035"/>
                </a:lnTo>
                <a:lnTo>
                  <a:pt x="596757" y="4022"/>
                </a:lnTo>
                <a:lnTo>
                  <a:pt x="611198" y="2681"/>
                </a:lnTo>
                <a:lnTo>
                  <a:pt x="625588" y="1786"/>
                </a:lnTo>
                <a:lnTo>
                  <a:pt x="654276" y="792"/>
                </a:lnTo>
                <a:lnTo>
                  <a:pt x="711499" y="155"/>
                </a:lnTo>
                <a:lnTo>
                  <a:pt x="829690" y="0"/>
                </a:lnTo>
                <a:lnTo>
                  <a:pt x="838877" y="952"/>
                </a:lnTo>
                <a:lnTo>
                  <a:pt x="847859" y="2539"/>
                </a:lnTo>
                <a:lnTo>
                  <a:pt x="856704" y="4549"/>
                </a:lnTo>
                <a:lnTo>
                  <a:pt x="865458" y="5890"/>
                </a:lnTo>
                <a:lnTo>
                  <a:pt x="874152" y="6783"/>
                </a:lnTo>
                <a:lnTo>
                  <a:pt x="890480" y="7776"/>
                </a:lnTo>
                <a:lnTo>
                  <a:pt x="917906" y="8465"/>
                </a:lnTo>
                <a:lnTo>
                  <a:pt x="922452" y="9453"/>
                </a:lnTo>
                <a:lnTo>
                  <a:pt x="927388" y="11064"/>
                </a:lnTo>
                <a:lnTo>
                  <a:pt x="942975" y="171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" name="SMARTPenAnnotation376"/>
          <p:cNvSpPr/>
          <p:nvPr/>
        </p:nvSpPr>
        <p:spPr>
          <a:xfrm>
            <a:off x="1575593" y="5803687"/>
            <a:ext cx="287381" cy="368514"/>
          </a:xfrm>
          <a:custGeom>
            <a:avLst/>
            <a:gdLst/>
            <a:ahLst/>
            <a:cxnLst/>
            <a:rect l="0" t="0" r="0" b="0"/>
            <a:pathLst>
              <a:path w="287381" h="368514">
                <a:moveTo>
                  <a:pt x="133191" y="8467"/>
                </a:moveTo>
                <a:lnTo>
                  <a:pt x="128641" y="3917"/>
                </a:lnTo>
                <a:lnTo>
                  <a:pt x="126347" y="2576"/>
                </a:lnTo>
                <a:lnTo>
                  <a:pt x="117591" y="248"/>
                </a:lnTo>
                <a:lnTo>
                  <a:pt x="111953" y="0"/>
                </a:lnTo>
                <a:lnTo>
                  <a:pt x="109508" y="917"/>
                </a:lnTo>
                <a:lnTo>
                  <a:pt x="101515" y="5808"/>
                </a:lnTo>
                <a:lnTo>
                  <a:pt x="95935" y="7286"/>
                </a:lnTo>
                <a:lnTo>
                  <a:pt x="87439" y="8117"/>
                </a:lnTo>
                <a:lnTo>
                  <a:pt x="78889" y="8364"/>
                </a:lnTo>
                <a:lnTo>
                  <a:pt x="76035" y="9351"/>
                </a:lnTo>
                <a:lnTo>
                  <a:pt x="67467" y="14339"/>
                </a:lnTo>
                <a:lnTo>
                  <a:pt x="58896" y="17192"/>
                </a:lnTo>
                <a:lnTo>
                  <a:pt x="50324" y="23647"/>
                </a:lnTo>
                <a:lnTo>
                  <a:pt x="44609" y="28867"/>
                </a:lnTo>
                <a:lnTo>
                  <a:pt x="41751" y="30639"/>
                </a:lnTo>
                <a:lnTo>
                  <a:pt x="33179" y="34087"/>
                </a:lnTo>
                <a:lnTo>
                  <a:pt x="24607" y="40717"/>
                </a:lnTo>
                <a:lnTo>
                  <a:pt x="18891" y="45979"/>
                </a:lnTo>
                <a:lnTo>
                  <a:pt x="13176" y="54032"/>
                </a:lnTo>
                <a:lnTo>
                  <a:pt x="10319" y="58846"/>
                </a:lnTo>
                <a:lnTo>
                  <a:pt x="7144" y="69276"/>
                </a:lnTo>
                <a:lnTo>
                  <a:pt x="6297" y="74724"/>
                </a:lnTo>
                <a:lnTo>
                  <a:pt x="2817" y="83318"/>
                </a:lnTo>
                <a:lnTo>
                  <a:pt x="555" y="86942"/>
                </a:lnTo>
                <a:lnTo>
                  <a:pt x="0" y="91264"/>
                </a:lnTo>
                <a:lnTo>
                  <a:pt x="1923" y="101146"/>
                </a:lnTo>
                <a:lnTo>
                  <a:pt x="3412" y="111888"/>
                </a:lnTo>
                <a:lnTo>
                  <a:pt x="4074" y="122060"/>
                </a:lnTo>
                <a:lnTo>
                  <a:pt x="4369" y="129756"/>
                </a:lnTo>
                <a:lnTo>
                  <a:pt x="4573" y="152204"/>
                </a:lnTo>
                <a:lnTo>
                  <a:pt x="4598" y="165236"/>
                </a:lnTo>
                <a:lnTo>
                  <a:pt x="5553" y="168225"/>
                </a:lnTo>
                <a:lnTo>
                  <a:pt x="9153" y="174086"/>
                </a:lnTo>
                <a:lnTo>
                  <a:pt x="11447" y="176030"/>
                </a:lnTo>
                <a:lnTo>
                  <a:pt x="13928" y="177326"/>
                </a:lnTo>
                <a:lnTo>
                  <a:pt x="16535" y="178190"/>
                </a:lnTo>
                <a:lnTo>
                  <a:pt x="21972" y="181690"/>
                </a:lnTo>
                <a:lnTo>
                  <a:pt x="24755" y="183956"/>
                </a:lnTo>
                <a:lnTo>
                  <a:pt x="27563" y="185467"/>
                </a:lnTo>
                <a:lnTo>
                  <a:pt x="33223" y="187147"/>
                </a:lnTo>
                <a:lnTo>
                  <a:pt x="36066" y="186642"/>
                </a:lnTo>
                <a:lnTo>
                  <a:pt x="44618" y="182333"/>
                </a:lnTo>
                <a:lnTo>
                  <a:pt x="50328" y="180991"/>
                </a:lnTo>
                <a:lnTo>
                  <a:pt x="56041" y="177855"/>
                </a:lnTo>
                <a:lnTo>
                  <a:pt x="58898" y="175685"/>
                </a:lnTo>
                <a:lnTo>
                  <a:pt x="62707" y="174239"/>
                </a:lnTo>
                <a:lnTo>
                  <a:pt x="67152" y="173274"/>
                </a:lnTo>
                <a:lnTo>
                  <a:pt x="72020" y="172631"/>
                </a:lnTo>
                <a:lnTo>
                  <a:pt x="76218" y="170297"/>
                </a:lnTo>
                <a:lnTo>
                  <a:pt x="83422" y="162625"/>
                </a:lnTo>
                <a:lnTo>
                  <a:pt x="89799" y="155405"/>
                </a:lnTo>
                <a:lnTo>
                  <a:pt x="95809" y="148068"/>
                </a:lnTo>
                <a:lnTo>
                  <a:pt x="101654" y="138457"/>
                </a:lnTo>
                <a:lnTo>
                  <a:pt x="107427" y="127836"/>
                </a:lnTo>
                <a:lnTo>
                  <a:pt x="114121" y="116765"/>
                </a:lnTo>
                <a:lnTo>
                  <a:pt x="118573" y="111146"/>
                </a:lnTo>
                <a:lnTo>
                  <a:pt x="123446" y="105495"/>
                </a:lnTo>
                <a:lnTo>
                  <a:pt x="131400" y="94136"/>
                </a:lnTo>
                <a:lnTo>
                  <a:pt x="134854" y="88440"/>
                </a:lnTo>
                <a:lnTo>
                  <a:pt x="143773" y="79571"/>
                </a:lnTo>
                <a:lnTo>
                  <a:pt x="148818" y="75873"/>
                </a:lnTo>
                <a:lnTo>
                  <a:pt x="156964" y="66682"/>
                </a:lnTo>
                <a:lnTo>
                  <a:pt x="163760" y="57201"/>
                </a:lnTo>
                <a:lnTo>
                  <a:pt x="169955" y="49812"/>
                </a:lnTo>
                <a:lnTo>
                  <a:pt x="175883" y="40813"/>
                </a:lnTo>
                <a:lnTo>
                  <a:pt x="181693" y="31416"/>
                </a:lnTo>
                <a:lnTo>
                  <a:pt x="187450" y="24065"/>
                </a:lnTo>
                <a:lnTo>
                  <a:pt x="191272" y="21723"/>
                </a:lnTo>
                <a:lnTo>
                  <a:pt x="195724" y="20162"/>
                </a:lnTo>
                <a:lnTo>
                  <a:pt x="200597" y="19121"/>
                </a:lnTo>
                <a:lnTo>
                  <a:pt x="203846" y="17475"/>
                </a:lnTo>
                <a:lnTo>
                  <a:pt x="206012" y="15426"/>
                </a:lnTo>
                <a:lnTo>
                  <a:pt x="207456" y="13106"/>
                </a:lnTo>
                <a:lnTo>
                  <a:pt x="209371" y="11560"/>
                </a:lnTo>
                <a:lnTo>
                  <a:pt x="211601" y="10529"/>
                </a:lnTo>
                <a:lnTo>
                  <a:pt x="214039" y="9842"/>
                </a:lnTo>
                <a:lnTo>
                  <a:pt x="216617" y="10337"/>
                </a:lnTo>
                <a:lnTo>
                  <a:pt x="224797" y="14631"/>
                </a:lnTo>
                <a:lnTo>
                  <a:pt x="230420" y="15969"/>
                </a:lnTo>
                <a:lnTo>
                  <a:pt x="236094" y="19104"/>
                </a:lnTo>
                <a:lnTo>
                  <a:pt x="244644" y="26224"/>
                </a:lnTo>
                <a:lnTo>
                  <a:pt x="247498" y="28878"/>
                </a:lnTo>
                <a:lnTo>
                  <a:pt x="249401" y="32552"/>
                </a:lnTo>
                <a:lnTo>
                  <a:pt x="253031" y="46825"/>
                </a:lnTo>
                <a:lnTo>
                  <a:pt x="257256" y="57583"/>
                </a:lnTo>
                <a:lnTo>
                  <a:pt x="259769" y="68714"/>
                </a:lnTo>
                <a:lnTo>
                  <a:pt x="260439" y="74349"/>
                </a:lnTo>
                <a:lnTo>
                  <a:pt x="260885" y="80964"/>
                </a:lnTo>
                <a:lnTo>
                  <a:pt x="261184" y="88231"/>
                </a:lnTo>
                <a:lnTo>
                  <a:pt x="261382" y="95933"/>
                </a:lnTo>
                <a:lnTo>
                  <a:pt x="262467" y="103926"/>
                </a:lnTo>
                <a:lnTo>
                  <a:pt x="264143" y="112111"/>
                </a:lnTo>
                <a:lnTo>
                  <a:pt x="266212" y="120426"/>
                </a:lnTo>
                <a:lnTo>
                  <a:pt x="268545" y="128826"/>
                </a:lnTo>
                <a:lnTo>
                  <a:pt x="273676" y="145780"/>
                </a:lnTo>
                <a:lnTo>
                  <a:pt x="275425" y="154302"/>
                </a:lnTo>
                <a:lnTo>
                  <a:pt x="276591" y="162841"/>
                </a:lnTo>
                <a:lnTo>
                  <a:pt x="277369" y="171391"/>
                </a:lnTo>
                <a:lnTo>
                  <a:pt x="278840" y="179948"/>
                </a:lnTo>
                <a:lnTo>
                  <a:pt x="280773" y="188511"/>
                </a:lnTo>
                <a:lnTo>
                  <a:pt x="283014" y="197076"/>
                </a:lnTo>
                <a:lnTo>
                  <a:pt x="284508" y="205644"/>
                </a:lnTo>
                <a:lnTo>
                  <a:pt x="285504" y="214213"/>
                </a:lnTo>
                <a:lnTo>
                  <a:pt x="286168" y="222784"/>
                </a:lnTo>
                <a:lnTo>
                  <a:pt x="286611" y="231355"/>
                </a:lnTo>
                <a:lnTo>
                  <a:pt x="287103" y="248499"/>
                </a:lnTo>
                <a:lnTo>
                  <a:pt x="287380" y="274216"/>
                </a:lnTo>
                <a:lnTo>
                  <a:pt x="286466" y="281835"/>
                </a:lnTo>
                <a:lnTo>
                  <a:pt x="284905" y="288820"/>
                </a:lnTo>
                <a:lnTo>
                  <a:pt x="282911" y="295382"/>
                </a:lnTo>
                <a:lnTo>
                  <a:pt x="280630" y="301661"/>
                </a:lnTo>
                <a:lnTo>
                  <a:pt x="278156" y="307753"/>
                </a:lnTo>
                <a:lnTo>
                  <a:pt x="273820" y="318648"/>
                </a:lnTo>
                <a:lnTo>
                  <a:pt x="270427" y="330137"/>
                </a:lnTo>
                <a:lnTo>
                  <a:pt x="264765" y="339574"/>
                </a:lnTo>
                <a:lnTo>
                  <a:pt x="261711" y="348402"/>
                </a:lnTo>
                <a:lnTo>
                  <a:pt x="254515" y="358233"/>
                </a:lnTo>
                <a:lnTo>
                  <a:pt x="253788" y="361721"/>
                </a:lnTo>
                <a:lnTo>
                  <a:pt x="253321" y="367171"/>
                </a:lnTo>
                <a:lnTo>
                  <a:pt x="252331" y="367618"/>
                </a:lnTo>
                <a:lnTo>
                  <a:pt x="244634" y="36851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SMARTPenAnnotation377"/>
          <p:cNvSpPr/>
          <p:nvPr/>
        </p:nvSpPr>
        <p:spPr>
          <a:xfrm>
            <a:off x="4280534" y="5126722"/>
            <a:ext cx="307385" cy="598396"/>
          </a:xfrm>
          <a:custGeom>
            <a:avLst/>
            <a:gdLst/>
            <a:ahLst/>
            <a:cxnLst/>
            <a:rect l="0" t="0" r="0" b="0"/>
            <a:pathLst>
              <a:path w="307385" h="598396">
                <a:moveTo>
                  <a:pt x="42863" y="25350"/>
                </a:moveTo>
                <a:lnTo>
                  <a:pt x="42863" y="142871"/>
                </a:lnTo>
                <a:lnTo>
                  <a:pt x="45403" y="154099"/>
                </a:lnTo>
                <a:lnTo>
                  <a:pt x="49648" y="168590"/>
                </a:lnTo>
                <a:lnTo>
                  <a:pt x="51593" y="176643"/>
                </a:lnTo>
                <a:lnTo>
                  <a:pt x="58064" y="194794"/>
                </a:lnTo>
                <a:lnTo>
                  <a:pt x="58712" y="198321"/>
                </a:lnTo>
                <a:lnTo>
                  <a:pt x="61972" y="204778"/>
                </a:lnTo>
                <a:lnTo>
                  <a:pt x="69162" y="213769"/>
                </a:lnTo>
                <a:lnTo>
                  <a:pt x="77325" y="222465"/>
                </a:lnTo>
                <a:lnTo>
                  <a:pt x="88617" y="233938"/>
                </a:lnTo>
                <a:lnTo>
                  <a:pt x="92416" y="235846"/>
                </a:lnTo>
                <a:lnTo>
                  <a:pt x="101716" y="237966"/>
                </a:lnTo>
                <a:lnTo>
                  <a:pt x="109660" y="238909"/>
                </a:lnTo>
                <a:lnTo>
                  <a:pt x="116365" y="239328"/>
                </a:lnTo>
                <a:lnTo>
                  <a:pt x="125496" y="239563"/>
                </a:lnTo>
                <a:lnTo>
                  <a:pt x="153132" y="239659"/>
                </a:lnTo>
                <a:lnTo>
                  <a:pt x="156381" y="238708"/>
                </a:lnTo>
                <a:lnTo>
                  <a:pt x="158547" y="237121"/>
                </a:lnTo>
                <a:lnTo>
                  <a:pt x="159990" y="235111"/>
                </a:lnTo>
                <a:lnTo>
                  <a:pt x="166675" y="230337"/>
                </a:lnTo>
                <a:lnTo>
                  <a:pt x="175043" y="225041"/>
                </a:lnTo>
                <a:lnTo>
                  <a:pt x="181937" y="219511"/>
                </a:lnTo>
                <a:lnTo>
                  <a:pt x="191174" y="211044"/>
                </a:lnTo>
                <a:lnTo>
                  <a:pt x="199943" y="202502"/>
                </a:lnTo>
                <a:lnTo>
                  <a:pt x="201875" y="198696"/>
                </a:lnTo>
                <a:lnTo>
                  <a:pt x="205548" y="184239"/>
                </a:lnTo>
                <a:lnTo>
                  <a:pt x="211292" y="168842"/>
                </a:lnTo>
                <a:lnTo>
                  <a:pt x="216257" y="152084"/>
                </a:lnTo>
                <a:lnTo>
                  <a:pt x="223462" y="136244"/>
                </a:lnTo>
                <a:lnTo>
                  <a:pt x="227904" y="125119"/>
                </a:lnTo>
                <a:lnTo>
                  <a:pt x="231358" y="108145"/>
                </a:lnTo>
                <a:lnTo>
                  <a:pt x="237038" y="91051"/>
                </a:lnTo>
                <a:lnTo>
                  <a:pt x="239143" y="73921"/>
                </a:lnTo>
                <a:lnTo>
                  <a:pt x="239768" y="57734"/>
                </a:lnTo>
                <a:lnTo>
                  <a:pt x="239979" y="40707"/>
                </a:lnTo>
                <a:lnTo>
                  <a:pt x="240029" y="10016"/>
                </a:lnTo>
                <a:lnTo>
                  <a:pt x="239077" y="9413"/>
                </a:lnTo>
                <a:lnTo>
                  <a:pt x="235479" y="8742"/>
                </a:lnTo>
                <a:lnTo>
                  <a:pt x="234139" y="7610"/>
                </a:lnTo>
                <a:lnTo>
                  <a:pt x="233245" y="5904"/>
                </a:lnTo>
                <a:lnTo>
                  <a:pt x="231563" y="0"/>
                </a:lnTo>
                <a:lnTo>
                  <a:pt x="231459" y="17378"/>
                </a:lnTo>
                <a:lnTo>
                  <a:pt x="231458" y="36815"/>
                </a:lnTo>
                <a:lnTo>
                  <a:pt x="237349" y="55061"/>
                </a:lnTo>
                <a:lnTo>
                  <a:pt x="239236" y="71407"/>
                </a:lnTo>
                <a:lnTo>
                  <a:pt x="240748" y="88315"/>
                </a:lnTo>
                <a:lnTo>
                  <a:pt x="246805" y="106342"/>
                </a:lnTo>
                <a:lnTo>
                  <a:pt x="251931" y="121354"/>
                </a:lnTo>
                <a:lnTo>
                  <a:pt x="257385" y="135011"/>
                </a:lnTo>
                <a:lnTo>
                  <a:pt x="265810" y="153409"/>
                </a:lnTo>
                <a:lnTo>
                  <a:pt x="268647" y="159301"/>
                </a:lnTo>
                <a:lnTo>
                  <a:pt x="271799" y="173466"/>
                </a:lnTo>
                <a:lnTo>
                  <a:pt x="274152" y="188334"/>
                </a:lnTo>
                <a:lnTo>
                  <a:pt x="278373" y="201293"/>
                </a:lnTo>
                <a:lnTo>
                  <a:pt x="286105" y="219298"/>
                </a:lnTo>
                <a:lnTo>
                  <a:pt x="289083" y="230930"/>
                </a:lnTo>
                <a:lnTo>
                  <a:pt x="291359" y="243401"/>
                </a:lnTo>
                <a:lnTo>
                  <a:pt x="295545" y="258469"/>
                </a:lnTo>
                <a:lnTo>
                  <a:pt x="298041" y="274691"/>
                </a:lnTo>
                <a:lnTo>
                  <a:pt x="299151" y="291425"/>
                </a:lnTo>
                <a:lnTo>
                  <a:pt x="299643" y="308388"/>
                </a:lnTo>
                <a:lnTo>
                  <a:pt x="302403" y="325452"/>
                </a:lnTo>
                <a:lnTo>
                  <a:pt x="305851" y="341609"/>
                </a:lnTo>
                <a:lnTo>
                  <a:pt x="307384" y="355140"/>
                </a:lnTo>
                <a:lnTo>
                  <a:pt x="305525" y="370043"/>
                </a:lnTo>
                <a:lnTo>
                  <a:pt x="302477" y="386192"/>
                </a:lnTo>
                <a:lnTo>
                  <a:pt x="301122" y="402894"/>
                </a:lnTo>
                <a:lnTo>
                  <a:pt x="300520" y="419842"/>
                </a:lnTo>
                <a:lnTo>
                  <a:pt x="299300" y="436900"/>
                </a:lnTo>
                <a:lnTo>
                  <a:pt x="295583" y="454006"/>
                </a:lnTo>
                <a:lnTo>
                  <a:pt x="290755" y="471134"/>
                </a:lnTo>
                <a:lnTo>
                  <a:pt x="285435" y="487319"/>
                </a:lnTo>
                <a:lnTo>
                  <a:pt x="279895" y="500862"/>
                </a:lnTo>
                <a:lnTo>
                  <a:pt x="271719" y="513231"/>
                </a:lnTo>
                <a:lnTo>
                  <a:pt x="262687" y="525079"/>
                </a:lnTo>
                <a:lnTo>
                  <a:pt x="255498" y="536694"/>
                </a:lnTo>
                <a:lnTo>
                  <a:pt x="246095" y="549393"/>
                </a:lnTo>
                <a:lnTo>
                  <a:pt x="237646" y="558613"/>
                </a:lnTo>
                <a:lnTo>
                  <a:pt x="232726" y="563739"/>
                </a:lnTo>
                <a:lnTo>
                  <a:pt x="227541" y="568109"/>
                </a:lnTo>
                <a:lnTo>
                  <a:pt x="222179" y="571974"/>
                </a:lnTo>
                <a:lnTo>
                  <a:pt x="216700" y="575504"/>
                </a:lnTo>
                <a:lnTo>
                  <a:pt x="208071" y="579425"/>
                </a:lnTo>
                <a:lnTo>
                  <a:pt x="200109" y="582121"/>
                </a:lnTo>
                <a:lnTo>
                  <a:pt x="195318" y="584173"/>
                </a:lnTo>
                <a:lnTo>
                  <a:pt x="190220" y="586494"/>
                </a:lnTo>
                <a:lnTo>
                  <a:pt x="184916" y="588041"/>
                </a:lnTo>
                <a:lnTo>
                  <a:pt x="179475" y="589072"/>
                </a:lnTo>
                <a:lnTo>
                  <a:pt x="173942" y="589760"/>
                </a:lnTo>
                <a:lnTo>
                  <a:pt x="168349" y="591171"/>
                </a:lnTo>
                <a:lnTo>
                  <a:pt x="162716" y="593064"/>
                </a:lnTo>
                <a:lnTo>
                  <a:pt x="157055" y="595279"/>
                </a:lnTo>
                <a:lnTo>
                  <a:pt x="151376" y="596755"/>
                </a:lnTo>
                <a:lnTo>
                  <a:pt x="145685" y="597739"/>
                </a:lnTo>
                <a:lnTo>
                  <a:pt x="139986" y="598395"/>
                </a:lnTo>
                <a:lnTo>
                  <a:pt x="134282" y="597880"/>
                </a:lnTo>
                <a:lnTo>
                  <a:pt x="128574" y="596584"/>
                </a:lnTo>
                <a:lnTo>
                  <a:pt x="122864" y="594768"/>
                </a:lnTo>
                <a:lnTo>
                  <a:pt x="117152" y="593557"/>
                </a:lnTo>
                <a:lnTo>
                  <a:pt x="111439" y="592750"/>
                </a:lnTo>
                <a:lnTo>
                  <a:pt x="105725" y="592212"/>
                </a:lnTo>
                <a:lnTo>
                  <a:pt x="100011" y="591853"/>
                </a:lnTo>
                <a:lnTo>
                  <a:pt x="88582" y="591454"/>
                </a:lnTo>
                <a:lnTo>
                  <a:pt x="83820" y="590395"/>
                </a:lnTo>
                <a:lnTo>
                  <a:pt x="75989" y="586679"/>
                </a:lnTo>
                <a:lnTo>
                  <a:pt x="66793" y="584392"/>
                </a:lnTo>
                <a:lnTo>
                  <a:pt x="61674" y="583782"/>
                </a:lnTo>
                <a:lnTo>
                  <a:pt x="56356" y="582424"/>
                </a:lnTo>
                <a:lnTo>
                  <a:pt x="50906" y="580565"/>
                </a:lnTo>
                <a:lnTo>
                  <a:pt x="45367" y="578373"/>
                </a:lnTo>
                <a:lnTo>
                  <a:pt x="36674" y="573398"/>
                </a:lnTo>
                <a:lnTo>
                  <a:pt x="29635" y="568012"/>
                </a:lnTo>
                <a:lnTo>
                  <a:pt x="20317" y="559625"/>
                </a:lnTo>
                <a:lnTo>
                  <a:pt x="11523" y="551107"/>
                </a:lnTo>
                <a:lnTo>
                  <a:pt x="0" y="5397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7" name="SMARTPenAnnotation378"/>
          <p:cNvSpPr/>
          <p:nvPr/>
        </p:nvSpPr>
        <p:spPr>
          <a:xfrm>
            <a:off x="4692015" y="5117887"/>
            <a:ext cx="154306" cy="8468"/>
          </a:xfrm>
          <a:custGeom>
            <a:avLst/>
            <a:gdLst/>
            <a:ahLst/>
            <a:cxnLst/>
            <a:rect l="0" t="0" r="0" b="0"/>
            <a:pathLst>
              <a:path w="154306" h="8468">
                <a:moveTo>
                  <a:pt x="0" y="8467"/>
                </a:moveTo>
                <a:lnTo>
                  <a:pt x="79657" y="8467"/>
                </a:lnTo>
                <a:lnTo>
                  <a:pt x="82632" y="7515"/>
                </a:lnTo>
                <a:lnTo>
                  <a:pt x="85568" y="5928"/>
                </a:lnTo>
                <a:lnTo>
                  <a:pt x="88478" y="3917"/>
                </a:lnTo>
                <a:lnTo>
                  <a:pt x="92322" y="2576"/>
                </a:lnTo>
                <a:lnTo>
                  <a:pt x="96791" y="1683"/>
                </a:lnTo>
                <a:lnTo>
                  <a:pt x="101674" y="1086"/>
                </a:lnTo>
                <a:lnTo>
                  <a:pt x="106835" y="689"/>
                </a:lnTo>
                <a:lnTo>
                  <a:pt x="112181" y="425"/>
                </a:lnTo>
                <a:lnTo>
                  <a:pt x="126266" y="52"/>
                </a:lnTo>
                <a:lnTo>
                  <a:pt x="129897" y="0"/>
                </a:lnTo>
                <a:lnTo>
                  <a:pt x="133270" y="917"/>
                </a:lnTo>
                <a:lnTo>
                  <a:pt x="136472" y="2482"/>
                </a:lnTo>
                <a:lnTo>
                  <a:pt x="139559" y="4477"/>
                </a:lnTo>
                <a:lnTo>
                  <a:pt x="142569" y="5808"/>
                </a:lnTo>
                <a:lnTo>
                  <a:pt x="145528" y="6694"/>
                </a:lnTo>
                <a:lnTo>
                  <a:pt x="154305" y="846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SMARTPenAnnotation379"/>
          <p:cNvSpPr/>
          <p:nvPr/>
        </p:nvSpPr>
        <p:spPr>
          <a:xfrm>
            <a:off x="4683442" y="5203507"/>
            <a:ext cx="154306" cy="8573"/>
          </a:xfrm>
          <a:custGeom>
            <a:avLst/>
            <a:gdLst/>
            <a:ahLst/>
            <a:cxnLst/>
            <a:rect l="0" t="0" r="0" b="0"/>
            <a:pathLst>
              <a:path w="154306" h="8573">
                <a:moveTo>
                  <a:pt x="0" y="8572"/>
                </a:moveTo>
                <a:lnTo>
                  <a:pt x="104069" y="8572"/>
                </a:lnTo>
                <a:lnTo>
                  <a:pt x="109385" y="7620"/>
                </a:lnTo>
                <a:lnTo>
                  <a:pt x="115786" y="6033"/>
                </a:lnTo>
                <a:lnTo>
                  <a:pt x="122911" y="4022"/>
                </a:lnTo>
                <a:lnTo>
                  <a:pt x="128613" y="2681"/>
                </a:lnTo>
                <a:lnTo>
                  <a:pt x="133367" y="1788"/>
                </a:lnTo>
                <a:lnTo>
                  <a:pt x="137488" y="1191"/>
                </a:lnTo>
                <a:lnTo>
                  <a:pt x="141189" y="794"/>
                </a:lnTo>
                <a:lnTo>
                  <a:pt x="144609" y="530"/>
                </a:lnTo>
                <a:lnTo>
                  <a:pt x="15430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SMARTPenAnnotation380"/>
          <p:cNvSpPr/>
          <p:nvPr/>
        </p:nvSpPr>
        <p:spPr>
          <a:xfrm>
            <a:off x="4949190" y="4946332"/>
            <a:ext cx="30635" cy="428507"/>
          </a:xfrm>
          <a:custGeom>
            <a:avLst/>
            <a:gdLst/>
            <a:ahLst/>
            <a:cxnLst/>
            <a:rect l="0" t="0" r="0" b="0"/>
            <a:pathLst>
              <a:path w="30635" h="428507">
                <a:moveTo>
                  <a:pt x="0" y="0"/>
                </a:moveTo>
                <a:lnTo>
                  <a:pt x="0" y="4551"/>
                </a:lnTo>
                <a:lnTo>
                  <a:pt x="952" y="6844"/>
                </a:lnTo>
                <a:lnTo>
                  <a:pt x="2540" y="9325"/>
                </a:lnTo>
                <a:lnTo>
                  <a:pt x="4551" y="11932"/>
                </a:lnTo>
                <a:lnTo>
                  <a:pt x="5891" y="15574"/>
                </a:lnTo>
                <a:lnTo>
                  <a:pt x="6785" y="19908"/>
                </a:lnTo>
                <a:lnTo>
                  <a:pt x="7381" y="24702"/>
                </a:lnTo>
                <a:lnTo>
                  <a:pt x="8219" y="36000"/>
                </a:lnTo>
                <a:lnTo>
                  <a:pt x="8415" y="44893"/>
                </a:lnTo>
                <a:lnTo>
                  <a:pt x="8541" y="66124"/>
                </a:lnTo>
                <a:lnTo>
                  <a:pt x="9504" y="72658"/>
                </a:lnTo>
                <a:lnTo>
                  <a:pt x="11098" y="79871"/>
                </a:lnTo>
                <a:lnTo>
                  <a:pt x="13114" y="87537"/>
                </a:lnTo>
                <a:lnTo>
                  <a:pt x="14457" y="94554"/>
                </a:lnTo>
                <a:lnTo>
                  <a:pt x="15353" y="101136"/>
                </a:lnTo>
                <a:lnTo>
                  <a:pt x="15950" y="107429"/>
                </a:lnTo>
                <a:lnTo>
                  <a:pt x="17301" y="114482"/>
                </a:lnTo>
                <a:lnTo>
                  <a:pt x="19154" y="122041"/>
                </a:lnTo>
                <a:lnTo>
                  <a:pt x="21341" y="129939"/>
                </a:lnTo>
                <a:lnTo>
                  <a:pt x="22800" y="137108"/>
                </a:lnTo>
                <a:lnTo>
                  <a:pt x="23772" y="143793"/>
                </a:lnTo>
                <a:lnTo>
                  <a:pt x="24420" y="150155"/>
                </a:lnTo>
                <a:lnTo>
                  <a:pt x="24853" y="157253"/>
                </a:lnTo>
                <a:lnTo>
                  <a:pt x="25333" y="172760"/>
                </a:lnTo>
                <a:lnTo>
                  <a:pt x="25604" y="193005"/>
                </a:lnTo>
                <a:lnTo>
                  <a:pt x="26594" y="200108"/>
                </a:lnTo>
                <a:lnTo>
                  <a:pt x="28206" y="207700"/>
                </a:lnTo>
                <a:lnTo>
                  <a:pt x="30235" y="215619"/>
                </a:lnTo>
                <a:lnTo>
                  <a:pt x="30634" y="223756"/>
                </a:lnTo>
                <a:lnTo>
                  <a:pt x="29947" y="232038"/>
                </a:lnTo>
                <a:lnTo>
                  <a:pt x="28537" y="240417"/>
                </a:lnTo>
                <a:lnTo>
                  <a:pt x="27598" y="248861"/>
                </a:lnTo>
                <a:lnTo>
                  <a:pt x="26970" y="257347"/>
                </a:lnTo>
                <a:lnTo>
                  <a:pt x="26553" y="265862"/>
                </a:lnTo>
                <a:lnTo>
                  <a:pt x="26088" y="282944"/>
                </a:lnTo>
                <a:lnTo>
                  <a:pt x="25724" y="356687"/>
                </a:lnTo>
                <a:lnTo>
                  <a:pt x="24769" y="362569"/>
                </a:lnTo>
                <a:lnTo>
                  <a:pt x="23180" y="368395"/>
                </a:lnTo>
                <a:lnTo>
                  <a:pt x="21168" y="374184"/>
                </a:lnTo>
                <a:lnTo>
                  <a:pt x="19827" y="379949"/>
                </a:lnTo>
                <a:lnTo>
                  <a:pt x="18933" y="385697"/>
                </a:lnTo>
                <a:lnTo>
                  <a:pt x="18337" y="391434"/>
                </a:lnTo>
                <a:lnTo>
                  <a:pt x="16987" y="396211"/>
                </a:lnTo>
                <a:lnTo>
                  <a:pt x="15134" y="400348"/>
                </a:lnTo>
                <a:lnTo>
                  <a:pt x="12947" y="404059"/>
                </a:lnTo>
                <a:lnTo>
                  <a:pt x="11488" y="407485"/>
                </a:lnTo>
                <a:lnTo>
                  <a:pt x="10516" y="410722"/>
                </a:lnTo>
                <a:lnTo>
                  <a:pt x="8956" y="418210"/>
                </a:lnTo>
                <a:lnTo>
                  <a:pt x="8575" y="428506"/>
                </a:lnTo>
                <a:lnTo>
                  <a:pt x="11113" y="426033"/>
                </a:lnTo>
                <a:lnTo>
                  <a:pt x="15953" y="421234"/>
                </a:lnTo>
                <a:lnTo>
                  <a:pt x="17303" y="420840"/>
                </a:lnTo>
                <a:lnTo>
                  <a:pt x="19155" y="420578"/>
                </a:lnTo>
                <a:lnTo>
                  <a:pt x="25717" y="42005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SMARTPenAnnotation381"/>
          <p:cNvSpPr/>
          <p:nvPr/>
        </p:nvSpPr>
        <p:spPr>
          <a:xfrm>
            <a:off x="5112101" y="4877752"/>
            <a:ext cx="231018" cy="480061"/>
          </a:xfrm>
          <a:custGeom>
            <a:avLst/>
            <a:gdLst/>
            <a:ahLst/>
            <a:cxnLst/>
            <a:rect l="0" t="0" r="0" b="0"/>
            <a:pathLst>
              <a:path w="231018" h="480061">
                <a:moveTo>
                  <a:pt x="68546" y="0"/>
                </a:moveTo>
                <a:lnTo>
                  <a:pt x="63995" y="4551"/>
                </a:lnTo>
                <a:lnTo>
                  <a:pt x="62654" y="6844"/>
                </a:lnTo>
                <a:lnTo>
                  <a:pt x="61165" y="11932"/>
                </a:lnTo>
                <a:lnTo>
                  <a:pt x="60209" y="23911"/>
                </a:lnTo>
                <a:lnTo>
                  <a:pt x="60078" y="33170"/>
                </a:lnTo>
                <a:lnTo>
                  <a:pt x="57480" y="43635"/>
                </a:lnTo>
                <a:lnTo>
                  <a:pt x="53150" y="55589"/>
                </a:lnTo>
                <a:lnTo>
                  <a:pt x="48051" y="70426"/>
                </a:lnTo>
                <a:lnTo>
                  <a:pt x="42610" y="84005"/>
                </a:lnTo>
                <a:lnTo>
                  <a:pt x="39825" y="90294"/>
                </a:lnTo>
                <a:lnTo>
                  <a:pt x="36732" y="104901"/>
                </a:lnTo>
                <a:lnTo>
                  <a:pt x="35906" y="112796"/>
                </a:lnTo>
                <a:lnTo>
                  <a:pt x="34403" y="120918"/>
                </a:lnTo>
                <a:lnTo>
                  <a:pt x="32449" y="129189"/>
                </a:lnTo>
                <a:lnTo>
                  <a:pt x="30194" y="137562"/>
                </a:lnTo>
                <a:lnTo>
                  <a:pt x="25148" y="151943"/>
                </a:lnTo>
                <a:lnTo>
                  <a:pt x="22469" y="158446"/>
                </a:lnTo>
                <a:lnTo>
                  <a:pt x="19493" y="173290"/>
                </a:lnTo>
                <a:lnTo>
                  <a:pt x="18699" y="181250"/>
                </a:lnTo>
                <a:lnTo>
                  <a:pt x="17217" y="189413"/>
                </a:lnTo>
                <a:lnTo>
                  <a:pt x="15277" y="197713"/>
                </a:lnTo>
                <a:lnTo>
                  <a:pt x="13031" y="206104"/>
                </a:lnTo>
                <a:lnTo>
                  <a:pt x="11533" y="214555"/>
                </a:lnTo>
                <a:lnTo>
                  <a:pt x="10535" y="223047"/>
                </a:lnTo>
                <a:lnTo>
                  <a:pt x="9870" y="231565"/>
                </a:lnTo>
                <a:lnTo>
                  <a:pt x="6590" y="246110"/>
                </a:lnTo>
                <a:lnTo>
                  <a:pt x="2910" y="259878"/>
                </a:lnTo>
                <a:lnTo>
                  <a:pt x="1929" y="267550"/>
                </a:lnTo>
                <a:lnTo>
                  <a:pt x="1275" y="275521"/>
                </a:lnTo>
                <a:lnTo>
                  <a:pt x="548" y="289459"/>
                </a:lnTo>
                <a:lnTo>
                  <a:pt x="224" y="302956"/>
                </a:lnTo>
                <a:lnTo>
                  <a:pt x="0" y="338734"/>
                </a:lnTo>
                <a:lnTo>
                  <a:pt x="2522" y="350891"/>
                </a:lnTo>
                <a:lnTo>
                  <a:pt x="5864" y="362644"/>
                </a:lnTo>
                <a:lnTo>
                  <a:pt x="7350" y="374218"/>
                </a:lnTo>
                <a:lnTo>
                  <a:pt x="10550" y="385711"/>
                </a:lnTo>
                <a:lnTo>
                  <a:pt x="15167" y="400353"/>
                </a:lnTo>
                <a:lnTo>
                  <a:pt x="17200" y="408440"/>
                </a:lnTo>
                <a:lnTo>
                  <a:pt x="23699" y="422750"/>
                </a:lnTo>
                <a:lnTo>
                  <a:pt x="28929" y="430141"/>
                </a:lnTo>
                <a:lnTo>
                  <a:pt x="34429" y="436602"/>
                </a:lnTo>
                <a:lnTo>
                  <a:pt x="40048" y="442648"/>
                </a:lnTo>
                <a:lnTo>
                  <a:pt x="45720" y="448510"/>
                </a:lnTo>
                <a:lnTo>
                  <a:pt x="49519" y="451407"/>
                </a:lnTo>
                <a:lnTo>
                  <a:pt x="53956" y="454290"/>
                </a:lnTo>
                <a:lnTo>
                  <a:pt x="58819" y="457165"/>
                </a:lnTo>
                <a:lnTo>
                  <a:pt x="63014" y="459082"/>
                </a:lnTo>
                <a:lnTo>
                  <a:pt x="70215" y="461212"/>
                </a:lnTo>
                <a:lnTo>
                  <a:pt x="74421" y="462732"/>
                </a:lnTo>
                <a:lnTo>
                  <a:pt x="79130" y="464698"/>
                </a:lnTo>
                <a:lnTo>
                  <a:pt x="84175" y="466961"/>
                </a:lnTo>
                <a:lnTo>
                  <a:pt x="88490" y="468470"/>
                </a:lnTo>
                <a:lnTo>
                  <a:pt x="92320" y="469476"/>
                </a:lnTo>
                <a:lnTo>
                  <a:pt x="95825" y="470147"/>
                </a:lnTo>
                <a:lnTo>
                  <a:pt x="100067" y="470594"/>
                </a:lnTo>
                <a:lnTo>
                  <a:pt x="104800" y="470892"/>
                </a:lnTo>
                <a:lnTo>
                  <a:pt x="109860" y="471090"/>
                </a:lnTo>
                <a:lnTo>
                  <a:pt x="115139" y="470271"/>
                </a:lnTo>
                <a:lnTo>
                  <a:pt x="120563" y="468771"/>
                </a:lnTo>
                <a:lnTo>
                  <a:pt x="126084" y="466819"/>
                </a:lnTo>
                <a:lnTo>
                  <a:pt x="130717" y="465517"/>
                </a:lnTo>
                <a:lnTo>
                  <a:pt x="134758" y="464650"/>
                </a:lnTo>
                <a:lnTo>
                  <a:pt x="138405" y="464072"/>
                </a:lnTo>
                <a:lnTo>
                  <a:pt x="142741" y="462734"/>
                </a:lnTo>
                <a:lnTo>
                  <a:pt x="147537" y="460889"/>
                </a:lnTo>
                <a:lnTo>
                  <a:pt x="152639" y="458707"/>
                </a:lnTo>
                <a:lnTo>
                  <a:pt x="157945" y="455347"/>
                </a:lnTo>
                <a:lnTo>
                  <a:pt x="163388" y="451202"/>
                </a:lnTo>
                <a:lnTo>
                  <a:pt x="168922" y="446534"/>
                </a:lnTo>
                <a:lnTo>
                  <a:pt x="173563" y="442470"/>
                </a:lnTo>
                <a:lnTo>
                  <a:pt x="181260" y="435414"/>
                </a:lnTo>
                <a:lnTo>
                  <a:pt x="190949" y="426086"/>
                </a:lnTo>
                <a:lnTo>
                  <a:pt x="194916" y="423122"/>
                </a:lnTo>
                <a:lnTo>
                  <a:pt x="199465" y="420194"/>
                </a:lnTo>
                <a:lnTo>
                  <a:pt x="204403" y="417289"/>
                </a:lnTo>
                <a:lnTo>
                  <a:pt x="208647" y="413448"/>
                </a:lnTo>
                <a:lnTo>
                  <a:pt x="212429" y="408982"/>
                </a:lnTo>
                <a:lnTo>
                  <a:pt x="218219" y="399892"/>
                </a:lnTo>
                <a:lnTo>
                  <a:pt x="222431" y="388468"/>
                </a:lnTo>
                <a:lnTo>
                  <a:pt x="226792" y="378710"/>
                </a:lnTo>
                <a:lnTo>
                  <a:pt x="229365" y="368023"/>
                </a:lnTo>
                <a:lnTo>
                  <a:pt x="230813" y="353837"/>
                </a:lnTo>
                <a:lnTo>
                  <a:pt x="231017" y="350191"/>
                </a:lnTo>
                <a:lnTo>
                  <a:pt x="230200" y="346808"/>
                </a:lnTo>
                <a:lnTo>
                  <a:pt x="225452" y="337496"/>
                </a:lnTo>
                <a:lnTo>
                  <a:pt x="224007" y="331608"/>
                </a:lnTo>
                <a:lnTo>
                  <a:pt x="221717" y="328705"/>
                </a:lnTo>
                <a:lnTo>
                  <a:pt x="218285" y="325817"/>
                </a:lnTo>
                <a:lnTo>
                  <a:pt x="214092" y="322939"/>
                </a:lnTo>
                <a:lnTo>
                  <a:pt x="206893" y="317201"/>
                </a:lnTo>
                <a:lnTo>
                  <a:pt x="200519" y="311476"/>
                </a:lnTo>
                <a:lnTo>
                  <a:pt x="194511" y="305756"/>
                </a:lnTo>
                <a:lnTo>
                  <a:pt x="191575" y="303850"/>
                </a:lnTo>
                <a:lnTo>
                  <a:pt x="185773" y="301732"/>
                </a:lnTo>
                <a:lnTo>
                  <a:pt x="181940" y="301167"/>
                </a:lnTo>
                <a:lnTo>
                  <a:pt x="177480" y="300790"/>
                </a:lnTo>
                <a:lnTo>
                  <a:pt x="168396" y="300373"/>
                </a:lnTo>
                <a:lnTo>
                  <a:pt x="161184" y="300187"/>
                </a:lnTo>
                <a:lnTo>
                  <a:pt x="156975" y="301089"/>
                </a:lnTo>
                <a:lnTo>
                  <a:pt x="152263" y="302644"/>
                </a:lnTo>
                <a:lnTo>
                  <a:pt x="147217" y="304633"/>
                </a:lnTo>
                <a:lnTo>
                  <a:pt x="142901" y="305958"/>
                </a:lnTo>
                <a:lnTo>
                  <a:pt x="139071" y="306843"/>
                </a:lnTo>
                <a:lnTo>
                  <a:pt x="135565" y="307432"/>
                </a:lnTo>
                <a:lnTo>
                  <a:pt x="132276" y="309729"/>
                </a:lnTo>
                <a:lnTo>
                  <a:pt x="126080" y="317363"/>
                </a:lnTo>
                <a:lnTo>
                  <a:pt x="120152" y="324565"/>
                </a:lnTo>
                <a:lnTo>
                  <a:pt x="117237" y="327820"/>
                </a:lnTo>
                <a:lnTo>
                  <a:pt x="111459" y="339055"/>
                </a:lnTo>
                <a:lnTo>
                  <a:pt x="105716" y="352621"/>
                </a:lnTo>
                <a:lnTo>
                  <a:pt x="99988" y="365000"/>
                </a:lnTo>
                <a:lnTo>
                  <a:pt x="91409" y="382680"/>
                </a:lnTo>
                <a:lnTo>
                  <a:pt x="85692" y="396775"/>
                </a:lnTo>
                <a:lnTo>
                  <a:pt x="79977" y="411612"/>
                </a:lnTo>
                <a:lnTo>
                  <a:pt x="74261" y="424556"/>
                </a:lnTo>
                <a:lnTo>
                  <a:pt x="70240" y="438003"/>
                </a:lnTo>
                <a:lnTo>
                  <a:pt x="62989" y="456971"/>
                </a:lnTo>
                <a:lnTo>
                  <a:pt x="60371" y="469388"/>
                </a:lnTo>
                <a:lnTo>
                  <a:pt x="59974" y="48006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SMARTPenAnnotation382"/>
          <p:cNvSpPr/>
          <p:nvPr/>
        </p:nvSpPr>
        <p:spPr>
          <a:xfrm>
            <a:off x="4091971" y="4776108"/>
            <a:ext cx="1516905" cy="821370"/>
          </a:xfrm>
          <a:custGeom>
            <a:avLst/>
            <a:gdLst/>
            <a:ahLst/>
            <a:cxnLst/>
            <a:rect l="0" t="0" r="0" b="0"/>
            <a:pathLst>
              <a:path w="1516905" h="821370">
                <a:moveTo>
                  <a:pt x="68549" y="213087"/>
                </a:moveTo>
                <a:lnTo>
                  <a:pt x="61167" y="220468"/>
                </a:lnTo>
                <a:lnTo>
                  <a:pt x="60506" y="223670"/>
                </a:lnTo>
                <a:lnTo>
                  <a:pt x="60022" y="248306"/>
                </a:lnTo>
                <a:lnTo>
                  <a:pt x="59986" y="270420"/>
                </a:lnTo>
                <a:lnTo>
                  <a:pt x="57440" y="281748"/>
                </a:lnTo>
                <a:lnTo>
                  <a:pt x="54087" y="294085"/>
                </a:lnTo>
                <a:lnTo>
                  <a:pt x="52198" y="318048"/>
                </a:lnTo>
                <a:lnTo>
                  <a:pt x="51757" y="338159"/>
                </a:lnTo>
                <a:lnTo>
                  <a:pt x="51508" y="366350"/>
                </a:lnTo>
                <a:lnTo>
                  <a:pt x="48910" y="386614"/>
                </a:lnTo>
                <a:lnTo>
                  <a:pt x="45533" y="407367"/>
                </a:lnTo>
                <a:lnTo>
                  <a:pt x="44032" y="426116"/>
                </a:lnTo>
                <a:lnTo>
                  <a:pt x="40825" y="446514"/>
                </a:lnTo>
                <a:lnTo>
                  <a:pt x="37177" y="468280"/>
                </a:lnTo>
                <a:lnTo>
                  <a:pt x="35556" y="490653"/>
                </a:lnTo>
                <a:lnTo>
                  <a:pt x="32295" y="513297"/>
                </a:lnTo>
                <a:lnTo>
                  <a:pt x="27670" y="536061"/>
                </a:lnTo>
                <a:lnTo>
                  <a:pt x="22441" y="558878"/>
                </a:lnTo>
                <a:lnTo>
                  <a:pt x="19481" y="579179"/>
                </a:lnTo>
                <a:lnTo>
                  <a:pt x="17213" y="598680"/>
                </a:lnTo>
                <a:lnTo>
                  <a:pt x="13030" y="620047"/>
                </a:lnTo>
                <a:lnTo>
                  <a:pt x="10537" y="639702"/>
                </a:lnTo>
                <a:lnTo>
                  <a:pt x="9132" y="664294"/>
                </a:lnTo>
                <a:lnTo>
                  <a:pt x="7852" y="678418"/>
                </a:lnTo>
                <a:lnTo>
                  <a:pt x="2727" y="701483"/>
                </a:lnTo>
                <a:lnTo>
                  <a:pt x="514" y="726825"/>
                </a:lnTo>
                <a:lnTo>
                  <a:pt x="40" y="750040"/>
                </a:lnTo>
                <a:lnTo>
                  <a:pt x="0" y="760025"/>
                </a:lnTo>
                <a:lnTo>
                  <a:pt x="942" y="764403"/>
                </a:lnTo>
                <a:lnTo>
                  <a:pt x="6758" y="778271"/>
                </a:lnTo>
                <a:lnTo>
                  <a:pt x="7352" y="781329"/>
                </a:lnTo>
                <a:lnTo>
                  <a:pt x="10553" y="787266"/>
                </a:lnTo>
                <a:lnTo>
                  <a:pt x="15817" y="794288"/>
                </a:lnTo>
                <a:lnTo>
                  <a:pt x="40863" y="807796"/>
                </a:lnTo>
                <a:lnTo>
                  <a:pt x="49259" y="810777"/>
                </a:lnTo>
                <a:lnTo>
                  <a:pt x="61880" y="812455"/>
                </a:lnTo>
                <a:lnTo>
                  <a:pt x="66960" y="812691"/>
                </a:lnTo>
                <a:lnTo>
                  <a:pt x="77686" y="815492"/>
                </a:lnTo>
                <a:lnTo>
                  <a:pt x="88802" y="818960"/>
                </a:lnTo>
                <a:lnTo>
                  <a:pt x="117159" y="821369"/>
                </a:lnTo>
                <a:lnTo>
                  <a:pt x="163351" y="814321"/>
                </a:lnTo>
                <a:lnTo>
                  <a:pt x="205775" y="810774"/>
                </a:lnTo>
                <a:lnTo>
                  <a:pt x="233986" y="806422"/>
                </a:lnTo>
                <a:lnTo>
                  <a:pt x="277652" y="804951"/>
                </a:lnTo>
                <a:lnTo>
                  <a:pt x="322966" y="798769"/>
                </a:lnTo>
                <a:lnTo>
                  <a:pt x="368606" y="796560"/>
                </a:lnTo>
                <a:lnTo>
                  <a:pt x="418861" y="796124"/>
                </a:lnTo>
                <a:lnTo>
                  <a:pt x="443953" y="790984"/>
                </a:lnTo>
                <a:lnTo>
                  <a:pt x="468758" y="784255"/>
                </a:lnTo>
                <a:lnTo>
                  <a:pt x="510450" y="780467"/>
                </a:lnTo>
                <a:lnTo>
                  <a:pt x="557623" y="779345"/>
                </a:lnTo>
                <a:lnTo>
                  <a:pt x="635709" y="778934"/>
                </a:lnTo>
                <a:lnTo>
                  <a:pt x="681625" y="783441"/>
                </a:lnTo>
                <a:lnTo>
                  <a:pt x="725392" y="786258"/>
                </a:lnTo>
                <a:lnTo>
                  <a:pt x="768523" y="787093"/>
                </a:lnTo>
                <a:lnTo>
                  <a:pt x="799701" y="789828"/>
                </a:lnTo>
                <a:lnTo>
                  <a:pt x="846844" y="794183"/>
                </a:lnTo>
                <a:lnTo>
                  <a:pt x="890975" y="795474"/>
                </a:lnTo>
                <a:lnTo>
                  <a:pt x="934213" y="798396"/>
                </a:lnTo>
                <a:lnTo>
                  <a:pt x="977187" y="802754"/>
                </a:lnTo>
                <a:lnTo>
                  <a:pt x="1020082" y="804045"/>
                </a:lnTo>
                <a:lnTo>
                  <a:pt x="1060414" y="806968"/>
                </a:lnTo>
                <a:lnTo>
                  <a:pt x="1096495" y="811327"/>
                </a:lnTo>
                <a:lnTo>
                  <a:pt x="1133855" y="812618"/>
                </a:lnTo>
                <a:lnTo>
                  <a:pt x="1215204" y="813130"/>
                </a:lnTo>
                <a:lnTo>
                  <a:pt x="1257038" y="806312"/>
                </a:lnTo>
                <a:lnTo>
                  <a:pt x="1298031" y="793010"/>
                </a:lnTo>
                <a:lnTo>
                  <a:pt x="1341618" y="776001"/>
                </a:lnTo>
                <a:lnTo>
                  <a:pt x="1359731" y="762887"/>
                </a:lnTo>
                <a:lnTo>
                  <a:pt x="1368847" y="752400"/>
                </a:lnTo>
                <a:lnTo>
                  <a:pt x="1376074" y="740437"/>
                </a:lnTo>
                <a:lnTo>
                  <a:pt x="1385498" y="717636"/>
                </a:lnTo>
                <a:lnTo>
                  <a:pt x="1394322" y="692782"/>
                </a:lnTo>
                <a:lnTo>
                  <a:pt x="1408702" y="650236"/>
                </a:lnTo>
                <a:lnTo>
                  <a:pt x="1414425" y="628038"/>
                </a:lnTo>
                <a:lnTo>
                  <a:pt x="1419191" y="604202"/>
                </a:lnTo>
                <a:lnTo>
                  <a:pt x="1422827" y="572812"/>
                </a:lnTo>
                <a:lnTo>
                  <a:pt x="1427052" y="547590"/>
                </a:lnTo>
                <a:lnTo>
                  <a:pt x="1429566" y="523045"/>
                </a:lnTo>
                <a:lnTo>
                  <a:pt x="1431635" y="499436"/>
                </a:lnTo>
                <a:lnTo>
                  <a:pt x="1435730" y="476243"/>
                </a:lnTo>
                <a:lnTo>
                  <a:pt x="1438185" y="453235"/>
                </a:lnTo>
                <a:lnTo>
                  <a:pt x="1440228" y="430309"/>
                </a:lnTo>
                <a:lnTo>
                  <a:pt x="1444311" y="407420"/>
                </a:lnTo>
                <a:lnTo>
                  <a:pt x="1446761" y="384547"/>
                </a:lnTo>
                <a:lnTo>
                  <a:pt x="1448803" y="361681"/>
                </a:lnTo>
                <a:lnTo>
                  <a:pt x="1452885" y="338819"/>
                </a:lnTo>
                <a:lnTo>
                  <a:pt x="1457874" y="315958"/>
                </a:lnTo>
                <a:lnTo>
                  <a:pt x="1462314" y="293097"/>
                </a:lnTo>
                <a:lnTo>
                  <a:pt x="1464287" y="270237"/>
                </a:lnTo>
                <a:lnTo>
                  <a:pt x="1467705" y="249917"/>
                </a:lnTo>
                <a:lnTo>
                  <a:pt x="1477659" y="209037"/>
                </a:lnTo>
                <a:lnTo>
                  <a:pt x="1483173" y="189380"/>
                </a:lnTo>
                <a:lnTo>
                  <a:pt x="1488798" y="171118"/>
                </a:lnTo>
                <a:lnTo>
                  <a:pt x="1503023" y="127479"/>
                </a:lnTo>
                <a:lnTo>
                  <a:pt x="1508554" y="99939"/>
                </a:lnTo>
                <a:lnTo>
                  <a:pt x="1515961" y="74914"/>
                </a:lnTo>
                <a:lnTo>
                  <a:pt x="1516904" y="60492"/>
                </a:lnTo>
                <a:lnTo>
                  <a:pt x="1516084" y="56112"/>
                </a:lnTo>
                <a:lnTo>
                  <a:pt x="1510464" y="42238"/>
                </a:lnTo>
                <a:lnTo>
                  <a:pt x="1509072" y="30326"/>
                </a:lnTo>
                <a:lnTo>
                  <a:pt x="1507052" y="28381"/>
                </a:lnTo>
                <a:lnTo>
                  <a:pt x="1503801" y="27085"/>
                </a:lnTo>
                <a:lnTo>
                  <a:pt x="1499729" y="26220"/>
                </a:lnTo>
                <a:lnTo>
                  <a:pt x="1492664" y="22720"/>
                </a:lnTo>
                <a:lnTo>
                  <a:pt x="1489446" y="20453"/>
                </a:lnTo>
                <a:lnTo>
                  <a:pt x="1480791" y="17934"/>
                </a:lnTo>
                <a:lnTo>
                  <a:pt x="1470594" y="15862"/>
                </a:lnTo>
                <a:lnTo>
                  <a:pt x="1454144" y="10294"/>
                </a:lnTo>
                <a:lnTo>
                  <a:pt x="1428978" y="7929"/>
                </a:lnTo>
                <a:lnTo>
                  <a:pt x="1413277" y="6653"/>
                </a:lnTo>
                <a:lnTo>
                  <a:pt x="1371417" y="0"/>
                </a:lnTo>
                <a:lnTo>
                  <a:pt x="1330405" y="4908"/>
                </a:lnTo>
                <a:lnTo>
                  <a:pt x="1285615" y="6865"/>
                </a:lnTo>
                <a:lnTo>
                  <a:pt x="1251486" y="9744"/>
                </a:lnTo>
                <a:lnTo>
                  <a:pt x="1205820" y="14699"/>
                </a:lnTo>
                <a:lnTo>
                  <a:pt x="1166989" y="15558"/>
                </a:lnTo>
                <a:lnTo>
                  <a:pt x="1129871" y="15812"/>
                </a:lnTo>
                <a:lnTo>
                  <a:pt x="1090193" y="20438"/>
                </a:lnTo>
                <a:lnTo>
                  <a:pt x="1048274" y="23291"/>
                </a:lnTo>
                <a:lnTo>
                  <a:pt x="1005691" y="24136"/>
                </a:lnTo>
                <a:lnTo>
                  <a:pt x="884599" y="24482"/>
                </a:lnTo>
                <a:lnTo>
                  <a:pt x="847128" y="29040"/>
                </a:lnTo>
                <a:lnTo>
                  <a:pt x="811895" y="31872"/>
                </a:lnTo>
                <a:lnTo>
                  <a:pt x="772775" y="32711"/>
                </a:lnTo>
                <a:lnTo>
                  <a:pt x="653942" y="33055"/>
                </a:lnTo>
                <a:lnTo>
                  <a:pt x="615908" y="37612"/>
                </a:lnTo>
                <a:lnTo>
                  <a:pt x="568923" y="41794"/>
                </a:lnTo>
                <a:lnTo>
                  <a:pt x="522953" y="48265"/>
                </a:lnTo>
                <a:lnTo>
                  <a:pt x="500059" y="51250"/>
                </a:lnTo>
                <a:lnTo>
                  <a:pt x="456856" y="63609"/>
                </a:lnTo>
                <a:lnTo>
                  <a:pt x="404940" y="72752"/>
                </a:lnTo>
                <a:lnTo>
                  <a:pt x="362397" y="77839"/>
                </a:lnTo>
                <a:lnTo>
                  <a:pt x="317465" y="89514"/>
                </a:lnTo>
                <a:lnTo>
                  <a:pt x="274330" y="97154"/>
                </a:lnTo>
                <a:lnTo>
                  <a:pt x="231431" y="103593"/>
                </a:lnTo>
                <a:lnTo>
                  <a:pt x="189517" y="116188"/>
                </a:lnTo>
                <a:lnTo>
                  <a:pt x="168738" y="123628"/>
                </a:lnTo>
                <a:lnTo>
                  <a:pt x="139139" y="129164"/>
                </a:lnTo>
                <a:lnTo>
                  <a:pt x="114666" y="139148"/>
                </a:lnTo>
                <a:lnTo>
                  <a:pt x="97379" y="149340"/>
                </a:lnTo>
                <a:lnTo>
                  <a:pt x="77121" y="15307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6" name="Group 145"/>
          <p:cNvGrpSpPr/>
          <p:nvPr/>
        </p:nvGrpSpPr>
        <p:grpSpPr>
          <a:xfrm>
            <a:off x="6209347" y="3017520"/>
            <a:ext cx="2176880" cy="1594476"/>
            <a:chOff x="6209347" y="3017520"/>
            <a:chExt cx="2176880" cy="1594476"/>
          </a:xfrm>
        </p:grpSpPr>
        <p:sp>
          <p:nvSpPr>
            <p:cNvPr id="122" name="SMARTPenAnnotation383"/>
            <p:cNvSpPr/>
            <p:nvPr/>
          </p:nvSpPr>
          <p:spPr>
            <a:xfrm>
              <a:off x="6209347" y="3171825"/>
              <a:ext cx="248604" cy="214313"/>
            </a:xfrm>
            <a:custGeom>
              <a:avLst/>
              <a:gdLst/>
              <a:ahLst/>
              <a:cxnLst/>
              <a:rect l="0" t="0" r="0" b="0"/>
              <a:pathLst>
                <a:path w="248604" h="214313">
                  <a:moveTo>
                    <a:pt x="0" y="0"/>
                  </a:moveTo>
                  <a:lnTo>
                    <a:pt x="34009" y="34008"/>
                  </a:lnTo>
                  <a:lnTo>
                    <a:pt x="39817" y="38864"/>
                  </a:lnTo>
                  <a:lnTo>
                    <a:pt x="46547" y="44007"/>
                  </a:lnTo>
                  <a:lnTo>
                    <a:pt x="53892" y="49340"/>
                  </a:lnTo>
                  <a:lnTo>
                    <a:pt x="60693" y="54801"/>
                  </a:lnTo>
                  <a:lnTo>
                    <a:pt x="67132" y="60346"/>
                  </a:lnTo>
                  <a:lnTo>
                    <a:pt x="73329" y="65948"/>
                  </a:lnTo>
                  <a:lnTo>
                    <a:pt x="80319" y="71588"/>
                  </a:lnTo>
                  <a:lnTo>
                    <a:pt x="87836" y="77253"/>
                  </a:lnTo>
                  <a:lnTo>
                    <a:pt x="95705" y="82934"/>
                  </a:lnTo>
                  <a:lnTo>
                    <a:pt x="102856" y="88627"/>
                  </a:lnTo>
                  <a:lnTo>
                    <a:pt x="109528" y="94327"/>
                  </a:lnTo>
                  <a:lnTo>
                    <a:pt x="115882" y="100032"/>
                  </a:lnTo>
                  <a:lnTo>
                    <a:pt x="122021" y="106693"/>
                  </a:lnTo>
                  <a:lnTo>
                    <a:pt x="128020" y="113991"/>
                  </a:lnTo>
                  <a:lnTo>
                    <a:pt x="133924" y="121714"/>
                  </a:lnTo>
                  <a:lnTo>
                    <a:pt x="139766" y="128767"/>
                  </a:lnTo>
                  <a:lnTo>
                    <a:pt x="145565" y="135375"/>
                  </a:lnTo>
                  <a:lnTo>
                    <a:pt x="151336" y="141685"/>
                  </a:lnTo>
                  <a:lnTo>
                    <a:pt x="157088" y="146844"/>
                  </a:lnTo>
                  <a:lnTo>
                    <a:pt x="162828" y="151236"/>
                  </a:lnTo>
                  <a:lnTo>
                    <a:pt x="168559" y="155116"/>
                  </a:lnTo>
                  <a:lnTo>
                    <a:pt x="174285" y="159608"/>
                  </a:lnTo>
                  <a:lnTo>
                    <a:pt x="180008" y="164508"/>
                  </a:lnTo>
                  <a:lnTo>
                    <a:pt x="190493" y="174079"/>
                  </a:lnTo>
                  <a:lnTo>
                    <a:pt x="198328" y="181508"/>
                  </a:lnTo>
                  <a:lnTo>
                    <a:pt x="226537" y="209400"/>
                  </a:lnTo>
                  <a:lnTo>
                    <a:pt x="229130" y="211037"/>
                  </a:lnTo>
                  <a:lnTo>
                    <a:pt x="236377" y="213342"/>
                  </a:lnTo>
                  <a:lnTo>
                    <a:pt x="238407" y="213881"/>
                  </a:lnTo>
                  <a:lnTo>
                    <a:pt x="245601" y="214227"/>
                  </a:lnTo>
                  <a:lnTo>
                    <a:pt x="248603" y="21431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3" name="SMARTPenAnnotation384"/>
            <p:cNvSpPr/>
            <p:nvPr/>
          </p:nvSpPr>
          <p:spPr>
            <a:xfrm>
              <a:off x="6260782" y="3128962"/>
              <a:ext cx="120016" cy="300039"/>
            </a:xfrm>
            <a:custGeom>
              <a:avLst/>
              <a:gdLst/>
              <a:ahLst/>
              <a:cxnLst/>
              <a:rect l="0" t="0" r="0" b="0"/>
              <a:pathLst>
                <a:path w="120016" h="300039">
                  <a:moveTo>
                    <a:pt x="120015" y="0"/>
                  </a:moveTo>
                  <a:lnTo>
                    <a:pt x="120015" y="33244"/>
                  </a:lnTo>
                  <a:lnTo>
                    <a:pt x="119063" y="38355"/>
                  </a:lnTo>
                  <a:lnTo>
                    <a:pt x="117475" y="43667"/>
                  </a:lnTo>
                  <a:lnTo>
                    <a:pt x="115464" y="49114"/>
                  </a:lnTo>
                  <a:lnTo>
                    <a:pt x="114123" y="55603"/>
                  </a:lnTo>
                  <a:lnTo>
                    <a:pt x="113230" y="62786"/>
                  </a:lnTo>
                  <a:lnTo>
                    <a:pt x="112634" y="70432"/>
                  </a:lnTo>
                  <a:lnTo>
                    <a:pt x="111284" y="77435"/>
                  </a:lnTo>
                  <a:lnTo>
                    <a:pt x="109432" y="84008"/>
                  </a:lnTo>
                  <a:lnTo>
                    <a:pt x="107245" y="90296"/>
                  </a:lnTo>
                  <a:lnTo>
                    <a:pt x="103881" y="97345"/>
                  </a:lnTo>
                  <a:lnTo>
                    <a:pt x="99734" y="104902"/>
                  </a:lnTo>
                  <a:lnTo>
                    <a:pt x="95064" y="112797"/>
                  </a:lnTo>
                  <a:lnTo>
                    <a:pt x="90999" y="119965"/>
                  </a:lnTo>
                  <a:lnTo>
                    <a:pt x="83942" y="133010"/>
                  </a:lnTo>
                  <a:lnTo>
                    <a:pt x="80726" y="140109"/>
                  </a:lnTo>
                  <a:lnTo>
                    <a:pt x="77630" y="147698"/>
                  </a:lnTo>
                  <a:lnTo>
                    <a:pt x="74613" y="155615"/>
                  </a:lnTo>
                  <a:lnTo>
                    <a:pt x="68721" y="172033"/>
                  </a:lnTo>
                  <a:lnTo>
                    <a:pt x="65817" y="180411"/>
                  </a:lnTo>
                  <a:lnTo>
                    <a:pt x="62928" y="187902"/>
                  </a:lnTo>
                  <a:lnTo>
                    <a:pt x="60050" y="194800"/>
                  </a:lnTo>
                  <a:lnTo>
                    <a:pt x="57178" y="201304"/>
                  </a:lnTo>
                  <a:lnTo>
                    <a:pt x="53359" y="207545"/>
                  </a:lnTo>
                  <a:lnTo>
                    <a:pt x="48907" y="213611"/>
                  </a:lnTo>
                  <a:lnTo>
                    <a:pt x="44035" y="219560"/>
                  </a:lnTo>
                  <a:lnTo>
                    <a:pt x="39834" y="225431"/>
                  </a:lnTo>
                  <a:lnTo>
                    <a:pt x="36081" y="231250"/>
                  </a:lnTo>
                  <a:lnTo>
                    <a:pt x="32627" y="237034"/>
                  </a:lnTo>
                  <a:lnTo>
                    <a:pt x="30323" y="242795"/>
                  </a:lnTo>
                  <a:lnTo>
                    <a:pt x="28788" y="248541"/>
                  </a:lnTo>
                  <a:lnTo>
                    <a:pt x="27764" y="254276"/>
                  </a:lnTo>
                  <a:lnTo>
                    <a:pt x="24087" y="263189"/>
                  </a:lnTo>
                  <a:lnTo>
                    <a:pt x="21774" y="266900"/>
                  </a:lnTo>
                  <a:lnTo>
                    <a:pt x="19278" y="271278"/>
                  </a:lnTo>
                  <a:lnTo>
                    <a:pt x="10170" y="288430"/>
                  </a:lnTo>
                  <a:lnTo>
                    <a:pt x="6743" y="292657"/>
                  </a:lnTo>
                  <a:lnTo>
                    <a:pt x="23" y="300012"/>
                  </a:lnTo>
                  <a:lnTo>
                    <a:pt x="0" y="30003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4" name="SMARTPenAnnotation385"/>
            <p:cNvSpPr/>
            <p:nvPr/>
          </p:nvSpPr>
          <p:spPr>
            <a:xfrm>
              <a:off x="6517957" y="3248977"/>
              <a:ext cx="274321" cy="8574"/>
            </a:xfrm>
            <a:custGeom>
              <a:avLst/>
              <a:gdLst/>
              <a:ahLst/>
              <a:cxnLst/>
              <a:rect l="0" t="0" r="0" b="0"/>
              <a:pathLst>
                <a:path w="274321" h="8574">
                  <a:moveTo>
                    <a:pt x="0" y="0"/>
                  </a:moveTo>
                  <a:lnTo>
                    <a:pt x="24950" y="0"/>
                  </a:lnTo>
                  <a:lnTo>
                    <a:pt x="29968" y="953"/>
                  </a:lnTo>
                  <a:lnTo>
                    <a:pt x="35219" y="2540"/>
                  </a:lnTo>
                  <a:lnTo>
                    <a:pt x="40624" y="4551"/>
                  </a:lnTo>
                  <a:lnTo>
                    <a:pt x="46133" y="5892"/>
                  </a:lnTo>
                  <a:lnTo>
                    <a:pt x="51710" y="6785"/>
                  </a:lnTo>
                  <a:lnTo>
                    <a:pt x="57334" y="7381"/>
                  </a:lnTo>
                  <a:lnTo>
                    <a:pt x="62987" y="7778"/>
                  </a:lnTo>
                  <a:lnTo>
                    <a:pt x="68661" y="8043"/>
                  </a:lnTo>
                  <a:lnTo>
                    <a:pt x="80999" y="8337"/>
                  </a:lnTo>
                  <a:lnTo>
                    <a:pt x="274320" y="857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5" name="SMARTPenAnnotation386"/>
            <p:cNvSpPr/>
            <p:nvPr/>
          </p:nvSpPr>
          <p:spPr>
            <a:xfrm>
              <a:off x="6637972" y="3180397"/>
              <a:ext cx="60009" cy="257176"/>
            </a:xfrm>
            <a:custGeom>
              <a:avLst/>
              <a:gdLst/>
              <a:ahLst/>
              <a:cxnLst/>
              <a:rect l="0" t="0" r="0" b="0"/>
              <a:pathLst>
                <a:path w="60009" h="257176">
                  <a:moveTo>
                    <a:pt x="0" y="0"/>
                  </a:moveTo>
                  <a:lnTo>
                    <a:pt x="0" y="28693"/>
                  </a:lnTo>
                  <a:lnTo>
                    <a:pt x="953" y="31511"/>
                  </a:lnTo>
                  <a:lnTo>
                    <a:pt x="2540" y="34342"/>
                  </a:lnTo>
                  <a:lnTo>
                    <a:pt x="4551" y="37182"/>
                  </a:lnTo>
                  <a:lnTo>
                    <a:pt x="5892" y="40981"/>
                  </a:lnTo>
                  <a:lnTo>
                    <a:pt x="6785" y="45418"/>
                  </a:lnTo>
                  <a:lnTo>
                    <a:pt x="7381" y="50281"/>
                  </a:lnTo>
                  <a:lnTo>
                    <a:pt x="8730" y="55428"/>
                  </a:lnTo>
                  <a:lnTo>
                    <a:pt x="10583" y="60765"/>
                  </a:lnTo>
                  <a:lnTo>
                    <a:pt x="12770" y="66227"/>
                  </a:lnTo>
                  <a:lnTo>
                    <a:pt x="14228" y="71774"/>
                  </a:lnTo>
                  <a:lnTo>
                    <a:pt x="15200" y="77377"/>
                  </a:lnTo>
                  <a:lnTo>
                    <a:pt x="15849" y="83017"/>
                  </a:lnTo>
                  <a:lnTo>
                    <a:pt x="17234" y="88682"/>
                  </a:lnTo>
                  <a:lnTo>
                    <a:pt x="19110" y="94364"/>
                  </a:lnTo>
                  <a:lnTo>
                    <a:pt x="21312" y="100057"/>
                  </a:lnTo>
                  <a:lnTo>
                    <a:pt x="26299" y="114003"/>
                  </a:lnTo>
                  <a:lnTo>
                    <a:pt x="28963" y="121721"/>
                  </a:lnTo>
                  <a:lnTo>
                    <a:pt x="30739" y="128773"/>
                  </a:lnTo>
                  <a:lnTo>
                    <a:pt x="31923" y="135378"/>
                  </a:lnTo>
                  <a:lnTo>
                    <a:pt x="32712" y="141688"/>
                  </a:lnTo>
                  <a:lnTo>
                    <a:pt x="34190" y="147798"/>
                  </a:lnTo>
                  <a:lnTo>
                    <a:pt x="36129" y="153777"/>
                  </a:lnTo>
                  <a:lnTo>
                    <a:pt x="38373" y="159668"/>
                  </a:lnTo>
                  <a:lnTo>
                    <a:pt x="39870" y="165501"/>
                  </a:lnTo>
                  <a:lnTo>
                    <a:pt x="40867" y="171294"/>
                  </a:lnTo>
                  <a:lnTo>
                    <a:pt x="41532" y="177061"/>
                  </a:lnTo>
                  <a:lnTo>
                    <a:pt x="42928" y="182810"/>
                  </a:lnTo>
                  <a:lnTo>
                    <a:pt x="44812" y="188549"/>
                  </a:lnTo>
                  <a:lnTo>
                    <a:pt x="47019" y="194279"/>
                  </a:lnTo>
                  <a:lnTo>
                    <a:pt x="48491" y="200004"/>
                  </a:lnTo>
                  <a:lnTo>
                    <a:pt x="49472" y="205726"/>
                  </a:lnTo>
                  <a:lnTo>
                    <a:pt x="50126" y="211446"/>
                  </a:lnTo>
                  <a:lnTo>
                    <a:pt x="50563" y="216211"/>
                  </a:lnTo>
                  <a:lnTo>
                    <a:pt x="51047" y="224047"/>
                  </a:lnTo>
                  <a:lnTo>
                    <a:pt x="51263" y="230704"/>
                  </a:lnTo>
                  <a:lnTo>
                    <a:pt x="51401" y="242739"/>
                  </a:lnTo>
                  <a:lnTo>
                    <a:pt x="52365" y="244693"/>
                  </a:lnTo>
                  <a:lnTo>
                    <a:pt x="53960" y="245996"/>
                  </a:lnTo>
                  <a:lnTo>
                    <a:pt x="55976" y="246865"/>
                  </a:lnTo>
                  <a:lnTo>
                    <a:pt x="57320" y="248397"/>
                  </a:lnTo>
                  <a:lnTo>
                    <a:pt x="58216" y="250371"/>
                  </a:lnTo>
                  <a:lnTo>
                    <a:pt x="60008" y="25717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SMARTPenAnnotation387"/>
            <p:cNvSpPr/>
            <p:nvPr/>
          </p:nvSpPr>
          <p:spPr>
            <a:xfrm>
              <a:off x="6998017" y="3017520"/>
              <a:ext cx="51436" cy="351473"/>
            </a:xfrm>
            <a:custGeom>
              <a:avLst/>
              <a:gdLst/>
              <a:ahLst/>
              <a:cxnLst/>
              <a:rect l="0" t="0" r="0" b="0"/>
              <a:pathLst>
                <a:path w="51436" h="351473">
                  <a:moveTo>
                    <a:pt x="0" y="0"/>
                  </a:moveTo>
                  <a:lnTo>
                    <a:pt x="0" y="124542"/>
                  </a:lnTo>
                  <a:lnTo>
                    <a:pt x="953" y="131605"/>
                  </a:lnTo>
                  <a:lnTo>
                    <a:pt x="2540" y="139172"/>
                  </a:lnTo>
                  <a:lnTo>
                    <a:pt x="4551" y="147074"/>
                  </a:lnTo>
                  <a:lnTo>
                    <a:pt x="5891" y="155199"/>
                  </a:lnTo>
                  <a:lnTo>
                    <a:pt x="6785" y="163473"/>
                  </a:lnTo>
                  <a:lnTo>
                    <a:pt x="7381" y="171847"/>
                  </a:lnTo>
                  <a:lnTo>
                    <a:pt x="8731" y="179335"/>
                  </a:lnTo>
                  <a:lnTo>
                    <a:pt x="10583" y="186231"/>
                  </a:lnTo>
                  <a:lnTo>
                    <a:pt x="12771" y="192734"/>
                  </a:lnTo>
                  <a:lnTo>
                    <a:pt x="14229" y="199927"/>
                  </a:lnTo>
                  <a:lnTo>
                    <a:pt x="15201" y="207580"/>
                  </a:lnTo>
                  <a:lnTo>
                    <a:pt x="15849" y="215539"/>
                  </a:lnTo>
                  <a:lnTo>
                    <a:pt x="16281" y="222750"/>
                  </a:lnTo>
                  <a:lnTo>
                    <a:pt x="16761" y="235842"/>
                  </a:lnTo>
                  <a:lnTo>
                    <a:pt x="17032" y="253923"/>
                  </a:lnTo>
                  <a:lnTo>
                    <a:pt x="17135" y="288572"/>
                  </a:lnTo>
                  <a:lnTo>
                    <a:pt x="18091" y="294299"/>
                  </a:lnTo>
                  <a:lnTo>
                    <a:pt x="19681" y="300022"/>
                  </a:lnTo>
                  <a:lnTo>
                    <a:pt x="21693" y="305742"/>
                  </a:lnTo>
                  <a:lnTo>
                    <a:pt x="23035" y="310508"/>
                  </a:lnTo>
                  <a:lnTo>
                    <a:pt x="24525" y="318343"/>
                  </a:lnTo>
                  <a:lnTo>
                    <a:pt x="25875" y="321766"/>
                  </a:lnTo>
                  <a:lnTo>
                    <a:pt x="27728" y="325001"/>
                  </a:lnTo>
                  <a:lnTo>
                    <a:pt x="29916" y="328110"/>
                  </a:lnTo>
                  <a:lnTo>
                    <a:pt x="31374" y="331135"/>
                  </a:lnTo>
                  <a:lnTo>
                    <a:pt x="32346" y="334104"/>
                  </a:lnTo>
                  <a:lnTo>
                    <a:pt x="32994" y="337036"/>
                  </a:lnTo>
                  <a:lnTo>
                    <a:pt x="34378" y="338990"/>
                  </a:lnTo>
                  <a:lnTo>
                    <a:pt x="36254" y="340294"/>
                  </a:lnTo>
                  <a:lnTo>
                    <a:pt x="38456" y="341162"/>
                  </a:lnTo>
                  <a:lnTo>
                    <a:pt x="39925" y="342694"/>
                  </a:lnTo>
                  <a:lnTo>
                    <a:pt x="40905" y="344668"/>
                  </a:lnTo>
                  <a:lnTo>
                    <a:pt x="41557" y="346936"/>
                  </a:lnTo>
                  <a:lnTo>
                    <a:pt x="42945" y="348448"/>
                  </a:lnTo>
                  <a:lnTo>
                    <a:pt x="44822" y="349456"/>
                  </a:lnTo>
                  <a:lnTo>
                    <a:pt x="51435" y="3514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7" name="SMARTPenAnnotation388"/>
            <p:cNvSpPr/>
            <p:nvPr/>
          </p:nvSpPr>
          <p:spPr>
            <a:xfrm>
              <a:off x="7144242" y="3017520"/>
              <a:ext cx="230568" cy="351075"/>
            </a:xfrm>
            <a:custGeom>
              <a:avLst/>
              <a:gdLst/>
              <a:ahLst/>
              <a:cxnLst/>
              <a:rect l="0" t="0" r="0" b="0"/>
              <a:pathLst>
                <a:path w="230568" h="351075">
                  <a:moveTo>
                    <a:pt x="50942" y="0"/>
                  </a:moveTo>
                  <a:lnTo>
                    <a:pt x="50942" y="11931"/>
                  </a:lnTo>
                  <a:lnTo>
                    <a:pt x="48403" y="19908"/>
                  </a:lnTo>
                  <a:lnTo>
                    <a:pt x="45051" y="28850"/>
                  </a:lnTo>
                  <a:lnTo>
                    <a:pt x="43562" y="36000"/>
                  </a:lnTo>
                  <a:lnTo>
                    <a:pt x="42212" y="41145"/>
                  </a:lnTo>
                  <a:lnTo>
                    <a:pt x="40360" y="47432"/>
                  </a:lnTo>
                  <a:lnTo>
                    <a:pt x="38173" y="54481"/>
                  </a:lnTo>
                  <a:lnTo>
                    <a:pt x="35762" y="61086"/>
                  </a:lnTo>
                  <a:lnTo>
                    <a:pt x="33202" y="67394"/>
                  </a:lnTo>
                  <a:lnTo>
                    <a:pt x="30543" y="73504"/>
                  </a:lnTo>
                  <a:lnTo>
                    <a:pt x="28770" y="80435"/>
                  </a:lnTo>
                  <a:lnTo>
                    <a:pt x="27589" y="87913"/>
                  </a:lnTo>
                  <a:lnTo>
                    <a:pt x="26801" y="95756"/>
                  </a:lnTo>
                  <a:lnTo>
                    <a:pt x="25323" y="103842"/>
                  </a:lnTo>
                  <a:lnTo>
                    <a:pt x="23385" y="112091"/>
                  </a:lnTo>
                  <a:lnTo>
                    <a:pt x="21141" y="120447"/>
                  </a:lnTo>
                  <a:lnTo>
                    <a:pt x="18692" y="127923"/>
                  </a:lnTo>
                  <a:lnTo>
                    <a:pt x="16107" y="134812"/>
                  </a:lnTo>
                  <a:lnTo>
                    <a:pt x="13431" y="141310"/>
                  </a:lnTo>
                  <a:lnTo>
                    <a:pt x="10695" y="148499"/>
                  </a:lnTo>
                  <a:lnTo>
                    <a:pt x="5115" y="164107"/>
                  </a:lnTo>
                  <a:lnTo>
                    <a:pt x="3245" y="172269"/>
                  </a:lnTo>
                  <a:lnTo>
                    <a:pt x="2000" y="180569"/>
                  </a:lnTo>
                  <a:lnTo>
                    <a:pt x="1169" y="188959"/>
                  </a:lnTo>
                  <a:lnTo>
                    <a:pt x="615" y="196458"/>
                  </a:lnTo>
                  <a:lnTo>
                    <a:pt x="245" y="203362"/>
                  </a:lnTo>
                  <a:lnTo>
                    <a:pt x="0" y="209869"/>
                  </a:lnTo>
                  <a:lnTo>
                    <a:pt x="788" y="216113"/>
                  </a:lnTo>
                  <a:lnTo>
                    <a:pt x="2266" y="222180"/>
                  </a:lnTo>
                  <a:lnTo>
                    <a:pt x="4204" y="228130"/>
                  </a:lnTo>
                  <a:lnTo>
                    <a:pt x="5496" y="234002"/>
                  </a:lnTo>
                  <a:lnTo>
                    <a:pt x="6357" y="239821"/>
                  </a:lnTo>
                  <a:lnTo>
                    <a:pt x="6932" y="245605"/>
                  </a:lnTo>
                  <a:lnTo>
                    <a:pt x="8267" y="251367"/>
                  </a:lnTo>
                  <a:lnTo>
                    <a:pt x="10110" y="257113"/>
                  </a:lnTo>
                  <a:lnTo>
                    <a:pt x="12291" y="262848"/>
                  </a:lnTo>
                  <a:lnTo>
                    <a:pt x="14697" y="268577"/>
                  </a:lnTo>
                  <a:lnTo>
                    <a:pt x="17254" y="274301"/>
                  </a:lnTo>
                  <a:lnTo>
                    <a:pt x="22635" y="284789"/>
                  </a:lnTo>
                  <a:lnTo>
                    <a:pt x="28202" y="292625"/>
                  </a:lnTo>
                  <a:lnTo>
                    <a:pt x="33850" y="301823"/>
                  </a:lnTo>
                  <a:lnTo>
                    <a:pt x="36691" y="306943"/>
                  </a:lnTo>
                  <a:lnTo>
                    <a:pt x="40489" y="311308"/>
                  </a:lnTo>
                  <a:lnTo>
                    <a:pt x="44926" y="315171"/>
                  </a:lnTo>
                  <a:lnTo>
                    <a:pt x="49790" y="318699"/>
                  </a:lnTo>
                  <a:lnTo>
                    <a:pt x="54936" y="322003"/>
                  </a:lnTo>
                  <a:lnTo>
                    <a:pt x="60273" y="325159"/>
                  </a:lnTo>
                  <a:lnTo>
                    <a:pt x="65735" y="328215"/>
                  </a:lnTo>
                  <a:lnTo>
                    <a:pt x="76884" y="334150"/>
                  </a:lnTo>
                  <a:lnTo>
                    <a:pt x="82524" y="337067"/>
                  </a:lnTo>
                  <a:lnTo>
                    <a:pt x="87237" y="339011"/>
                  </a:lnTo>
                  <a:lnTo>
                    <a:pt x="91331" y="340307"/>
                  </a:lnTo>
                  <a:lnTo>
                    <a:pt x="95013" y="341171"/>
                  </a:lnTo>
                  <a:lnTo>
                    <a:pt x="99373" y="342700"/>
                  </a:lnTo>
                  <a:lnTo>
                    <a:pt x="104185" y="344672"/>
                  </a:lnTo>
                  <a:lnTo>
                    <a:pt x="109298" y="346938"/>
                  </a:lnTo>
                  <a:lnTo>
                    <a:pt x="114611" y="348450"/>
                  </a:lnTo>
                  <a:lnTo>
                    <a:pt x="120058" y="349457"/>
                  </a:lnTo>
                  <a:lnTo>
                    <a:pt x="125594" y="350129"/>
                  </a:lnTo>
                  <a:lnTo>
                    <a:pt x="130238" y="350577"/>
                  </a:lnTo>
                  <a:lnTo>
                    <a:pt x="134286" y="350875"/>
                  </a:lnTo>
                  <a:lnTo>
                    <a:pt x="137937" y="351074"/>
                  </a:lnTo>
                  <a:lnTo>
                    <a:pt x="142277" y="350254"/>
                  </a:lnTo>
                  <a:lnTo>
                    <a:pt x="147074" y="348755"/>
                  </a:lnTo>
                  <a:lnTo>
                    <a:pt x="152178" y="346803"/>
                  </a:lnTo>
                  <a:lnTo>
                    <a:pt x="156533" y="344549"/>
                  </a:lnTo>
                  <a:lnTo>
                    <a:pt x="160388" y="342095"/>
                  </a:lnTo>
                  <a:lnTo>
                    <a:pt x="163911" y="339506"/>
                  </a:lnTo>
                  <a:lnTo>
                    <a:pt x="168165" y="336827"/>
                  </a:lnTo>
                  <a:lnTo>
                    <a:pt x="172906" y="334088"/>
                  </a:lnTo>
                  <a:lnTo>
                    <a:pt x="177972" y="331310"/>
                  </a:lnTo>
                  <a:lnTo>
                    <a:pt x="182301" y="328506"/>
                  </a:lnTo>
                  <a:lnTo>
                    <a:pt x="186140" y="325684"/>
                  </a:lnTo>
                  <a:lnTo>
                    <a:pt x="189652" y="322850"/>
                  </a:lnTo>
                  <a:lnTo>
                    <a:pt x="196094" y="314621"/>
                  </a:lnTo>
                  <a:lnTo>
                    <a:pt x="202132" y="304614"/>
                  </a:lnTo>
                  <a:lnTo>
                    <a:pt x="207990" y="293816"/>
                  </a:lnTo>
                  <a:lnTo>
                    <a:pt x="213770" y="285207"/>
                  </a:lnTo>
                  <a:lnTo>
                    <a:pt x="216643" y="281578"/>
                  </a:lnTo>
                  <a:lnTo>
                    <a:pt x="218560" y="277254"/>
                  </a:lnTo>
                  <a:lnTo>
                    <a:pt x="220689" y="267369"/>
                  </a:lnTo>
                  <a:lnTo>
                    <a:pt x="224176" y="256625"/>
                  </a:lnTo>
                  <a:lnTo>
                    <a:pt x="227948" y="246453"/>
                  </a:lnTo>
                  <a:lnTo>
                    <a:pt x="229624" y="238757"/>
                  </a:lnTo>
                  <a:lnTo>
                    <a:pt x="230369" y="229622"/>
                  </a:lnTo>
                  <a:lnTo>
                    <a:pt x="230567" y="224518"/>
                  </a:lnTo>
                  <a:lnTo>
                    <a:pt x="229748" y="220164"/>
                  </a:lnTo>
                  <a:lnTo>
                    <a:pt x="224995" y="210437"/>
                  </a:lnTo>
                  <a:lnTo>
                    <a:pt x="223549" y="207827"/>
                  </a:lnTo>
                  <a:lnTo>
                    <a:pt x="218184" y="201807"/>
                  </a:lnTo>
                  <a:lnTo>
                    <a:pt x="215777" y="200261"/>
                  </a:lnTo>
                  <a:lnTo>
                    <a:pt x="210562" y="198542"/>
                  </a:lnTo>
                  <a:lnTo>
                    <a:pt x="206886" y="198084"/>
                  </a:lnTo>
                  <a:lnTo>
                    <a:pt x="202530" y="197778"/>
                  </a:lnTo>
                  <a:lnTo>
                    <a:pt x="193562" y="197439"/>
                  </a:lnTo>
                  <a:lnTo>
                    <a:pt x="186402" y="197288"/>
                  </a:lnTo>
                  <a:lnTo>
                    <a:pt x="182206" y="198200"/>
                  </a:lnTo>
                  <a:lnTo>
                    <a:pt x="177504" y="199761"/>
                  </a:lnTo>
                  <a:lnTo>
                    <a:pt x="172464" y="201754"/>
                  </a:lnTo>
                  <a:lnTo>
                    <a:pt x="168152" y="204987"/>
                  </a:lnTo>
                  <a:lnTo>
                    <a:pt x="164325" y="209048"/>
                  </a:lnTo>
                  <a:lnTo>
                    <a:pt x="160821" y="213660"/>
                  </a:lnTo>
                  <a:lnTo>
                    <a:pt x="156579" y="217688"/>
                  </a:lnTo>
                  <a:lnTo>
                    <a:pt x="151847" y="221325"/>
                  </a:lnTo>
                  <a:lnTo>
                    <a:pt x="146787" y="224702"/>
                  </a:lnTo>
                  <a:lnTo>
                    <a:pt x="142462" y="228859"/>
                  </a:lnTo>
                  <a:lnTo>
                    <a:pt x="138625" y="233535"/>
                  </a:lnTo>
                  <a:lnTo>
                    <a:pt x="131823" y="243811"/>
                  </a:lnTo>
                  <a:lnTo>
                    <a:pt x="125625" y="254728"/>
                  </a:lnTo>
                  <a:lnTo>
                    <a:pt x="119695" y="265929"/>
                  </a:lnTo>
                  <a:lnTo>
                    <a:pt x="108126" y="288643"/>
                  </a:lnTo>
                  <a:lnTo>
                    <a:pt x="102393" y="297513"/>
                  </a:lnTo>
                  <a:lnTo>
                    <a:pt x="99530" y="301212"/>
                  </a:lnTo>
                  <a:lnTo>
                    <a:pt x="97622" y="305583"/>
                  </a:lnTo>
                  <a:lnTo>
                    <a:pt x="95502" y="315519"/>
                  </a:lnTo>
                  <a:lnTo>
                    <a:pt x="94559" y="323746"/>
                  </a:lnTo>
                  <a:lnTo>
                    <a:pt x="93954" y="332237"/>
                  </a:lnTo>
                  <a:lnTo>
                    <a:pt x="94857" y="333886"/>
                  </a:lnTo>
                  <a:lnTo>
                    <a:pt x="102028" y="342492"/>
                  </a:lnTo>
                  <a:lnTo>
                    <a:pt x="104762" y="342719"/>
                  </a:lnTo>
                  <a:lnTo>
                    <a:pt x="110950" y="3429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8" name="SMARTPenAnnotation389"/>
            <p:cNvSpPr/>
            <p:nvPr/>
          </p:nvSpPr>
          <p:spPr>
            <a:xfrm>
              <a:off x="7486650" y="3163261"/>
              <a:ext cx="197168" cy="25710"/>
            </a:xfrm>
            <a:custGeom>
              <a:avLst/>
              <a:gdLst/>
              <a:ahLst/>
              <a:cxnLst/>
              <a:rect l="0" t="0" r="0" b="0"/>
              <a:pathLst>
                <a:path w="197168" h="25710">
                  <a:moveTo>
                    <a:pt x="0" y="25709"/>
                  </a:moveTo>
                  <a:lnTo>
                    <a:pt x="4550" y="21158"/>
                  </a:lnTo>
                  <a:lnTo>
                    <a:pt x="7796" y="19817"/>
                  </a:lnTo>
                  <a:lnTo>
                    <a:pt x="11865" y="18923"/>
                  </a:lnTo>
                  <a:lnTo>
                    <a:pt x="16482" y="18328"/>
                  </a:lnTo>
                  <a:lnTo>
                    <a:pt x="20513" y="17931"/>
                  </a:lnTo>
                  <a:lnTo>
                    <a:pt x="24152" y="17665"/>
                  </a:lnTo>
                  <a:lnTo>
                    <a:pt x="27532" y="17489"/>
                  </a:lnTo>
                  <a:lnTo>
                    <a:pt x="31689" y="16419"/>
                  </a:lnTo>
                  <a:lnTo>
                    <a:pt x="36366" y="14753"/>
                  </a:lnTo>
                  <a:lnTo>
                    <a:pt x="41388" y="12690"/>
                  </a:lnTo>
                  <a:lnTo>
                    <a:pt x="47594" y="11314"/>
                  </a:lnTo>
                  <a:lnTo>
                    <a:pt x="54589" y="10397"/>
                  </a:lnTo>
                  <a:lnTo>
                    <a:pt x="68077" y="9379"/>
                  </a:lnTo>
                  <a:lnTo>
                    <a:pt x="77246" y="8926"/>
                  </a:lnTo>
                  <a:lnTo>
                    <a:pt x="96865" y="8671"/>
                  </a:lnTo>
                  <a:lnTo>
                    <a:pt x="103630" y="7683"/>
                  </a:lnTo>
                  <a:lnTo>
                    <a:pt x="110043" y="6071"/>
                  </a:lnTo>
                  <a:lnTo>
                    <a:pt x="116224" y="4045"/>
                  </a:lnTo>
                  <a:lnTo>
                    <a:pt x="122250" y="2694"/>
                  </a:lnTo>
                  <a:lnTo>
                    <a:pt x="128172" y="1793"/>
                  </a:lnTo>
                  <a:lnTo>
                    <a:pt x="134025" y="1192"/>
                  </a:lnTo>
                  <a:lnTo>
                    <a:pt x="138880" y="792"/>
                  </a:lnTo>
                  <a:lnTo>
                    <a:pt x="143069" y="525"/>
                  </a:lnTo>
                  <a:lnTo>
                    <a:pt x="146814" y="347"/>
                  </a:lnTo>
                  <a:lnTo>
                    <a:pt x="156056" y="149"/>
                  </a:lnTo>
                  <a:lnTo>
                    <a:pt x="182480" y="0"/>
                  </a:lnTo>
                  <a:lnTo>
                    <a:pt x="185471" y="950"/>
                  </a:lnTo>
                  <a:lnTo>
                    <a:pt x="188417" y="2535"/>
                  </a:lnTo>
                  <a:lnTo>
                    <a:pt x="197167" y="856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9" name="SMARTPenAnnotation390"/>
            <p:cNvSpPr/>
            <p:nvPr/>
          </p:nvSpPr>
          <p:spPr>
            <a:xfrm>
              <a:off x="7538084" y="3240405"/>
              <a:ext cx="171451" cy="17146"/>
            </a:xfrm>
            <a:custGeom>
              <a:avLst/>
              <a:gdLst/>
              <a:ahLst/>
              <a:cxnLst/>
              <a:rect l="0" t="0" r="0" b="0"/>
              <a:pathLst>
                <a:path w="171451" h="17146">
                  <a:moveTo>
                    <a:pt x="0" y="17145"/>
                  </a:moveTo>
                  <a:lnTo>
                    <a:pt x="57663" y="17145"/>
                  </a:lnTo>
                  <a:lnTo>
                    <a:pt x="63207" y="16192"/>
                  </a:lnTo>
                  <a:lnTo>
                    <a:pt x="68808" y="14605"/>
                  </a:lnTo>
                  <a:lnTo>
                    <a:pt x="74448" y="12594"/>
                  </a:lnTo>
                  <a:lnTo>
                    <a:pt x="81064" y="11253"/>
                  </a:lnTo>
                  <a:lnTo>
                    <a:pt x="88333" y="10359"/>
                  </a:lnTo>
                  <a:lnTo>
                    <a:pt x="96036" y="9764"/>
                  </a:lnTo>
                  <a:lnTo>
                    <a:pt x="103077" y="9366"/>
                  </a:lnTo>
                  <a:lnTo>
                    <a:pt x="115980" y="8925"/>
                  </a:lnTo>
                  <a:lnTo>
                    <a:pt x="122087" y="7855"/>
                  </a:lnTo>
                  <a:lnTo>
                    <a:pt x="128065" y="6189"/>
                  </a:lnTo>
                  <a:lnTo>
                    <a:pt x="133954" y="4126"/>
                  </a:lnTo>
                  <a:lnTo>
                    <a:pt x="139786" y="2750"/>
                  </a:lnTo>
                  <a:lnTo>
                    <a:pt x="145578" y="1833"/>
                  </a:lnTo>
                  <a:lnTo>
                    <a:pt x="151345" y="1222"/>
                  </a:lnTo>
                  <a:lnTo>
                    <a:pt x="156141" y="815"/>
                  </a:lnTo>
                  <a:lnTo>
                    <a:pt x="160292" y="543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0" name="SMARTPenAnnotation391"/>
            <p:cNvSpPr/>
            <p:nvPr/>
          </p:nvSpPr>
          <p:spPr>
            <a:xfrm>
              <a:off x="7838989" y="3068988"/>
              <a:ext cx="221847" cy="308530"/>
            </a:xfrm>
            <a:custGeom>
              <a:avLst/>
              <a:gdLst/>
              <a:ahLst/>
              <a:cxnLst/>
              <a:rect l="0" t="0" r="0" b="0"/>
              <a:pathLst>
                <a:path w="221847" h="308530">
                  <a:moveTo>
                    <a:pt x="16278" y="17112"/>
                  </a:moveTo>
                  <a:lnTo>
                    <a:pt x="20829" y="17112"/>
                  </a:lnTo>
                  <a:lnTo>
                    <a:pt x="23122" y="16159"/>
                  </a:lnTo>
                  <a:lnTo>
                    <a:pt x="28209" y="12561"/>
                  </a:lnTo>
                  <a:lnTo>
                    <a:pt x="30900" y="11220"/>
                  </a:lnTo>
                  <a:lnTo>
                    <a:pt x="36430" y="9731"/>
                  </a:lnTo>
                  <a:lnTo>
                    <a:pt x="41143" y="8381"/>
                  </a:lnTo>
                  <a:lnTo>
                    <a:pt x="53999" y="4341"/>
                  </a:lnTo>
                  <a:lnTo>
                    <a:pt x="61428" y="2883"/>
                  </a:lnTo>
                  <a:lnTo>
                    <a:pt x="69238" y="1911"/>
                  </a:lnTo>
                  <a:lnTo>
                    <a:pt x="77302" y="1263"/>
                  </a:lnTo>
                  <a:lnTo>
                    <a:pt x="84583" y="831"/>
                  </a:lnTo>
                  <a:lnTo>
                    <a:pt x="97753" y="351"/>
                  </a:lnTo>
                  <a:lnTo>
                    <a:pt x="115878" y="80"/>
                  </a:lnTo>
                  <a:lnTo>
                    <a:pt x="137865" y="0"/>
                  </a:lnTo>
                  <a:lnTo>
                    <a:pt x="144008" y="942"/>
                  </a:lnTo>
                  <a:lnTo>
                    <a:pt x="149056" y="2522"/>
                  </a:lnTo>
                  <a:lnTo>
                    <a:pt x="153375" y="4528"/>
                  </a:lnTo>
                  <a:lnTo>
                    <a:pt x="157206" y="6817"/>
                  </a:lnTo>
                  <a:lnTo>
                    <a:pt x="164003" y="11901"/>
                  </a:lnTo>
                  <a:lnTo>
                    <a:pt x="170199" y="17336"/>
                  </a:lnTo>
                  <a:lnTo>
                    <a:pt x="173184" y="20119"/>
                  </a:lnTo>
                  <a:lnTo>
                    <a:pt x="174223" y="23879"/>
                  </a:lnTo>
                  <a:lnTo>
                    <a:pt x="173962" y="28290"/>
                  </a:lnTo>
                  <a:lnTo>
                    <a:pt x="172835" y="33137"/>
                  </a:lnTo>
                  <a:lnTo>
                    <a:pt x="169043" y="41061"/>
                  </a:lnTo>
                  <a:lnTo>
                    <a:pt x="166699" y="44508"/>
                  </a:lnTo>
                  <a:lnTo>
                    <a:pt x="164095" y="53418"/>
                  </a:lnTo>
                  <a:lnTo>
                    <a:pt x="163400" y="58461"/>
                  </a:lnTo>
                  <a:lnTo>
                    <a:pt x="161032" y="62775"/>
                  </a:lnTo>
                  <a:lnTo>
                    <a:pt x="157549" y="66604"/>
                  </a:lnTo>
                  <a:lnTo>
                    <a:pt x="153321" y="70109"/>
                  </a:lnTo>
                  <a:lnTo>
                    <a:pt x="148597" y="74351"/>
                  </a:lnTo>
                  <a:lnTo>
                    <a:pt x="138270" y="84144"/>
                  </a:lnTo>
                  <a:lnTo>
                    <a:pt x="117244" y="104796"/>
                  </a:lnTo>
                  <a:lnTo>
                    <a:pt x="112164" y="109858"/>
                  </a:lnTo>
                  <a:lnTo>
                    <a:pt x="106872" y="113233"/>
                  </a:lnTo>
                  <a:lnTo>
                    <a:pt x="101439" y="115482"/>
                  </a:lnTo>
                  <a:lnTo>
                    <a:pt x="95913" y="116982"/>
                  </a:lnTo>
                  <a:lnTo>
                    <a:pt x="91275" y="118934"/>
                  </a:lnTo>
                  <a:lnTo>
                    <a:pt x="87231" y="121188"/>
                  </a:lnTo>
                  <a:lnTo>
                    <a:pt x="83583" y="123644"/>
                  </a:lnTo>
                  <a:lnTo>
                    <a:pt x="76989" y="126372"/>
                  </a:lnTo>
                  <a:lnTo>
                    <a:pt x="73896" y="127099"/>
                  </a:lnTo>
                  <a:lnTo>
                    <a:pt x="67921" y="130447"/>
                  </a:lnTo>
                  <a:lnTo>
                    <a:pt x="59294" y="137011"/>
                  </a:lnTo>
                  <a:lnTo>
                    <a:pt x="66015" y="137104"/>
                  </a:lnTo>
                  <a:lnTo>
                    <a:pt x="104243" y="137126"/>
                  </a:lnTo>
                  <a:lnTo>
                    <a:pt x="111117" y="138079"/>
                  </a:lnTo>
                  <a:lnTo>
                    <a:pt x="117603" y="139666"/>
                  </a:lnTo>
                  <a:lnTo>
                    <a:pt x="123834" y="141677"/>
                  </a:lnTo>
                  <a:lnTo>
                    <a:pt x="130844" y="143018"/>
                  </a:lnTo>
                  <a:lnTo>
                    <a:pt x="138376" y="143912"/>
                  </a:lnTo>
                  <a:lnTo>
                    <a:pt x="146254" y="144507"/>
                  </a:lnTo>
                  <a:lnTo>
                    <a:pt x="153411" y="145857"/>
                  </a:lnTo>
                  <a:lnTo>
                    <a:pt x="160088" y="147710"/>
                  </a:lnTo>
                  <a:lnTo>
                    <a:pt x="189041" y="157526"/>
                  </a:lnTo>
                  <a:lnTo>
                    <a:pt x="195270" y="160251"/>
                  </a:lnTo>
                  <a:lnTo>
                    <a:pt x="200376" y="163021"/>
                  </a:lnTo>
                  <a:lnTo>
                    <a:pt x="204733" y="165819"/>
                  </a:lnTo>
                  <a:lnTo>
                    <a:pt x="208590" y="169590"/>
                  </a:lnTo>
                  <a:lnTo>
                    <a:pt x="215415" y="178860"/>
                  </a:lnTo>
                  <a:lnTo>
                    <a:pt x="217616" y="183999"/>
                  </a:lnTo>
                  <a:lnTo>
                    <a:pt x="219084" y="189330"/>
                  </a:lnTo>
                  <a:lnTo>
                    <a:pt x="220061" y="194789"/>
                  </a:lnTo>
                  <a:lnTo>
                    <a:pt x="221149" y="203394"/>
                  </a:lnTo>
                  <a:lnTo>
                    <a:pt x="221632" y="211347"/>
                  </a:lnTo>
                  <a:lnTo>
                    <a:pt x="221846" y="221230"/>
                  </a:lnTo>
                  <a:lnTo>
                    <a:pt x="220950" y="226534"/>
                  </a:lnTo>
                  <a:lnTo>
                    <a:pt x="219402" y="231974"/>
                  </a:lnTo>
                  <a:lnTo>
                    <a:pt x="217416" y="237505"/>
                  </a:lnTo>
                  <a:lnTo>
                    <a:pt x="214187" y="243098"/>
                  </a:lnTo>
                  <a:lnTo>
                    <a:pt x="210130" y="248732"/>
                  </a:lnTo>
                  <a:lnTo>
                    <a:pt x="205521" y="254392"/>
                  </a:lnTo>
                  <a:lnTo>
                    <a:pt x="200541" y="259119"/>
                  </a:lnTo>
                  <a:lnTo>
                    <a:pt x="195318" y="263222"/>
                  </a:lnTo>
                  <a:lnTo>
                    <a:pt x="189931" y="266911"/>
                  </a:lnTo>
                  <a:lnTo>
                    <a:pt x="184434" y="271274"/>
                  </a:lnTo>
                  <a:lnTo>
                    <a:pt x="178865" y="276088"/>
                  </a:lnTo>
                  <a:lnTo>
                    <a:pt x="173246" y="281203"/>
                  </a:lnTo>
                  <a:lnTo>
                    <a:pt x="167596" y="285565"/>
                  </a:lnTo>
                  <a:lnTo>
                    <a:pt x="161924" y="289425"/>
                  </a:lnTo>
                  <a:lnTo>
                    <a:pt x="156238" y="292952"/>
                  </a:lnTo>
                  <a:lnTo>
                    <a:pt x="149590" y="296255"/>
                  </a:lnTo>
                  <a:lnTo>
                    <a:pt x="142299" y="299410"/>
                  </a:lnTo>
                  <a:lnTo>
                    <a:pt x="134583" y="302465"/>
                  </a:lnTo>
                  <a:lnTo>
                    <a:pt x="127534" y="304502"/>
                  </a:lnTo>
                  <a:lnTo>
                    <a:pt x="120928" y="305861"/>
                  </a:lnTo>
                  <a:lnTo>
                    <a:pt x="114620" y="306766"/>
                  </a:lnTo>
                  <a:lnTo>
                    <a:pt x="107556" y="307369"/>
                  </a:lnTo>
                  <a:lnTo>
                    <a:pt x="99991" y="307772"/>
                  </a:lnTo>
                  <a:lnTo>
                    <a:pt x="80770" y="308338"/>
                  </a:lnTo>
                  <a:lnTo>
                    <a:pt x="61190" y="308529"/>
                  </a:lnTo>
                  <a:lnTo>
                    <a:pt x="55745" y="307593"/>
                  </a:lnTo>
                  <a:lnTo>
                    <a:pt x="50209" y="306016"/>
                  </a:lnTo>
                  <a:lnTo>
                    <a:pt x="44614" y="304012"/>
                  </a:lnTo>
                  <a:lnTo>
                    <a:pt x="39931" y="302676"/>
                  </a:lnTo>
                  <a:lnTo>
                    <a:pt x="35857" y="301785"/>
                  </a:lnTo>
                  <a:lnTo>
                    <a:pt x="32188" y="301191"/>
                  </a:lnTo>
                  <a:lnTo>
                    <a:pt x="25572" y="297992"/>
                  </a:lnTo>
                  <a:lnTo>
                    <a:pt x="22473" y="295805"/>
                  </a:lnTo>
                  <a:lnTo>
                    <a:pt x="18503" y="293395"/>
                  </a:lnTo>
                  <a:lnTo>
                    <a:pt x="13952" y="290835"/>
                  </a:lnTo>
                  <a:lnTo>
                    <a:pt x="2060" y="284435"/>
                  </a:lnTo>
                  <a:lnTo>
                    <a:pt x="1085" y="282957"/>
                  </a:lnTo>
                  <a:lnTo>
                    <a:pt x="0" y="278775"/>
                  </a:lnTo>
                  <a:lnTo>
                    <a:pt x="664" y="277279"/>
                  </a:lnTo>
                  <a:lnTo>
                    <a:pt x="2059" y="276282"/>
                  </a:lnTo>
                  <a:lnTo>
                    <a:pt x="7705" y="27428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1" name="SMARTPenAnnotation392"/>
            <p:cNvSpPr/>
            <p:nvPr/>
          </p:nvSpPr>
          <p:spPr>
            <a:xfrm>
              <a:off x="8103869" y="3034664"/>
              <a:ext cx="282358" cy="360001"/>
            </a:xfrm>
            <a:custGeom>
              <a:avLst/>
              <a:gdLst/>
              <a:ahLst/>
              <a:cxnLst/>
              <a:rect l="0" t="0" r="0" b="0"/>
              <a:pathLst>
                <a:path w="282358" h="360001">
                  <a:moveTo>
                    <a:pt x="257175" y="0"/>
                  </a:moveTo>
                  <a:lnTo>
                    <a:pt x="248707" y="0"/>
                  </a:lnTo>
                  <a:lnTo>
                    <a:pt x="241230" y="7381"/>
                  </a:lnTo>
                  <a:lnTo>
                    <a:pt x="235835" y="12771"/>
                  </a:lnTo>
                  <a:lnTo>
                    <a:pt x="232471" y="14229"/>
                  </a:lnTo>
                  <a:lnTo>
                    <a:pt x="223654" y="15849"/>
                  </a:lnTo>
                  <a:lnTo>
                    <a:pt x="218635" y="17234"/>
                  </a:lnTo>
                  <a:lnTo>
                    <a:pt x="213385" y="19110"/>
                  </a:lnTo>
                  <a:lnTo>
                    <a:pt x="207979" y="21312"/>
                  </a:lnTo>
                  <a:lnTo>
                    <a:pt x="202470" y="22781"/>
                  </a:lnTo>
                  <a:lnTo>
                    <a:pt x="196893" y="23760"/>
                  </a:lnTo>
                  <a:lnTo>
                    <a:pt x="191269" y="24413"/>
                  </a:lnTo>
                  <a:lnTo>
                    <a:pt x="185615" y="24848"/>
                  </a:lnTo>
                  <a:lnTo>
                    <a:pt x="179941" y="25138"/>
                  </a:lnTo>
                  <a:lnTo>
                    <a:pt x="168557" y="25460"/>
                  </a:lnTo>
                  <a:lnTo>
                    <a:pt x="127423" y="25708"/>
                  </a:lnTo>
                  <a:lnTo>
                    <a:pt x="104184" y="25717"/>
                  </a:lnTo>
                  <a:lnTo>
                    <a:pt x="99936" y="24765"/>
                  </a:lnTo>
                  <a:lnTo>
                    <a:pt x="89407" y="19827"/>
                  </a:lnTo>
                  <a:lnTo>
                    <a:pt x="81207" y="17940"/>
                  </a:lnTo>
                  <a:lnTo>
                    <a:pt x="77402" y="17381"/>
                  </a:lnTo>
                  <a:lnTo>
                    <a:pt x="68980" y="17155"/>
                  </a:lnTo>
                  <a:lnTo>
                    <a:pt x="64149" y="21699"/>
                  </a:lnTo>
                  <a:lnTo>
                    <a:pt x="62768" y="23991"/>
                  </a:lnTo>
                  <a:lnTo>
                    <a:pt x="61234" y="29078"/>
                  </a:lnTo>
                  <a:lnTo>
                    <a:pt x="60371" y="37297"/>
                  </a:lnTo>
                  <a:lnTo>
                    <a:pt x="60169" y="45469"/>
                  </a:lnTo>
                  <a:lnTo>
                    <a:pt x="60041" y="61687"/>
                  </a:lnTo>
                  <a:lnTo>
                    <a:pt x="57483" y="70597"/>
                  </a:lnTo>
                  <a:lnTo>
                    <a:pt x="54122" y="80907"/>
                  </a:lnTo>
                  <a:lnTo>
                    <a:pt x="52630" y="91839"/>
                  </a:lnTo>
                  <a:lnTo>
                    <a:pt x="51966" y="103048"/>
                  </a:lnTo>
                  <a:lnTo>
                    <a:pt x="51593" y="117528"/>
                  </a:lnTo>
                  <a:lnTo>
                    <a:pt x="51467" y="130954"/>
                  </a:lnTo>
                  <a:lnTo>
                    <a:pt x="52409" y="133975"/>
                  </a:lnTo>
                  <a:lnTo>
                    <a:pt x="58819" y="143997"/>
                  </a:lnTo>
                  <a:lnTo>
                    <a:pt x="67285" y="152961"/>
                  </a:lnTo>
                  <a:lnTo>
                    <a:pt x="68670" y="153410"/>
                  </a:lnTo>
                  <a:lnTo>
                    <a:pt x="75168" y="154040"/>
                  </a:lnTo>
                  <a:lnTo>
                    <a:pt x="80399" y="154188"/>
                  </a:lnTo>
                  <a:lnTo>
                    <a:pt x="83127" y="153275"/>
                  </a:lnTo>
                  <a:lnTo>
                    <a:pt x="88699" y="149720"/>
                  </a:lnTo>
                  <a:lnTo>
                    <a:pt x="96889" y="144965"/>
                  </a:lnTo>
                  <a:lnTo>
                    <a:pt x="101740" y="142363"/>
                  </a:lnTo>
                  <a:lnTo>
                    <a:pt x="107833" y="139677"/>
                  </a:lnTo>
                  <a:lnTo>
                    <a:pt x="114751" y="136933"/>
                  </a:lnTo>
                  <a:lnTo>
                    <a:pt x="122221" y="134151"/>
                  </a:lnTo>
                  <a:lnTo>
                    <a:pt x="129106" y="132297"/>
                  </a:lnTo>
                  <a:lnTo>
                    <a:pt x="135600" y="131060"/>
                  </a:lnTo>
                  <a:lnTo>
                    <a:pt x="141836" y="130237"/>
                  </a:lnTo>
                  <a:lnTo>
                    <a:pt x="147897" y="128734"/>
                  </a:lnTo>
                  <a:lnTo>
                    <a:pt x="153843" y="126781"/>
                  </a:lnTo>
                  <a:lnTo>
                    <a:pt x="159712" y="124526"/>
                  </a:lnTo>
                  <a:lnTo>
                    <a:pt x="165530" y="123022"/>
                  </a:lnTo>
                  <a:lnTo>
                    <a:pt x="171314" y="122020"/>
                  </a:lnTo>
                  <a:lnTo>
                    <a:pt x="177074" y="121352"/>
                  </a:lnTo>
                  <a:lnTo>
                    <a:pt x="182820" y="120907"/>
                  </a:lnTo>
                  <a:lnTo>
                    <a:pt x="188555" y="120609"/>
                  </a:lnTo>
                  <a:lnTo>
                    <a:pt x="194284" y="120412"/>
                  </a:lnTo>
                  <a:lnTo>
                    <a:pt x="200008" y="121232"/>
                  </a:lnTo>
                  <a:lnTo>
                    <a:pt x="205729" y="122732"/>
                  </a:lnTo>
                  <a:lnTo>
                    <a:pt x="211448" y="124684"/>
                  </a:lnTo>
                  <a:lnTo>
                    <a:pt x="217166" y="126938"/>
                  </a:lnTo>
                  <a:lnTo>
                    <a:pt x="222883" y="129393"/>
                  </a:lnTo>
                  <a:lnTo>
                    <a:pt x="228598" y="131982"/>
                  </a:lnTo>
                  <a:lnTo>
                    <a:pt x="233361" y="134661"/>
                  </a:lnTo>
                  <a:lnTo>
                    <a:pt x="241194" y="140177"/>
                  </a:lnTo>
                  <a:lnTo>
                    <a:pt x="245568" y="143934"/>
                  </a:lnTo>
                  <a:lnTo>
                    <a:pt x="250390" y="148344"/>
                  </a:lnTo>
                  <a:lnTo>
                    <a:pt x="255509" y="153188"/>
                  </a:lnTo>
                  <a:lnTo>
                    <a:pt x="263738" y="163652"/>
                  </a:lnTo>
                  <a:lnTo>
                    <a:pt x="270570" y="174652"/>
                  </a:lnTo>
                  <a:lnTo>
                    <a:pt x="276781" y="185891"/>
                  </a:lnTo>
                  <a:lnTo>
                    <a:pt x="278818" y="192508"/>
                  </a:lnTo>
                  <a:lnTo>
                    <a:pt x="280176" y="199776"/>
                  </a:lnTo>
                  <a:lnTo>
                    <a:pt x="281083" y="207479"/>
                  </a:lnTo>
                  <a:lnTo>
                    <a:pt x="281685" y="214520"/>
                  </a:lnTo>
                  <a:lnTo>
                    <a:pt x="282088" y="221119"/>
                  </a:lnTo>
                  <a:lnTo>
                    <a:pt x="282357" y="227422"/>
                  </a:lnTo>
                  <a:lnTo>
                    <a:pt x="281583" y="234482"/>
                  </a:lnTo>
                  <a:lnTo>
                    <a:pt x="280115" y="242047"/>
                  </a:lnTo>
                  <a:lnTo>
                    <a:pt x="278183" y="249947"/>
                  </a:lnTo>
                  <a:lnTo>
                    <a:pt x="274990" y="257119"/>
                  </a:lnTo>
                  <a:lnTo>
                    <a:pt x="270957" y="263805"/>
                  </a:lnTo>
                  <a:lnTo>
                    <a:pt x="266363" y="270168"/>
                  </a:lnTo>
                  <a:lnTo>
                    <a:pt x="262348" y="277267"/>
                  </a:lnTo>
                  <a:lnTo>
                    <a:pt x="258719" y="284858"/>
                  </a:lnTo>
                  <a:lnTo>
                    <a:pt x="255347" y="292775"/>
                  </a:lnTo>
                  <a:lnTo>
                    <a:pt x="251194" y="299006"/>
                  </a:lnTo>
                  <a:lnTo>
                    <a:pt x="246521" y="304113"/>
                  </a:lnTo>
                  <a:lnTo>
                    <a:pt x="241499" y="308469"/>
                  </a:lnTo>
                  <a:lnTo>
                    <a:pt x="235295" y="313279"/>
                  </a:lnTo>
                  <a:lnTo>
                    <a:pt x="228301" y="318391"/>
                  </a:lnTo>
                  <a:lnTo>
                    <a:pt x="220781" y="323703"/>
                  </a:lnTo>
                  <a:lnTo>
                    <a:pt x="213862" y="328197"/>
                  </a:lnTo>
                  <a:lnTo>
                    <a:pt x="207345" y="332146"/>
                  </a:lnTo>
                  <a:lnTo>
                    <a:pt x="201096" y="335731"/>
                  </a:lnTo>
                  <a:lnTo>
                    <a:pt x="194071" y="339073"/>
                  </a:lnTo>
                  <a:lnTo>
                    <a:pt x="186531" y="342254"/>
                  </a:lnTo>
                  <a:lnTo>
                    <a:pt x="178647" y="345327"/>
                  </a:lnTo>
                  <a:lnTo>
                    <a:pt x="171486" y="348328"/>
                  </a:lnTo>
                  <a:lnTo>
                    <a:pt x="164806" y="351282"/>
                  </a:lnTo>
                  <a:lnTo>
                    <a:pt x="158449" y="354203"/>
                  </a:lnTo>
                  <a:lnTo>
                    <a:pt x="151352" y="356150"/>
                  </a:lnTo>
                  <a:lnTo>
                    <a:pt x="143764" y="357449"/>
                  </a:lnTo>
                  <a:lnTo>
                    <a:pt x="135848" y="358314"/>
                  </a:lnTo>
                  <a:lnTo>
                    <a:pt x="128665" y="358891"/>
                  </a:lnTo>
                  <a:lnTo>
                    <a:pt x="121973" y="359276"/>
                  </a:lnTo>
                  <a:lnTo>
                    <a:pt x="115606" y="359533"/>
                  </a:lnTo>
                  <a:lnTo>
                    <a:pt x="100910" y="359818"/>
                  </a:lnTo>
                  <a:lnTo>
                    <a:pt x="77295" y="360000"/>
                  </a:lnTo>
                  <a:lnTo>
                    <a:pt x="72485" y="359063"/>
                  </a:lnTo>
                  <a:lnTo>
                    <a:pt x="67374" y="357486"/>
                  </a:lnTo>
                  <a:lnTo>
                    <a:pt x="62062" y="355482"/>
                  </a:lnTo>
                  <a:lnTo>
                    <a:pt x="56615" y="354145"/>
                  </a:lnTo>
                  <a:lnTo>
                    <a:pt x="51078" y="353255"/>
                  </a:lnTo>
                  <a:lnTo>
                    <a:pt x="45482" y="352661"/>
                  </a:lnTo>
                  <a:lnTo>
                    <a:pt x="36724" y="349461"/>
                  </a:lnTo>
                  <a:lnTo>
                    <a:pt x="28705" y="344864"/>
                  </a:lnTo>
                  <a:lnTo>
                    <a:pt x="18791" y="339645"/>
                  </a:lnTo>
                  <a:lnTo>
                    <a:pt x="10574" y="336691"/>
                  </a:lnTo>
                  <a:lnTo>
                    <a:pt x="0" y="33432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2" name="SMARTPenAnnotation393"/>
            <p:cNvSpPr/>
            <p:nvPr/>
          </p:nvSpPr>
          <p:spPr>
            <a:xfrm>
              <a:off x="6655117" y="3651999"/>
              <a:ext cx="222886" cy="25604"/>
            </a:xfrm>
            <a:custGeom>
              <a:avLst/>
              <a:gdLst/>
              <a:ahLst/>
              <a:cxnLst/>
              <a:rect l="0" t="0" r="0" b="0"/>
              <a:pathLst>
                <a:path w="222886" h="25604">
                  <a:moveTo>
                    <a:pt x="0" y="25603"/>
                  </a:moveTo>
                  <a:lnTo>
                    <a:pt x="4551" y="21052"/>
                  </a:lnTo>
                  <a:lnTo>
                    <a:pt x="7797" y="19712"/>
                  </a:lnTo>
                  <a:lnTo>
                    <a:pt x="11865" y="18818"/>
                  </a:lnTo>
                  <a:lnTo>
                    <a:pt x="16482" y="18222"/>
                  </a:lnTo>
                  <a:lnTo>
                    <a:pt x="21466" y="17825"/>
                  </a:lnTo>
                  <a:lnTo>
                    <a:pt x="26693" y="17560"/>
                  </a:lnTo>
                  <a:lnTo>
                    <a:pt x="32083" y="17384"/>
                  </a:lnTo>
                  <a:lnTo>
                    <a:pt x="37581" y="16313"/>
                  </a:lnTo>
                  <a:lnTo>
                    <a:pt x="43152" y="14648"/>
                  </a:lnTo>
                  <a:lnTo>
                    <a:pt x="48770" y="12585"/>
                  </a:lnTo>
                  <a:lnTo>
                    <a:pt x="54421" y="11209"/>
                  </a:lnTo>
                  <a:lnTo>
                    <a:pt x="60094" y="10292"/>
                  </a:lnTo>
                  <a:lnTo>
                    <a:pt x="65780" y="9680"/>
                  </a:lnTo>
                  <a:lnTo>
                    <a:pt x="72428" y="8321"/>
                  </a:lnTo>
                  <a:lnTo>
                    <a:pt x="79718" y="6461"/>
                  </a:lnTo>
                  <a:lnTo>
                    <a:pt x="87435" y="4270"/>
                  </a:lnTo>
                  <a:lnTo>
                    <a:pt x="95438" y="2808"/>
                  </a:lnTo>
                  <a:lnTo>
                    <a:pt x="103630" y="1834"/>
                  </a:lnTo>
                  <a:lnTo>
                    <a:pt x="111949" y="1184"/>
                  </a:lnTo>
                  <a:lnTo>
                    <a:pt x="120353" y="752"/>
                  </a:lnTo>
                  <a:lnTo>
                    <a:pt x="137311" y="271"/>
                  </a:lnTo>
                  <a:lnTo>
                    <a:pt x="162922" y="0"/>
                  </a:lnTo>
                  <a:lnTo>
                    <a:pt x="170528" y="914"/>
                  </a:lnTo>
                  <a:lnTo>
                    <a:pt x="177503" y="2476"/>
                  </a:lnTo>
                  <a:lnTo>
                    <a:pt x="184057" y="4470"/>
                  </a:lnTo>
                  <a:lnTo>
                    <a:pt x="190333" y="5800"/>
                  </a:lnTo>
                  <a:lnTo>
                    <a:pt x="196421" y="6686"/>
                  </a:lnTo>
                  <a:lnTo>
                    <a:pt x="202385" y="7276"/>
                  </a:lnTo>
                  <a:lnTo>
                    <a:pt x="207313" y="7671"/>
                  </a:lnTo>
                  <a:lnTo>
                    <a:pt x="211552" y="7933"/>
                  </a:lnTo>
                  <a:lnTo>
                    <a:pt x="222885" y="845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3" name="SMARTPenAnnotation394"/>
            <p:cNvSpPr/>
            <p:nvPr/>
          </p:nvSpPr>
          <p:spPr>
            <a:xfrm>
              <a:off x="6929437" y="3540442"/>
              <a:ext cx="60008" cy="274321"/>
            </a:xfrm>
            <a:custGeom>
              <a:avLst/>
              <a:gdLst/>
              <a:ahLst/>
              <a:cxnLst/>
              <a:rect l="0" t="0" r="0" b="0"/>
              <a:pathLst>
                <a:path w="60008" h="274321">
                  <a:moveTo>
                    <a:pt x="0" y="0"/>
                  </a:moveTo>
                  <a:lnTo>
                    <a:pt x="0" y="11932"/>
                  </a:lnTo>
                  <a:lnTo>
                    <a:pt x="953" y="14622"/>
                  </a:lnTo>
                  <a:lnTo>
                    <a:pt x="2540" y="17368"/>
                  </a:lnTo>
                  <a:lnTo>
                    <a:pt x="4551" y="20151"/>
                  </a:lnTo>
                  <a:lnTo>
                    <a:pt x="5892" y="23912"/>
                  </a:lnTo>
                  <a:lnTo>
                    <a:pt x="6785" y="28324"/>
                  </a:lnTo>
                  <a:lnTo>
                    <a:pt x="7381" y="33170"/>
                  </a:lnTo>
                  <a:lnTo>
                    <a:pt x="8731" y="39258"/>
                  </a:lnTo>
                  <a:lnTo>
                    <a:pt x="10583" y="46175"/>
                  </a:lnTo>
                  <a:lnTo>
                    <a:pt x="12771" y="53643"/>
                  </a:lnTo>
                  <a:lnTo>
                    <a:pt x="15181" y="60527"/>
                  </a:lnTo>
                  <a:lnTo>
                    <a:pt x="17741" y="67021"/>
                  </a:lnTo>
                  <a:lnTo>
                    <a:pt x="20400" y="73256"/>
                  </a:lnTo>
                  <a:lnTo>
                    <a:pt x="22172" y="80270"/>
                  </a:lnTo>
                  <a:lnTo>
                    <a:pt x="23354" y="87803"/>
                  </a:lnTo>
                  <a:lnTo>
                    <a:pt x="24142" y="95683"/>
                  </a:lnTo>
                  <a:lnTo>
                    <a:pt x="25619" y="102841"/>
                  </a:lnTo>
                  <a:lnTo>
                    <a:pt x="27557" y="109518"/>
                  </a:lnTo>
                  <a:lnTo>
                    <a:pt x="29802" y="115875"/>
                  </a:lnTo>
                  <a:lnTo>
                    <a:pt x="31297" y="122970"/>
                  </a:lnTo>
                  <a:lnTo>
                    <a:pt x="32296" y="130557"/>
                  </a:lnTo>
                  <a:lnTo>
                    <a:pt x="32960" y="138473"/>
                  </a:lnTo>
                  <a:lnTo>
                    <a:pt x="34356" y="146608"/>
                  </a:lnTo>
                  <a:lnTo>
                    <a:pt x="36239" y="154889"/>
                  </a:lnTo>
                  <a:lnTo>
                    <a:pt x="38446" y="163267"/>
                  </a:lnTo>
                  <a:lnTo>
                    <a:pt x="39918" y="170757"/>
                  </a:lnTo>
                  <a:lnTo>
                    <a:pt x="40900" y="177655"/>
                  </a:lnTo>
                  <a:lnTo>
                    <a:pt x="41554" y="184160"/>
                  </a:lnTo>
                  <a:lnTo>
                    <a:pt x="41990" y="190400"/>
                  </a:lnTo>
                  <a:lnTo>
                    <a:pt x="42281" y="196466"/>
                  </a:lnTo>
                  <a:lnTo>
                    <a:pt x="42475" y="202415"/>
                  </a:lnTo>
                  <a:lnTo>
                    <a:pt x="43557" y="208286"/>
                  </a:lnTo>
                  <a:lnTo>
                    <a:pt x="45231" y="214105"/>
                  </a:lnTo>
                  <a:lnTo>
                    <a:pt x="47299" y="219889"/>
                  </a:lnTo>
                  <a:lnTo>
                    <a:pt x="48678" y="225650"/>
                  </a:lnTo>
                  <a:lnTo>
                    <a:pt x="49597" y="231396"/>
                  </a:lnTo>
                  <a:lnTo>
                    <a:pt x="50209" y="237132"/>
                  </a:lnTo>
                  <a:lnTo>
                    <a:pt x="51570" y="241908"/>
                  </a:lnTo>
                  <a:lnTo>
                    <a:pt x="53431" y="246044"/>
                  </a:lnTo>
                  <a:lnTo>
                    <a:pt x="55623" y="249755"/>
                  </a:lnTo>
                  <a:lnTo>
                    <a:pt x="57084" y="253181"/>
                  </a:lnTo>
                  <a:lnTo>
                    <a:pt x="58708" y="259527"/>
                  </a:lnTo>
                  <a:lnTo>
                    <a:pt x="59430" y="265523"/>
                  </a:lnTo>
                  <a:lnTo>
                    <a:pt x="60007" y="27432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4" name="SMARTPenAnnotation395"/>
            <p:cNvSpPr/>
            <p:nvPr/>
          </p:nvSpPr>
          <p:spPr>
            <a:xfrm>
              <a:off x="7109459" y="3566160"/>
              <a:ext cx="179551" cy="265595"/>
            </a:xfrm>
            <a:custGeom>
              <a:avLst/>
              <a:gdLst/>
              <a:ahLst/>
              <a:cxnLst/>
              <a:rect l="0" t="0" r="0" b="0"/>
              <a:pathLst>
                <a:path w="179551" h="265595">
                  <a:moveTo>
                    <a:pt x="0" y="0"/>
                  </a:moveTo>
                  <a:lnTo>
                    <a:pt x="0" y="4551"/>
                  </a:lnTo>
                  <a:lnTo>
                    <a:pt x="953" y="6844"/>
                  </a:lnTo>
                  <a:lnTo>
                    <a:pt x="4551" y="11932"/>
                  </a:lnTo>
                  <a:lnTo>
                    <a:pt x="5892" y="15574"/>
                  </a:lnTo>
                  <a:lnTo>
                    <a:pt x="6786" y="19908"/>
                  </a:lnTo>
                  <a:lnTo>
                    <a:pt x="7381" y="24702"/>
                  </a:lnTo>
                  <a:lnTo>
                    <a:pt x="7779" y="29803"/>
                  </a:lnTo>
                  <a:lnTo>
                    <a:pt x="8043" y="35108"/>
                  </a:lnTo>
                  <a:lnTo>
                    <a:pt x="8338" y="46084"/>
                  </a:lnTo>
                  <a:lnTo>
                    <a:pt x="8573" y="146969"/>
                  </a:lnTo>
                  <a:lnTo>
                    <a:pt x="9525" y="155129"/>
                  </a:lnTo>
                  <a:lnTo>
                    <a:pt x="11113" y="163427"/>
                  </a:lnTo>
                  <a:lnTo>
                    <a:pt x="13124" y="171816"/>
                  </a:lnTo>
                  <a:lnTo>
                    <a:pt x="14464" y="179314"/>
                  </a:lnTo>
                  <a:lnTo>
                    <a:pt x="15358" y="186217"/>
                  </a:lnTo>
                  <a:lnTo>
                    <a:pt x="15954" y="192725"/>
                  </a:lnTo>
                  <a:lnTo>
                    <a:pt x="17303" y="198968"/>
                  </a:lnTo>
                  <a:lnTo>
                    <a:pt x="19156" y="205035"/>
                  </a:lnTo>
                  <a:lnTo>
                    <a:pt x="21343" y="210985"/>
                  </a:lnTo>
                  <a:lnTo>
                    <a:pt x="23754" y="216857"/>
                  </a:lnTo>
                  <a:lnTo>
                    <a:pt x="26314" y="222676"/>
                  </a:lnTo>
                  <a:lnTo>
                    <a:pt x="28972" y="228461"/>
                  </a:lnTo>
                  <a:lnTo>
                    <a:pt x="31698" y="233270"/>
                  </a:lnTo>
                  <a:lnTo>
                    <a:pt x="37266" y="241153"/>
                  </a:lnTo>
                  <a:lnTo>
                    <a:pt x="41037" y="244588"/>
                  </a:lnTo>
                  <a:lnTo>
                    <a:pt x="45456" y="247832"/>
                  </a:lnTo>
                  <a:lnTo>
                    <a:pt x="50307" y="250946"/>
                  </a:lnTo>
                  <a:lnTo>
                    <a:pt x="55446" y="253975"/>
                  </a:lnTo>
                  <a:lnTo>
                    <a:pt x="60776" y="256946"/>
                  </a:lnTo>
                  <a:lnTo>
                    <a:pt x="66235" y="259880"/>
                  </a:lnTo>
                  <a:lnTo>
                    <a:pt x="71780" y="261836"/>
                  </a:lnTo>
                  <a:lnTo>
                    <a:pt x="77381" y="263139"/>
                  </a:lnTo>
                  <a:lnTo>
                    <a:pt x="83020" y="264009"/>
                  </a:lnTo>
                  <a:lnTo>
                    <a:pt x="88684" y="264588"/>
                  </a:lnTo>
                  <a:lnTo>
                    <a:pt x="94365" y="264975"/>
                  </a:lnTo>
                  <a:lnTo>
                    <a:pt x="100058" y="265232"/>
                  </a:lnTo>
                  <a:lnTo>
                    <a:pt x="111463" y="265518"/>
                  </a:lnTo>
                  <a:lnTo>
                    <a:pt x="117171" y="265594"/>
                  </a:lnTo>
                  <a:lnTo>
                    <a:pt x="121929" y="264693"/>
                  </a:lnTo>
                  <a:lnTo>
                    <a:pt x="126054" y="263139"/>
                  </a:lnTo>
                  <a:lnTo>
                    <a:pt x="134129" y="258873"/>
                  </a:lnTo>
                  <a:lnTo>
                    <a:pt x="144068" y="253802"/>
                  </a:lnTo>
                  <a:lnTo>
                    <a:pt x="148433" y="251116"/>
                  </a:lnTo>
                  <a:lnTo>
                    <a:pt x="152296" y="248373"/>
                  </a:lnTo>
                  <a:lnTo>
                    <a:pt x="155823" y="245592"/>
                  </a:lnTo>
                  <a:lnTo>
                    <a:pt x="158174" y="242785"/>
                  </a:lnTo>
                  <a:lnTo>
                    <a:pt x="159743" y="239962"/>
                  </a:lnTo>
                  <a:lnTo>
                    <a:pt x="160787" y="237127"/>
                  </a:lnTo>
                  <a:lnTo>
                    <a:pt x="164489" y="231437"/>
                  </a:lnTo>
                  <a:lnTo>
                    <a:pt x="169309" y="225733"/>
                  </a:lnTo>
                  <a:lnTo>
                    <a:pt x="174626" y="220023"/>
                  </a:lnTo>
                  <a:lnTo>
                    <a:pt x="176425" y="216214"/>
                  </a:lnTo>
                  <a:lnTo>
                    <a:pt x="177624" y="211771"/>
                  </a:lnTo>
                  <a:lnTo>
                    <a:pt x="178424" y="206903"/>
                  </a:lnTo>
                  <a:lnTo>
                    <a:pt x="179313" y="198954"/>
                  </a:lnTo>
                  <a:lnTo>
                    <a:pt x="179550" y="195501"/>
                  </a:lnTo>
                  <a:lnTo>
                    <a:pt x="178755" y="192246"/>
                  </a:lnTo>
                  <a:lnTo>
                    <a:pt x="175332" y="186090"/>
                  </a:lnTo>
                  <a:lnTo>
                    <a:pt x="170636" y="180179"/>
                  </a:lnTo>
                  <a:lnTo>
                    <a:pt x="168050" y="177269"/>
                  </a:lnTo>
                  <a:lnTo>
                    <a:pt x="166326" y="174377"/>
                  </a:lnTo>
                  <a:lnTo>
                    <a:pt x="164410" y="168623"/>
                  </a:lnTo>
                  <a:lnTo>
                    <a:pt x="161995" y="166708"/>
                  </a:lnTo>
                  <a:lnTo>
                    <a:pt x="158479" y="165431"/>
                  </a:lnTo>
                  <a:lnTo>
                    <a:pt x="154230" y="164580"/>
                  </a:lnTo>
                  <a:lnTo>
                    <a:pt x="150445" y="164965"/>
                  </a:lnTo>
                  <a:lnTo>
                    <a:pt x="146970" y="166174"/>
                  </a:lnTo>
                  <a:lnTo>
                    <a:pt x="143700" y="167933"/>
                  </a:lnTo>
                  <a:lnTo>
                    <a:pt x="139616" y="169105"/>
                  </a:lnTo>
                  <a:lnTo>
                    <a:pt x="134987" y="169886"/>
                  </a:lnTo>
                  <a:lnTo>
                    <a:pt x="129996" y="170408"/>
                  </a:lnTo>
                  <a:lnTo>
                    <a:pt x="125717" y="171707"/>
                  </a:lnTo>
                  <a:lnTo>
                    <a:pt x="121912" y="173526"/>
                  </a:lnTo>
                  <a:lnTo>
                    <a:pt x="118422" y="175692"/>
                  </a:lnTo>
                  <a:lnTo>
                    <a:pt x="114190" y="178088"/>
                  </a:lnTo>
                  <a:lnTo>
                    <a:pt x="104409" y="183290"/>
                  </a:lnTo>
                  <a:lnTo>
                    <a:pt x="100086" y="186010"/>
                  </a:lnTo>
                  <a:lnTo>
                    <a:pt x="96252" y="188777"/>
                  </a:lnTo>
                  <a:lnTo>
                    <a:pt x="92744" y="191574"/>
                  </a:lnTo>
                  <a:lnTo>
                    <a:pt x="89451" y="194391"/>
                  </a:lnTo>
                  <a:lnTo>
                    <a:pt x="86304" y="197221"/>
                  </a:lnTo>
                  <a:lnTo>
                    <a:pt x="80268" y="202906"/>
                  </a:lnTo>
                  <a:lnTo>
                    <a:pt x="74411" y="208608"/>
                  </a:lnTo>
                  <a:lnTo>
                    <a:pt x="72467" y="211462"/>
                  </a:lnTo>
                  <a:lnTo>
                    <a:pt x="70308" y="217173"/>
                  </a:lnTo>
                  <a:lnTo>
                    <a:pt x="69349" y="222886"/>
                  </a:lnTo>
                  <a:lnTo>
                    <a:pt x="69093" y="225743"/>
                  </a:lnTo>
                  <a:lnTo>
                    <a:pt x="69874" y="228600"/>
                  </a:lnTo>
                  <a:lnTo>
                    <a:pt x="73283" y="234315"/>
                  </a:lnTo>
                  <a:lnTo>
                    <a:pt x="75433" y="240030"/>
                  </a:lnTo>
                  <a:lnTo>
                    <a:pt x="77153" y="24860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5" name="SMARTPenAnnotation396"/>
            <p:cNvSpPr/>
            <p:nvPr/>
          </p:nvSpPr>
          <p:spPr>
            <a:xfrm>
              <a:off x="7726680" y="3686175"/>
              <a:ext cx="145733" cy="8573"/>
            </a:xfrm>
            <a:custGeom>
              <a:avLst/>
              <a:gdLst/>
              <a:ahLst/>
              <a:cxnLst/>
              <a:rect l="0" t="0" r="0" b="0"/>
              <a:pathLst>
                <a:path w="145733" h="8573">
                  <a:moveTo>
                    <a:pt x="0" y="0"/>
                  </a:moveTo>
                  <a:lnTo>
                    <a:pt x="100026" y="0"/>
                  </a:lnTo>
                  <a:lnTo>
                    <a:pt x="105737" y="952"/>
                  </a:lnTo>
                  <a:lnTo>
                    <a:pt x="111448" y="2540"/>
                  </a:lnTo>
                  <a:lnTo>
                    <a:pt x="117162" y="4550"/>
                  </a:lnTo>
                  <a:lnTo>
                    <a:pt x="122875" y="5891"/>
                  </a:lnTo>
                  <a:lnTo>
                    <a:pt x="128589" y="6785"/>
                  </a:lnTo>
                  <a:lnTo>
                    <a:pt x="145732" y="85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6" name="SMARTPenAnnotation397"/>
            <p:cNvSpPr/>
            <p:nvPr/>
          </p:nvSpPr>
          <p:spPr>
            <a:xfrm>
              <a:off x="7966709" y="3531870"/>
              <a:ext cx="42864" cy="274321"/>
            </a:xfrm>
            <a:custGeom>
              <a:avLst/>
              <a:gdLst/>
              <a:ahLst/>
              <a:cxnLst/>
              <a:rect l="0" t="0" r="0" b="0"/>
              <a:pathLst>
                <a:path w="42864" h="274321">
                  <a:moveTo>
                    <a:pt x="0" y="0"/>
                  </a:moveTo>
                  <a:lnTo>
                    <a:pt x="7382" y="7381"/>
                  </a:lnTo>
                  <a:lnTo>
                    <a:pt x="8043" y="10583"/>
                  </a:lnTo>
                  <a:lnTo>
                    <a:pt x="8416" y="17740"/>
                  </a:lnTo>
                  <a:lnTo>
                    <a:pt x="8503" y="24077"/>
                  </a:lnTo>
                  <a:lnTo>
                    <a:pt x="8542" y="33243"/>
                  </a:lnTo>
                  <a:lnTo>
                    <a:pt x="9505" y="38355"/>
                  </a:lnTo>
                  <a:lnTo>
                    <a:pt x="11099" y="43667"/>
                  </a:lnTo>
                  <a:lnTo>
                    <a:pt x="13114" y="49114"/>
                  </a:lnTo>
                  <a:lnTo>
                    <a:pt x="14458" y="55602"/>
                  </a:lnTo>
                  <a:lnTo>
                    <a:pt x="15354" y="62786"/>
                  </a:lnTo>
                  <a:lnTo>
                    <a:pt x="15951" y="70432"/>
                  </a:lnTo>
                  <a:lnTo>
                    <a:pt x="16349" y="78387"/>
                  </a:lnTo>
                  <a:lnTo>
                    <a:pt x="16792" y="94846"/>
                  </a:lnTo>
                  <a:lnTo>
                    <a:pt x="17862" y="103236"/>
                  </a:lnTo>
                  <a:lnTo>
                    <a:pt x="19529" y="111686"/>
                  </a:lnTo>
                  <a:lnTo>
                    <a:pt x="21592" y="120177"/>
                  </a:lnTo>
                  <a:lnTo>
                    <a:pt x="22967" y="128696"/>
                  </a:lnTo>
                  <a:lnTo>
                    <a:pt x="23885" y="137232"/>
                  </a:lnTo>
                  <a:lnTo>
                    <a:pt x="24496" y="145780"/>
                  </a:lnTo>
                  <a:lnTo>
                    <a:pt x="25856" y="153384"/>
                  </a:lnTo>
                  <a:lnTo>
                    <a:pt x="27715" y="160358"/>
                  </a:lnTo>
                  <a:lnTo>
                    <a:pt x="29907" y="166913"/>
                  </a:lnTo>
                  <a:lnTo>
                    <a:pt x="31367" y="174140"/>
                  </a:lnTo>
                  <a:lnTo>
                    <a:pt x="32342" y="181816"/>
                  </a:lnTo>
                  <a:lnTo>
                    <a:pt x="32992" y="189790"/>
                  </a:lnTo>
                  <a:lnTo>
                    <a:pt x="33425" y="197012"/>
                  </a:lnTo>
                  <a:lnTo>
                    <a:pt x="33907" y="210115"/>
                  </a:lnTo>
                  <a:lnTo>
                    <a:pt x="34214" y="233098"/>
                  </a:lnTo>
                  <a:lnTo>
                    <a:pt x="34257" y="241076"/>
                  </a:lnTo>
                  <a:lnTo>
                    <a:pt x="35221" y="245490"/>
                  </a:lnTo>
                  <a:lnTo>
                    <a:pt x="36816" y="250337"/>
                  </a:lnTo>
                  <a:lnTo>
                    <a:pt x="38832" y="255474"/>
                  </a:lnTo>
                  <a:lnTo>
                    <a:pt x="40175" y="259851"/>
                  </a:lnTo>
                  <a:lnTo>
                    <a:pt x="41071" y="263721"/>
                  </a:lnTo>
                  <a:lnTo>
                    <a:pt x="42863" y="27432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7" name="SMARTPenAnnotation398"/>
            <p:cNvSpPr/>
            <p:nvPr/>
          </p:nvSpPr>
          <p:spPr>
            <a:xfrm>
              <a:off x="8113665" y="3531872"/>
              <a:ext cx="187224" cy="274319"/>
            </a:xfrm>
            <a:custGeom>
              <a:avLst/>
              <a:gdLst/>
              <a:ahLst/>
              <a:cxnLst/>
              <a:rect l="0" t="0" r="0" b="0"/>
              <a:pathLst>
                <a:path w="187224" h="274319">
                  <a:moveTo>
                    <a:pt x="15922" y="8570"/>
                  </a:moveTo>
                  <a:lnTo>
                    <a:pt x="15922" y="4019"/>
                  </a:lnTo>
                  <a:lnTo>
                    <a:pt x="16875" y="2678"/>
                  </a:lnTo>
                  <a:lnTo>
                    <a:pt x="18461" y="1785"/>
                  </a:lnTo>
                  <a:lnTo>
                    <a:pt x="24449" y="12"/>
                  </a:lnTo>
                  <a:lnTo>
                    <a:pt x="24485" y="0"/>
                  </a:lnTo>
                  <a:lnTo>
                    <a:pt x="24493" y="4549"/>
                  </a:lnTo>
                  <a:lnTo>
                    <a:pt x="23540" y="6842"/>
                  </a:lnTo>
                  <a:lnTo>
                    <a:pt x="19943" y="11930"/>
                  </a:lnTo>
                  <a:lnTo>
                    <a:pt x="18603" y="15572"/>
                  </a:lnTo>
                  <a:lnTo>
                    <a:pt x="17709" y="19906"/>
                  </a:lnTo>
                  <a:lnTo>
                    <a:pt x="17113" y="24700"/>
                  </a:lnTo>
                  <a:lnTo>
                    <a:pt x="16451" y="32567"/>
                  </a:lnTo>
                  <a:lnTo>
                    <a:pt x="16275" y="35997"/>
                  </a:lnTo>
                  <a:lnTo>
                    <a:pt x="15205" y="41143"/>
                  </a:lnTo>
                  <a:lnTo>
                    <a:pt x="13539" y="47430"/>
                  </a:lnTo>
                  <a:lnTo>
                    <a:pt x="11476" y="54479"/>
                  </a:lnTo>
                  <a:lnTo>
                    <a:pt x="10101" y="61084"/>
                  </a:lnTo>
                  <a:lnTo>
                    <a:pt x="9184" y="67392"/>
                  </a:lnTo>
                  <a:lnTo>
                    <a:pt x="8573" y="73502"/>
                  </a:lnTo>
                  <a:lnTo>
                    <a:pt x="8164" y="79480"/>
                  </a:lnTo>
                  <a:lnTo>
                    <a:pt x="7894" y="85371"/>
                  </a:lnTo>
                  <a:lnTo>
                    <a:pt x="7712" y="91203"/>
                  </a:lnTo>
                  <a:lnTo>
                    <a:pt x="6639" y="96996"/>
                  </a:lnTo>
                  <a:lnTo>
                    <a:pt x="4971" y="102763"/>
                  </a:lnTo>
                  <a:lnTo>
                    <a:pt x="2907" y="108513"/>
                  </a:lnTo>
                  <a:lnTo>
                    <a:pt x="1529" y="115204"/>
                  </a:lnTo>
                  <a:lnTo>
                    <a:pt x="613" y="122521"/>
                  </a:lnTo>
                  <a:lnTo>
                    <a:pt x="0" y="130258"/>
                  </a:lnTo>
                  <a:lnTo>
                    <a:pt x="545" y="137320"/>
                  </a:lnTo>
                  <a:lnTo>
                    <a:pt x="1861" y="143934"/>
                  </a:lnTo>
                  <a:lnTo>
                    <a:pt x="3690" y="150247"/>
                  </a:lnTo>
                  <a:lnTo>
                    <a:pt x="4910" y="156362"/>
                  </a:lnTo>
                  <a:lnTo>
                    <a:pt x="5723" y="162343"/>
                  </a:lnTo>
                  <a:lnTo>
                    <a:pt x="6265" y="168235"/>
                  </a:lnTo>
                  <a:lnTo>
                    <a:pt x="6626" y="174068"/>
                  </a:lnTo>
                  <a:lnTo>
                    <a:pt x="7028" y="185630"/>
                  </a:lnTo>
                  <a:lnTo>
                    <a:pt x="8088" y="191380"/>
                  </a:lnTo>
                  <a:lnTo>
                    <a:pt x="9747" y="197118"/>
                  </a:lnTo>
                  <a:lnTo>
                    <a:pt x="11805" y="202849"/>
                  </a:lnTo>
                  <a:lnTo>
                    <a:pt x="14129" y="208574"/>
                  </a:lnTo>
                  <a:lnTo>
                    <a:pt x="16633" y="214296"/>
                  </a:lnTo>
                  <a:lnTo>
                    <a:pt x="21953" y="225734"/>
                  </a:lnTo>
                  <a:lnTo>
                    <a:pt x="27493" y="237167"/>
                  </a:lnTo>
                  <a:lnTo>
                    <a:pt x="30303" y="241931"/>
                  </a:lnTo>
                  <a:lnTo>
                    <a:pt x="35966" y="249763"/>
                  </a:lnTo>
                  <a:lnTo>
                    <a:pt x="41658" y="256420"/>
                  </a:lnTo>
                  <a:lnTo>
                    <a:pt x="47363" y="262553"/>
                  </a:lnTo>
                  <a:lnTo>
                    <a:pt x="53073" y="268454"/>
                  </a:lnTo>
                  <a:lnTo>
                    <a:pt x="56882" y="270409"/>
                  </a:lnTo>
                  <a:lnTo>
                    <a:pt x="61326" y="271712"/>
                  </a:lnTo>
                  <a:lnTo>
                    <a:pt x="66194" y="272580"/>
                  </a:lnTo>
                  <a:lnTo>
                    <a:pt x="70392" y="273160"/>
                  </a:lnTo>
                  <a:lnTo>
                    <a:pt x="74143" y="273546"/>
                  </a:lnTo>
                  <a:lnTo>
                    <a:pt x="77596" y="273803"/>
                  </a:lnTo>
                  <a:lnTo>
                    <a:pt x="81803" y="273975"/>
                  </a:lnTo>
                  <a:lnTo>
                    <a:pt x="95874" y="274216"/>
                  </a:lnTo>
                  <a:lnTo>
                    <a:pt x="103208" y="274273"/>
                  </a:lnTo>
                  <a:lnTo>
                    <a:pt x="107451" y="273335"/>
                  </a:lnTo>
                  <a:lnTo>
                    <a:pt x="112184" y="271758"/>
                  </a:lnTo>
                  <a:lnTo>
                    <a:pt x="117243" y="269754"/>
                  </a:lnTo>
                  <a:lnTo>
                    <a:pt x="122522" y="267465"/>
                  </a:lnTo>
                  <a:lnTo>
                    <a:pt x="133468" y="262382"/>
                  </a:lnTo>
                  <a:lnTo>
                    <a:pt x="138101" y="258740"/>
                  </a:lnTo>
                  <a:lnTo>
                    <a:pt x="142142" y="254408"/>
                  </a:lnTo>
                  <a:lnTo>
                    <a:pt x="145789" y="249615"/>
                  </a:lnTo>
                  <a:lnTo>
                    <a:pt x="149173" y="244514"/>
                  </a:lnTo>
                  <a:lnTo>
                    <a:pt x="152381" y="239209"/>
                  </a:lnTo>
                  <a:lnTo>
                    <a:pt x="155472" y="233766"/>
                  </a:lnTo>
                  <a:lnTo>
                    <a:pt x="161447" y="222640"/>
                  </a:lnTo>
                  <a:lnTo>
                    <a:pt x="178782" y="188571"/>
                  </a:lnTo>
                  <a:lnTo>
                    <a:pt x="181644" y="182864"/>
                  </a:lnTo>
                  <a:lnTo>
                    <a:pt x="183554" y="178106"/>
                  </a:lnTo>
                  <a:lnTo>
                    <a:pt x="185676" y="170279"/>
                  </a:lnTo>
                  <a:lnTo>
                    <a:pt x="186241" y="165906"/>
                  </a:lnTo>
                  <a:lnTo>
                    <a:pt x="186619" y="161086"/>
                  </a:lnTo>
                  <a:lnTo>
                    <a:pt x="187037" y="151602"/>
                  </a:lnTo>
                  <a:lnTo>
                    <a:pt x="187223" y="144212"/>
                  </a:lnTo>
                  <a:lnTo>
                    <a:pt x="186320" y="141861"/>
                  </a:lnTo>
                  <a:lnTo>
                    <a:pt x="184767" y="140293"/>
                  </a:lnTo>
                  <a:lnTo>
                    <a:pt x="179547" y="137598"/>
                  </a:lnTo>
                  <a:lnTo>
                    <a:pt x="170877" y="133226"/>
                  </a:lnTo>
                  <a:lnTo>
                    <a:pt x="166850" y="131679"/>
                  </a:lnTo>
                  <a:lnTo>
                    <a:pt x="163214" y="130648"/>
                  </a:lnTo>
                  <a:lnTo>
                    <a:pt x="159836" y="129960"/>
                  </a:lnTo>
                  <a:lnTo>
                    <a:pt x="155680" y="130454"/>
                  </a:lnTo>
                  <a:lnTo>
                    <a:pt x="151004" y="131736"/>
                  </a:lnTo>
                  <a:lnTo>
                    <a:pt x="145982" y="133543"/>
                  </a:lnTo>
                  <a:lnTo>
                    <a:pt x="141681" y="135701"/>
                  </a:lnTo>
                  <a:lnTo>
                    <a:pt x="137861" y="138091"/>
                  </a:lnTo>
                  <a:lnTo>
                    <a:pt x="134362" y="140637"/>
                  </a:lnTo>
                  <a:lnTo>
                    <a:pt x="115786" y="153323"/>
                  </a:lnTo>
                  <a:lnTo>
                    <a:pt x="109167" y="158412"/>
                  </a:lnTo>
                  <a:lnTo>
                    <a:pt x="102852" y="163710"/>
                  </a:lnTo>
                  <a:lnTo>
                    <a:pt x="96735" y="169147"/>
                  </a:lnTo>
                  <a:lnTo>
                    <a:pt x="91705" y="174676"/>
                  </a:lnTo>
                  <a:lnTo>
                    <a:pt x="87398" y="180267"/>
                  </a:lnTo>
                  <a:lnTo>
                    <a:pt x="83576" y="185900"/>
                  </a:lnTo>
                  <a:lnTo>
                    <a:pt x="79122" y="191560"/>
                  </a:lnTo>
                  <a:lnTo>
                    <a:pt x="74248" y="197238"/>
                  </a:lnTo>
                  <a:lnTo>
                    <a:pt x="69093" y="202929"/>
                  </a:lnTo>
                  <a:lnTo>
                    <a:pt x="63752" y="209580"/>
                  </a:lnTo>
                  <a:lnTo>
                    <a:pt x="58286" y="216872"/>
                  </a:lnTo>
                  <a:lnTo>
                    <a:pt x="52737" y="224590"/>
                  </a:lnTo>
                  <a:lnTo>
                    <a:pt x="47133" y="231641"/>
                  </a:lnTo>
                  <a:lnTo>
                    <a:pt x="41492" y="238247"/>
                  </a:lnTo>
                  <a:lnTo>
                    <a:pt x="35826" y="244555"/>
                  </a:lnTo>
                  <a:lnTo>
                    <a:pt x="31096" y="250666"/>
                  </a:lnTo>
                  <a:lnTo>
                    <a:pt x="26991" y="256645"/>
                  </a:lnTo>
                  <a:lnTo>
                    <a:pt x="15922" y="2743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8" name="SMARTPenAnnotation399"/>
            <p:cNvSpPr/>
            <p:nvPr/>
          </p:nvSpPr>
          <p:spPr>
            <a:xfrm>
              <a:off x="8121015" y="3814762"/>
              <a:ext cx="2540" cy="1"/>
            </a:xfrm>
            <a:custGeom>
              <a:avLst/>
              <a:gdLst/>
              <a:ahLst/>
              <a:cxnLst/>
              <a:rect l="0" t="0" r="0" b="0"/>
              <a:pathLst>
                <a:path w="2540" h="1">
                  <a:moveTo>
                    <a:pt x="0" y="0"/>
                  </a:moveTo>
                  <a:lnTo>
                    <a:pt x="2539" y="0"/>
                  </a:lnTo>
                  <a:close/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9" name="SMARTPenAnnotation400"/>
            <p:cNvSpPr/>
            <p:nvPr/>
          </p:nvSpPr>
          <p:spPr>
            <a:xfrm>
              <a:off x="6629400" y="4209097"/>
              <a:ext cx="282893" cy="240031"/>
            </a:xfrm>
            <a:custGeom>
              <a:avLst/>
              <a:gdLst/>
              <a:ahLst/>
              <a:cxnLst/>
              <a:rect l="0" t="0" r="0" b="0"/>
              <a:pathLst>
                <a:path w="282893" h="240031">
                  <a:moveTo>
                    <a:pt x="0" y="0"/>
                  </a:moveTo>
                  <a:lnTo>
                    <a:pt x="7380" y="0"/>
                  </a:lnTo>
                  <a:lnTo>
                    <a:pt x="15181" y="6844"/>
                  </a:lnTo>
                  <a:lnTo>
                    <a:pt x="28692" y="20151"/>
                  </a:lnTo>
                  <a:lnTo>
                    <a:pt x="31511" y="23912"/>
                  </a:lnTo>
                  <a:lnTo>
                    <a:pt x="34342" y="28324"/>
                  </a:lnTo>
                  <a:lnTo>
                    <a:pt x="37182" y="33170"/>
                  </a:lnTo>
                  <a:lnTo>
                    <a:pt x="40981" y="37353"/>
                  </a:lnTo>
                  <a:lnTo>
                    <a:pt x="45418" y="41095"/>
                  </a:lnTo>
                  <a:lnTo>
                    <a:pt x="50281" y="44542"/>
                  </a:lnTo>
                  <a:lnTo>
                    <a:pt x="54475" y="48745"/>
                  </a:lnTo>
                  <a:lnTo>
                    <a:pt x="58225" y="53451"/>
                  </a:lnTo>
                  <a:lnTo>
                    <a:pt x="61676" y="58494"/>
                  </a:lnTo>
                  <a:lnTo>
                    <a:pt x="65882" y="63761"/>
                  </a:lnTo>
                  <a:lnTo>
                    <a:pt x="70591" y="69177"/>
                  </a:lnTo>
                  <a:lnTo>
                    <a:pt x="75636" y="74693"/>
                  </a:lnTo>
                  <a:lnTo>
                    <a:pt x="80904" y="79323"/>
                  </a:lnTo>
                  <a:lnTo>
                    <a:pt x="86321" y="83362"/>
                  </a:lnTo>
                  <a:lnTo>
                    <a:pt x="91837" y="87007"/>
                  </a:lnTo>
                  <a:lnTo>
                    <a:pt x="97420" y="91342"/>
                  </a:lnTo>
                  <a:lnTo>
                    <a:pt x="103047" y="96137"/>
                  </a:lnTo>
                  <a:lnTo>
                    <a:pt x="108702" y="101239"/>
                  </a:lnTo>
                  <a:lnTo>
                    <a:pt x="120067" y="111988"/>
                  </a:lnTo>
                  <a:lnTo>
                    <a:pt x="164666" y="156107"/>
                  </a:lnTo>
                  <a:lnTo>
                    <a:pt x="186090" y="177521"/>
                  </a:lnTo>
                  <a:lnTo>
                    <a:pt x="191688" y="182165"/>
                  </a:lnTo>
                  <a:lnTo>
                    <a:pt x="197324" y="186213"/>
                  </a:lnTo>
                  <a:lnTo>
                    <a:pt x="202987" y="189865"/>
                  </a:lnTo>
                  <a:lnTo>
                    <a:pt x="211819" y="196462"/>
                  </a:lnTo>
                  <a:lnTo>
                    <a:pt x="219871" y="202569"/>
                  </a:lnTo>
                  <a:lnTo>
                    <a:pt x="224686" y="205531"/>
                  </a:lnTo>
                  <a:lnTo>
                    <a:pt x="229800" y="208458"/>
                  </a:lnTo>
                  <a:lnTo>
                    <a:pt x="238024" y="214251"/>
                  </a:lnTo>
                  <a:lnTo>
                    <a:pt x="244853" y="220000"/>
                  </a:lnTo>
                  <a:lnTo>
                    <a:pt x="251063" y="225730"/>
                  </a:lnTo>
                  <a:lnTo>
                    <a:pt x="254053" y="227639"/>
                  </a:lnTo>
                  <a:lnTo>
                    <a:pt x="262811" y="231279"/>
                  </a:lnTo>
                  <a:lnTo>
                    <a:pt x="271440" y="237014"/>
                  </a:lnTo>
                  <a:lnTo>
                    <a:pt x="279075" y="239136"/>
                  </a:lnTo>
                  <a:lnTo>
                    <a:pt x="282892" y="24003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0" name="SMARTPenAnnotation401"/>
            <p:cNvSpPr/>
            <p:nvPr/>
          </p:nvSpPr>
          <p:spPr>
            <a:xfrm>
              <a:off x="6706552" y="4191952"/>
              <a:ext cx="162879" cy="248603"/>
            </a:xfrm>
            <a:custGeom>
              <a:avLst/>
              <a:gdLst/>
              <a:ahLst/>
              <a:cxnLst/>
              <a:rect l="0" t="0" r="0" b="0"/>
              <a:pathLst>
                <a:path w="162879" h="248603">
                  <a:moveTo>
                    <a:pt x="162878" y="0"/>
                  </a:moveTo>
                  <a:lnTo>
                    <a:pt x="162878" y="4551"/>
                  </a:lnTo>
                  <a:lnTo>
                    <a:pt x="161925" y="5891"/>
                  </a:lnTo>
                  <a:lnTo>
                    <a:pt x="160338" y="6785"/>
                  </a:lnTo>
                  <a:lnTo>
                    <a:pt x="155496" y="8219"/>
                  </a:lnTo>
                  <a:lnTo>
                    <a:pt x="155099" y="9290"/>
                  </a:lnTo>
                  <a:lnTo>
                    <a:pt x="154658" y="13019"/>
                  </a:lnTo>
                  <a:lnTo>
                    <a:pt x="153588" y="14394"/>
                  </a:lnTo>
                  <a:lnTo>
                    <a:pt x="151922" y="15311"/>
                  </a:lnTo>
                  <a:lnTo>
                    <a:pt x="149858" y="15922"/>
                  </a:lnTo>
                  <a:lnTo>
                    <a:pt x="147531" y="18235"/>
                  </a:lnTo>
                  <a:lnTo>
                    <a:pt x="145027" y="21682"/>
                  </a:lnTo>
                  <a:lnTo>
                    <a:pt x="142405" y="25885"/>
                  </a:lnTo>
                  <a:lnTo>
                    <a:pt x="139491" y="33094"/>
                  </a:lnTo>
                  <a:lnTo>
                    <a:pt x="137244" y="40426"/>
                  </a:lnTo>
                  <a:lnTo>
                    <a:pt x="135311" y="45048"/>
                  </a:lnTo>
                  <a:lnTo>
                    <a:pt x="133070" y="50035"/>
                  </a:lnTo>
                  <a:lnTo>
                    <a:pt x="129671" y="56216"/>
                  </a:lnTo>
                  <a:lnTo>
                    <a:pt x="125500" y="63195"/>
                  </a:lnTo>
                  <a:lnTo>
                    <a:pt x="120814" y="70705"/>
                  </a:lnTo>
                  <a:lnTo>
                    <a:pt x="116737" y="77617"/>
                  </a:lnTo>
                  <a:lnTo>
                    <a:pt x="113068" y="84130"/>
                  </a:lnTo>
                  <a:lnTo>
                    <a:pt x="109668" y="90376"/>
                  </a:lnTo>
                  <a:lnTo>
                    <a:pt x="105497" y="97399"/>
                  </a:lnTo>
                  <a:lnTo>
                    <a:pt x="95783" y="112821"/>
                  </a:lnTo>
                  <a:lnTo>
                    <a:pt x="90525" y="119981"/>
                  </a:lnTo>
                  <a:lnTo>
                    <a:pt x="85115" y="126660"/>
                  </a:lnTo>
                  <a:lnTo>
                    <a:pt x="79604" y="133018"/>
                  </a:lnTo>
                  <a:lnTo>
                    <a:pt x="74024" y="140113"/>
                  </a:lnTo>
                  <a:lnTo>
                    <a:pt x="68400" y="147702"/>
                  </a:lnTo>
                  <a:lnTo>
                    <a:pt x="62745" y="155618"/>
                  </a:lnTo>
                  <a:lnTo>
                    <a:pt x="58022" y="162800"/>
                  </a:lnTo>
                  <a:lnTo>
                    <a:pt x="53922" y="169493"/>
                  </a:lnTo>
                  <a:lnTo>
                    <a:pt x="50235" y="175861"/>
                  </a:lnTo>
                  <a:lnTo>
                    <a:pt x="43599" y="188015"/>
                  </a:lnTo>
                  <a:lnTo>
                    <a:pt x="31578" y="211341"/>
                  </a:lnTo>
                  <a:lnTo>
                    <a:pt x="28672" y="216141"/>
                  </a:lnTo>
                  <a:lnTo>
                    <a:pt x="25782" y="220294"/>
                  </a:lnTo>
                  <a:lnTo>
                    <a:pt x="22903" y="224015"/>
                  </a:lnTo>
                  <a:lnTo>
                    <a:pt x="20031" y="227449"/>
                  </a:lnTo>
                  <a:lnTo>
                    <a:pt x="17164" y="230690"/>
                  </a:lnTo>
                  <a:lnTo>
                    <a:pt x="14300" y="233803"/>
                  </a:lnTo>
                  <a:lnTo>
                    <a:pt x="12391" y="236831"/>
                  </a:lnTo>
                  <a:lnTo>
                    <a:pt x="10270" y="242736"/>
                  </a:lnTo>
                  <a:lnTo>
                    <a:pt x="8752" y="244691"/>
                  </a:lnTo>
                  <a:lnTo>
                    <a:pt x="6787" y="245995"/>
                  </a:lnTo>
                  <a:lnTo>
                    <a:pt x="0" y="24860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1" name="SMARTPenAnnotation402"/>
            <p:cNvSpPr/>
            <p:nvPr/>
          </p:nvSpPr>
          <p:spPr>
            <a:xfrm>
              <a:off x="7049452" y="4226242"/>
              <a:ext cx="188596" cy="1"/>
            </a:xfrm>
            <a:custGeom>
              <a:avLst/>
              <a:gdLst/>
              <a:ahLst/>
              <a:cxnLst/>
              <a:rect l="0" t="0" r="0" b="0"/>
              <a:pathLst>
                <a:path w="188596" h="1">
                  <a:moveTo>
                    <a:pt x="0" y="0"/>
                  </a:moveTo>
                  <a:lnTo>
                    <a:pt x="18859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2" name="SMARTPenAnnotation403"/>
            <p:cNvSpPr/>
            <p:nvPr/>
          </p:nvSpPr>
          <p:spPr>
            <a:xfrm>
              <a:off x="7049806" y="4286250"/>
              <a:ext cx="171097" cy="17146"/>
            </a:xfrm>
            <a:custGeom>
              <a:avLst/>
              <a:gdLst/>
              <a:ahLst/>
              <a:cxnLst/>
              <a:rect l="0" t="0" r="0" b="0"/>
              <a:pathLst>
                <a:path w="171097" h="17146">
                  <a:moveTo>
                    <a:pt x="8219" y="0"/>
                  </a:moveTo>
                  <a:lnTo>
                    <a:pt x="3668" y="0"/>
                  </a:lnTo>
                  <a:lnTo>
                    <a:pt x="2327" y="952"/>
                  </a:lnTo>
                  <a:lnTo>
                    <a:pt x="1434" y="2540"/>
                  </a:lnTo>
                  <a:lnTo>
                    <a:pt x="0" y="7380"/>
                  </a:lnTo>
                  <a:lnTo>
                    <a:pt x="834" y="7778"/>
                  </a:lnTo>
                  <a:lnTo>
                    <a:pt x="4302" y="8219"/>
                  </a:lnTo>
                  <a:lnTo>
                    <a:pt x="7059" y="8468"/>
                  </a:lnTo>
                  <a:lnTo>
                    <a:pt x="8398" y="9455"/>
                  </a:lnTo>
                  <a:lnTo>
                    <a:pt x="10243" y="11066"/>
                  </a:lnTo>
                  <a:lnTo>
                    <a:pt x="12425" y="13092"/>
                  </a:lnTo>
                  <a:lnTo>
                    <a:pt x="14833" y="14443"/>
                  </a:lnTo>
                  <a:lnTo>
                    <a:pt x="17391" y="15344"/>
                  </a:lnTo>
                  <a:lnTo>
                    <a:pt x="20049" y="15944"/>
                  </a:lnTo>
                  <a:lnTo>
                    <a:pt x="23725" y="16344"/>
                  </a:lnTo>
                  <a:lnTo>
                    <a:pt x="28081" y="16611"/>
                  </a:lnTo>
                  <a:lnTo>
                    <a:pt x="38001" y="16907"/>
                  </a:lnTo>
                  <a:lnTo>
                    <a:pt x="82560" y="17135"/>
                  </a:lnTo>
                  <a:lnTo>
                    <a:pt x="171096" y="1714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3" name="SMARTPenAnnotation404"/>
            <p:cNvSpPr/>
            <p:nvPr/>
          </p:nvSpPr>
          <p:spPr>
            <a:xfrm>
              <a:off x="7375207" y="4080510"/>
              <a:ext cx="34291" cy="394336"/>
            </a:xfrm>
            <a:custGeom>
              <a:avLst/>
              <a:gdLst/>
              <a:ahLst/>
              <a:cxnLst/>
              <a:rect l="0" t="0" r="0" b="0"/>
              <a:pathLst>
                <a:path w="34291" h="394336">
                  <a:moveTo>
                    <a:pt x="0" y="0"/>
                  </a:moveTo>
                  <a:lnTo>
                    <a:pt x="0" y="28693"/>
                  </a:lnTo>
                  <a:lnTo>
                    <a:pt x="953" y="32463"/>
                  </a:lnTo>
                  <a:lnTo>
                    <a:pt x="2541" y="36882"/>
                  </a:lnTo>
                  <a:lnTo>
                    <a:pt x="4551" y="41733"/>
                  </a:lnTo>
                  <a:lnTo>
                    <a:pt x="5892" y="45919"/>
                  </a:lnTo>
                  <a:lnTo>
                    <a:pt x="6785" y="49663"/>
                  </a:lnTo>
                  <a:lnTo>
                    <a:pt x="7778" y="57314"/>
                  </a:lnTo>
                  <a:lnTo>
                    <a:pt x="8220" y="67066"/>
                  </a:lnTo>
                  <a:lnTo>
                    <a:pt x="9290" y="72333"/>
                  </a:lnTo>
                  <a:lnTo>
                    <a:pt x="10956" y="77749"/>
                  </a:lnTo>
                  <a:lnTo>
                    <a:pt x="13019" y="83265"/>
                  </a:lnTo>
                  <a:lnTo>
                    <a:pt x="14394" y="89800"/>
                  </a:lnTo>
                  <a:lnTo>
                    <a:pt x="15311" y="97014"/>
                  </a:lnTo>
                  <a:lnTo>
                    <a:pt x="15923" y="104681"/>
                  </a:lnTo>
                  <a:lnTo>
                    <a:pt x="16330" y="111697"/>
                  </a:lnTo>
                  <a:lnTo>
                    <a:pt x="16783" y="124573"/>
                  </a:lnTo>
                  <a:lnTo>
                    <a:pt x="17856" y="131626"/>
                  </a:lnTo>
                  <a:lnTo>
                    <a:pt x="19524" y="139186"/>
                  </a:lnTo>
                  <a:lnTo>
                    <a:pt x="21589" y="147083"/>
                  </a:lnTo>
                  <a:lnTo>
                    <a:pt x="22965" y="155205"/>
                  </a:lnTo>
                  <a:lnTo>
                    <a:pt x="23883" y="163477"/>
                  </a:lnTo>
                  <a:lnTo>
                    <a:pt x="24494" y="171850"/>
                  </a:lnTo>
                  <a:lnTo>
                    <a:pt x="24902" y="180289"/>
                  </a:lnTo>
                  <a:lnTo>
                    <a:pt x="25355" y="197286"/>
                  </a:lnTo>
                  <a:lnTo>
                    <a:pt x="25717" y="313824"/>
                  </a:lnTo>
                  <a:lnTo>
                    <a:pt x="26670" y="319705"/>
                  </a:lnTo>
                  <a:lnTo>
                    <a:pt x="28257" y="325532"/>
                  </a:lnTo>
                  <a:lnTo>
                    <a:pt x="30268" y="331321"/>
                  </a:lnTo>
                  <a:lnTo>
                    <a:pt x="31609" y="337085"/>
                  </a:lnTo>
                  <a:lnTo>
                    <a:pt x="32502" y="342834"/>
                  </a:lnTo>
                  <a:lnTo>
                    <a:pt x="33496" y="353348"/>
                  </a:lnTo>
                  <a:lnTo>
                    <a:pt x="34055" y="364622"/>
                  </a:lnTo>
                  <a:lnTo>
                    <a:pt x="34220" y="373995"/>
                  </a:lnTo>
                  <a:lnTo>
                    <a:pt x="34290" y="39433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4" name="SMARTPenAnnotation405"/>
            <p:cNvSpPr/>
            <p:nvPr/>
          </p:nvSpPr>
          <p:spPr>
            <a:xfrm>
              <a:off x="7538095" y="4046230"/>
              <a:ext cx="180013" cy="411471"/>
            </a:xfrm>
            <a:custGeom>
              <a:avLst/>
              <a:gdLst/>
              <a:ahLst/>
              <a:cxnLst/>
              <a:rect l="0" t="0" r="0" b="0"/>
              <a:pathLst>
                <a:path w="180013" h="411471">
                  <a:moveTo>
                    <a:pt x="137149" y="34280"/>
                  </a:moveTo>
                  <a:lnTo>
                    <a:pt x="137149" y="22348"/>
                  </a:lnTo>
                  <a:lnTo>
                    <a:pt x="136197" y="20610"/>
                  </a:lnTo>
                  <a:lnTo>
                    <a:pt x="134610" y="19452"/>
                  </a:lnTo>
                  <a:lnTo>
                    <a:pt x="132598" y="18680"/>
                  </a:lnTo>
                  <a:lnTo>
                    <a:pt x="131258" y="17212"/>
                  </a:lnTo>
                  <a:lnTo>
                    <a:pt x="130364" y="15281"/>
                  </a:lnTo>
                  <a:lnTo>
                    <a:pt x="129769" y="13041"/>
                  </a:lnTo>
                  <a:lnTo>
                    <a:pt x="128419" y="11549"/>
                  </a:lnTo>
                  <a:lnTo>
                    <a:pt x="126567" y="10553"/>
                  </a:lnTo>
                  <a:lnTo>
                    <a:pt x="124379" y="9889"/>
                  </a:lnTo>
                  <a:lnTo>
                    <a:pt x="119409" y="6612"/>
                  </a:lnTo>
                  <a:lnTo>
                    <a:pt x="116750" y="4404"/>
                  </a:lnTo>
                  <a:lnTo>
                    <a:pt x="114025" y="2933"/>
                  </a:lnTo>
                  <a:lnTo>
                    <a:pt x="108457" y="1298"/>
                  </a:lnTo>
                  <a:lnTo>
                    <a:pt x="105639" y="862"/>
                  </a:lnTo>
                  <a:lnTo>
                    <a:pt x="102807" y="571"/>
                  </a:lnTo>
                  <a:lnTo>
                    <a:pt x="99967" y="377"/>
                  </a:lnTo>
                  <a:lnTo>
                    <a:pt x="97121" y="248"/>
                  </a:lnTo>
                  <a:lnTo>
                    <a:pt x="91419" y="104"/>
                  </a:lnTo>
                  <a:lnTo>
                    <a:pt x="88565" y="1019"/>
                  </a:lnTo>
                  <a:lnTo>
                    <a:pt x="85710" y="2581"/>
                  </a:lnTo>
                  <a:lnTo>
                    <a:pt x="82854" y="4574"/>
                  </a:lnTo>
                  <a:lnTo>
                    <a:pt x="79998" y="5904"/>
                  </a:lnTo>
                  <a:lnTo>
                    <a:pt x="77141" y="6790"/>
                  </a:lnTo>
                  <a:lnTo>
                    <a:pt x="74284" y="7380"/>
                  </a:lnTo>
                  <a:lnTo>
                    <a:pt x="70474" y="8727"/>
                  </a:lnTo>
                  <a:lnTo>
                    <a:pt x="66030" y="10577"/>
                  </a:lnTo>
                  <a:lnTo>
                    <a:pt x="61162" y="12763"/>
                  </a:lnTo>
                  <a:lnTo>
                    <a:pt x="56963" y="15172"/>
                  </a:lnTo>
                  <a:lnTo>
                    <a:pt x="53212" y="17732"/>
                  </a:lnTo>
                  <a:lnTo>
                    <a:pt x="49759" y="20390"/>
                  </a:lnTo>
                  <a:lnTo>
                    <a:pt x="46504" y="23115"/>
                  </a:lnTo>
                  <a:lnTo>
                    <a:pt x="43382" y="25884"/>
                  </a:lnTo>
                  <a:lnTo>
                    <a:pt x="37373" y="31501"/>
                  </a:lnTo>
                  <a:lnTo>
                    <a:pt x="25754" y="42868"/>
                  </a:lnTo>
                  <a:lnTo>
                    <a:pt x="14287" y="54285"/>
                  </a:lnTo>
                  <a:lnTo>
                    <a:pt x="12379" y="58094"/>
                  </a:lnTo>
                  <a:lnTo>
                    <a:pt x="10258" y="67406"/>
                  </a:lnTo>
                  <a:lnTo>
                    <a:pt x="6776" y="75355"/>
                  </a:lnTo>
                  <a:lnTo>
                    <a:pt x="3006" y="82063"/>
                  </a:lnTo>
                  <a:lnTo>
                    <a:pt x="1330" y="88219"/>
                  </a:lnTo>
                  <a:lnTo>
                    <a:pt x="254" y="100885"/>
                  </a:lnTo>
                  <a:lnTo>
                    <a:pt x="42" y="118204"/>
                  </a:lnTo>
                  <a:lnTo>
                    <a:pt x="0" y="131079"/>
                  </a:lnTo>
                  <a:lnTo>
                    <a:pt x="949" y="133102"/>
                  </a:lnTo>
                  <a:lnTo>
                    <a:pt x="2534" y="134452"/>
                  </a:lnTo>
                  <a:lnTo>
                    <a:pt x="4543" y="135351"/>
                  </a:lnTo>
                  <a:lnTo>
                    <a:pt x="9316" y="138890"/>
                  </a:lnTo>
                  <a:lnTo>
                    <a:pt x="11923" y="141168"/>
                  </a:lnTo>
                  <a:lnTo>
                    <a:pt x="14612" y="142686"/>
                  </a:lnTo>
                  <a:lnTo>
                    <a:pt x="20141" y="144373"/>
                  </a:lnTo>
                  <a:lnTo>
                    <a:pt x="22948" y="144823"/>
                  </a:lnTo>
                  <a:lnTo>
                    <a:pt x="25774" y="145123"/>
                  </a:lnTo>
                  <a:lnTo>
                    <a:pt x="28609" y="145322"/>
                  </a:lnTo>
                  <a:lnTo>
                    <a:pt x="31452" y="145456"/>
                  </a:lnTo>
                  <a:lnTo>
                    <a:pt x="37150" y="145604"/>
                  </a:lnTo>
                  <a:lnTo>
                    <a:pt x="61664" y="145712"/>
                  </a:lnTo>
                  <a:lnTo>
                    <a:pt x="64919" y="144763"/>
                  </a:lnTo>
                  <a:lnTo>
                    <a:pt x="68040" y="143178"/>
                  </a:lnTo>
                  <a:lnTo>
                    <a:pt x="71074" y="141168"/>
                  </a:lnTo>
                  <a:lnTo>
                    <a:pt x="74049" y="138876"/>
                  </a:lnTo>
                  <a:lnTo>
                    <a:pt x="76985" y="136396"/>
                  </a:lnTo>
                  <a:lnTo>
                    <a:pt x="79895" y="133790"/>
                  </a:lnTo>
                  <a:lnTo>
                    <a:pt x="82787" y="130147"/>
                  </a:lnTo>
                  <a:lnTo>
                    <a:pt x="85668" y="125814"/>
                  </a:lnTo>
                  <a:lnTo>
                    <a:pt x="88541" y="121020"/>
                  </a:lnTo>
                  <a:lnTo>
                    <a:pt x="92361" y="116871"/>
                  </a:lnTo>
                  <a:lnTo>
                    <a:pt x="96813" y="113153"/>
                  </a:lnTo>
                  <a:lnTo>
                    <a:pt x="101686" y="109722"/>
                  </a:lnTo>
                  <a:lnTo>
                    <a:pt x="105888" y="105530"/>
                  </a:lnTo>
                  <a:lnTo>
                    <a:pt x="109641" y="100830"/>
                  </a:lnTo>
                  <a:lnTo>
                    <a:pt x="113096" y="95791"/>
                  </a:lnTo>
                  <a:lnTo>
                    <a:pt x="116351" y="90527"/>
                  </a:lnTo>
                  <a:lnTo>
                    <a:pt x="119474" y="85113"/>
                  </a:lnTo>
                  <a:lnTo>
                    <a:pt x="122508" y="79599"/>
                  </a:lnTo>
                  <a:lnTo>
                    <a:pt x="125484" y="74970"/>
                  </a:lnTo>
                  <a:lnTo>
                    <a:pt x="128419" y="70931"/>
                  </a:lnTo>
                  <a:lnTo>
                    <a:pt x="131329" y="67287"/>
                  </a:lnTo>
                  <a:lnTo>
                    <a:pt x="134222" y="62952"/>
                  </a:lnTo>
                  <a:lnTo>
                    <a:pt x="137103" y="58157"/>
                  </a:lnTo>
                  <a:lnTo>
                    <a:pt x="139976" y="53055"/>
                  </a:lnTo>
                  <a:lnTo>
                    <a:pt x="145708" y="42307"/>
                  </a:lnTo>
                  <a:lnTo>
                    <a:pt x="150478" y="32132"/>
                  </a:lnTo>
                  <a:lnTo>
                    <a:pt x="154116" y="21049"/>
                  </a:lnTo>
                  <a:lnTo>
                    <a:pt x="158342" y="14747"/>
                  </a:lnTo>
                  <a:lnTo>
                    <a:pt x="161527" y="10395"/>
                  </a:lnTo>
                  <a:lnTo>
                    <a:pt x="162271" y="6836"/>
                  </a:lnTo>
                  <a:lnTo>
                    <a:pt x="162866" y="0"/>
                  </a:lnTo>
                  <a:lnTo>
                    <a:pt x="162867" y="90034"/>
                  </a:lnTo>
                  <a:lnTo>
                    <a:pt x="163820" y="98120"/>
                  </a:lnTo>
                  <a:lnTo>
                    <a:pt x="165407" y="107319"/>
                  </a:lnTo>
                  <a:lnTo>
                    <a:pt x="167418" y="117263"/>
                  </a:lnTo>
                  <a:lnTo>
                    <a:pt x="168759" y="126749"/>
                  </a:lnTo>
                  <a:lnTo>
                    <a:pt x="169652" y="135931"/>
                  </a:lnTo>
                  <a:lnTo>
                    <a:pt x="170248" y="144910"/>
                  </a:lnTo>
                  <a:lnTo>
                    <a:pt x="170646" y="153753"/>
                  </a:lnTo>
                  <a:lnTo>
                    <a:pt x="171087" y="171199"/>
                  </a:lnTo>
                  <a:lnTo>
                    <a:pt x="171408" y="227404"/>
                  </a:lnTo>
                  <a:lnTo>
                    <a:pt x="172371" y="237324"/>
                  </a:lnTo>
                  <a:lnTo>
                    <a:pt x="173966" y="246795"/>
                  </a:lnTo>
                  <a:lnTo>
                    <a:pt x="175981" y="255967"/>
                  </a:lnTo>
                  <a:lnTo>
                    <a:pt x="177325" y="264939"/>
                  </a:lnTo>
                  <a:lnTo>
                    <a:pt x="178220" y="273777"/>
                  </a:lnTo>
                  <a:lnTo>
                    <a:pt x="178817" y="282527"/>
                  </a:lnTo>
                  <a:lnTo>
                    <a:pt x="179216" y="291218"/>
                  </a:lnTo>
                  <a:lnTo>
                    <a:pt x="179657" y="308494"/>
                  </a:lnTo>
                  <a:lnTo>
                    <a:pt x="179981" y="355475"/>
                  </a:lnTo>
                  <a:lnTo>
                    <a:pt x="179039" y="360805"/>
                  </a:lnTo>
                  <a:lnTo>
                    <a:pt x="175452" y="369267"/>
                  </a:lnTo>
                  <a:lnTo>
                    <a:pt x="173223" y="378743"/>
                  </a:lnTo>
                  <a:lnTo>
                    <a:pt x="172232" y="388352"/>
                  </a:lnTo>
                  <a:lnTo>
                    <a:pt x="171544" y="400794"/>
                  </a:lnTo>
                  <a:lnTo>
                    <a:pt x="171440" y="411360"/>
                  </a:lnTo>
                  <a:lnTo>
                    <a:pt x="173980" y="411421"/>
                  </a:lnTo>
                  <a:lnTo>
                    <a:pt x="180012" y="41147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5" name="SMARTPenAnnotation406"/>
            <p:cNvSpPr/>
            <p:nvPr/>
          </p:nvSpPr>
          <p:spPr>
            <a:xfrm>
              <a:off x="6415119" y="3917632"/>
              <a:ext cx="1423004" cy="694364"/>
            </a:xfrm>
            <a:custGeom>
              <a:avLst/>
              <a:gdLst/>
              <a:ahLst/>
              <a:cxnLst/>
              <a:rect l="0" t="0" r="0" b="0"/>
              <a:pathLst>
                <a:path w="1423004" h="694364">
                  <a:moveTo>
                    <a:pt x="1423003" y="25718"/>
                  </a:moveTo>
                  <a:lnTo>
                    <a:pt x="1418452" y="21167"/>
                  </a:lnTo>
                  <a:lnTo>
                    <a:pt x="1416159" y="19826"/>
                  </a:lnTo>
                  <a:lnTo>
                    <a:pt x="1406315" y="17250"/>
                  </a:lnTo>
                  <a:lnTo>
                    <a:pt x="1401443" y="12625"/>
                  </a:lnTo>
                  <a:lnTo>
                    <a:pt x="1399105" y="11275"/>
                  </a:lnTo>
                  <a:lnTo>
                    <a:pt x="1393967" y="9774"/>
                  </a:lnTo>
                  <a:lnTo>
                    <a:pt x="1352754" y="8582"/>
                  </a:lnTo>
                  <a:lnTo>
                    <a:pt x="1281284" y="8572"/>
                  </a:lnTo>
                  <a:lnTo>
                    <a:pt x="1242381" y="15358"/>
                  </a:lnTo>
                  <a:lnTo>
                    <a:pt x="1200039" y="16910"/>
                  </a:lnTo>
                  <a:lnTo>
                    <a:pt x="1173425" y="18028"/>
                  </a:lnTo>
                  <a:lnTo>
                    <a:pt x="1130781" y="23916"/>
                  </a:lnTo>
                  <a:lnTo>
                    <a:pt x="1097024" y="27724"/>
                  </a:lnTo>
                  <a:lnTo>
                    <a:pt x="1062891" y="32345"/>
                  </a:lnTo>
                  <a:lnTo>
                    <a:pt x="1028649" y="36254"/>
                  </a:lnTo>
                  <a:lnTo>
                    <a:pt x="994372" y="43444"/>
                  </a:lnTo>
                  <a:lnTo>
                    <a:pt x="957547" y="49068"/>
                  </a:lnTo>
                  <a:lnTo>
                    <a:pt x="919013" y="53274"/>
                  </a:lnTo>
                  <a:lnTo>
                    <a:pt x="867308" y="63228"/>
                  </a:lnTo>
                  <a:lnTo>
                    <a:pt x="818077" y="68475"/>
                  </a:lnTo>
                  <a:lnTo>
                    <a:pt x="782226" y="74158"/>
                  </a:lnTo>
                  <a:lnTo>
                    <a:pt x="742818" y="76266"/>
                  </a:lnTo>
                  <a:lnTo>
                    <a:pt x="705635" y="77842"/>
                  </a:lnTo>
                  <a:lnTo>
                    <a:pt x="664879" y="82966"/>
                  </a:lnTo>
                  <a:lnTo>
                    <a:pt x="623593" y="84908"/>
                  </a:lnTo>
                  <a:lnTo>
                    <a:pt x="586807" y="85483"/>
                  </a:lnTo>
                  <a:lnTo>
                    <a:pt x="550825" y="86606"/>
                  </a:lnTo>
                  <a:lnTo>
                    <a:pt x="511376" y="91595"/>
                  </a:lnTo>
                  <a:lnTo>
                    <a:pt x="475135" y="93497"/>
                  </a:lnTo>
                  <a:lnTo>
                    <a:pt x="440267" y="95013"/>
                  </a:lnTo>
                  <a:lnTo>
                    <a:pt x="405805" y="100119"/>
                  </a:lnTo>
                  <a:lnTo>
                    <a:pt x="371465" y="102055"/>
                  </a:lnTo>
                  <a:lnTo>
                    <a:pt x="328267" y="102709"/>
                  </a:lnTo>
                  <a:lnTo>
                    <a:pt x="287385" y="102838"/>
                  </a:lnTo>
                  <a:lnTo>
                    <a:pt x="240594" y="96081"/>
                  </a:lnTo>
                  <a:lnTo>
                    <a:pt x="203105" y="94533"/>
                  </a:lnTo>
                  <a:lnTo>
                    <a:pt x="180172" y="95320"/>
                  </a:lnTo>
                  <a:lnTo>
                    <a:pt x="152333" y="101096"/>
                  </a:lnTo>
                  <a:lnTo>
                    <a:pt x="118951" y="103589"/>
                  </a:lnTo>
                  <a:lnTo>
                    <a:pt x="80894" y="119932"/>
                  </a:lnTo>
                  <a:lnTo>
                    <a:pt x="71678" y="126552"/>
                  </a:lnTo>
                  <a:lnTo>
                    <a:pt x="65811" y="131810"/>
                  </a:lnTo>
                  <a:lnTo>
                    <a:pt x="57154" y="144677"/>
                  </a:lnTo>
                  <a:lnTo>
                    <a:pt x="48556" y="160554"/>
                  </a:lnTo>
                  <a:lnTo>
                    <a:pt x="45375" y="171687"/>
                  </a:lnTo>
                  <a:lnTo>
                    <a:pt x="43009" y="182985"/>
                  </a:lnTo>
                  <a:lnTo>
                    <a:pt x="37274" y="200056"/>
                  </a:lnTo>
                  <a:lnTo>
                    <a:pt x="34199" y="218132"/>
                  </a:lnTo>
                  <a:lnTo>
                    <a:pt x="30105" y="233155"/>
                  </a:lnTo>
                  <a:lnTo>
                    <a:pt x="27650" y="249357"/>
                  </a:lnTo>
                  <a:lnTo>
                    <a:pt x="26558" y="266083"/>
                  </a:lnTo>
                  <a:lnTo>
                    <a:pt x="26073" y="283042"/>
                  </a:lnTo>
                  <a:lnTo>
                    <a:pt x="23318" y="300104"/>
                  </a:lnTo>
                  <a:lnTo>
                    <a:pt x="19871" y="318165"/>
                  </a:lnTo>
                  <a:lnTo>
                    <a:pt x="18339" y="338892"/>
                  </a:lnTo>
                  <a:lnTo>
                    <a:pt x="17658" y="355723"/>
                  </a:lnTo>
                  <a:lnTo>
                    <a:pt x="16403" y="370507"/>
                  </a:lnTo>
                  <a:lnTo>
                    <a:pt x="12670" y="386602"/>
                  </a:lnTo>
                  <a:lnTo>
                    <a:pt x="10376" y="403281"/>
                  </a:lnTo>
                  <a:lnTo>
                    <a:pt x="9356" y="420219"/>
                  </a:lnTo>
                  <a:lnTo>
                    <a:pt x="8903" y="437271"/>
                  </a:lnTo>
                  <a:lnTo>
                    <a:pt x="6162" y="451836"/>
                  </a:lnTo>
                  <a:lnTo>
                    <a:pt x="2721" y="464658"/>
                  </a:lnTo>
                  <a:lnTo>
                    <a:pt x="784" y="482587"/>
                  </a:lnTo>
                  <a:lnTo>
                    <a:pt x="210" y="499965"/>
                  </a:lnTo>
                  <a:lnTo>
                    <a:pt x="0" y="524074"/>
                  </a:lnTo>
                  <a:lnTo>
                    <a:pt x="2522" y="533277"/>
                  </a:lnTo>
                  <a:lnTo>
                    <a:pt x="6758" y="546628"/>
                  </a:lnTo>
                  <a:lnTo>
                    <a:pt x="7352" y="550156"/>
                  </a:lnTo>
                  <a:lnTo>
                    <a:pt x="9653" y="553461"/>
                  </a:lnTo>
                  <a:lnTo>
                    <a:pt x="21041" y="563615"/>
                  </a:lnTo>
                  <a:lnTo>
                    <a:pt x="30871" y="576361"/>
                  </a:lnTo>
                  <a:lnTo>
                    <a:pt x="33905" y="578551"/>
                  </a:lnTo>
                  <a:lnTo>
                    <a:pt x="39816" y="581936"/>
                  </a:lnTo>
                  <a:lnTo>
                    <a:pt x="58791" y="594605"/>
                  </a:lnTo>
                  <a:lnTo>
                    <a:pt x="69292" y="597644"/>
                  </a:lnTo>
                  <a:lnTo>
                    <a:pt x="96106" y="604146"/>
                  </a:lnTo>
                  <a:lnTo>
                    <a:pt x="123028" y="613649"/>
                  </a:lnTo>
                  <a:lnTo>
                    <a:pt x="172637" y="622798"/>
                  </a:lnTo>
                  <a:lnTo>
                    <a:pt x="212546" y="627741"/>
                  </a:lnTo>
                  <a:lnTo>
                    <a:pt x="239484" y="632403"/>
                  </a:lnTo>
                  <a:lnTo>
                    <a:pt x="278738" y="638529"/>
                  </a:lnTo>
                  <a:lnTo>
                    <a:pt x="317289" y="647958"/>
                  </a:lnTo>
                  <a:lnTo>
                    <a:pt x="360605" y="650808"/>
                  </a:lnTo>
                  <a:lnTo>
                    <a:pt x="394478" y="653842"/>
                  </a:lnTo>
                  <a:lnTo>
                    <a:pt x="444608" y="663401"/>
                  </a:lnTo>
                  <a:lnTo>
                    <a:pt x="493529" y="668570"/>
                  </a:lnTo>
                  <a:lnTo>
                    <a:pt x="528372" y="674239"/>
                  </a:lnTo>
                  <a:lnTo>
                    <a:pt x="562827" y="677294"/>
                  </a:lnTo>
                  <a:lnTo>
                    <a:pt x="597166" y="682856"/>
                  </a:lnTo>
                  <a:lnTo>
                    <a:pt x="632422" y="684928"/>
                  </a:lnTo>
                  <a:lnTo>
                    <a:pt x="671656" y="685542"/>
                  </a:lnTo>
                  <a:lnTo>
                    <a:pt x="708786" y="686676"/>
                  </a:lnTo>
                  <a:lnTo>
                    <a:pt x="748573" y="691669"/>
                  </a:lnTo>
                  <a:lnTo>
                    <a:pt x="784916" y="693572"/>
                  </a:lnTo>
                  <a:lnTo>
                    <a:pt x="820767" y="694136"/>
                  </a:lnTo>
                  <a:lnTo>
                    <a:pt x="927101" y="694363"/>
                  </a:lnTo>
                  <a:lnTo>
                    <a:pt x="962485" y="689819"/>
                  </a:lnTo>
                  <a:lnTo>
                    <a:pt x="1001650" y="686991"/>
                  </a:lnTo>
                  <a:lnTo>
                    <a:pt x="1038866" y="686153"/>
                  </a:lnTo>
                  <a:lnTo>
                    <a:pt x="1074023" y="681354"/>
                  </a:lnTo>
                  <a:lnTo>
                    <a:pt x="1108570" y="678451"/>
                  </a:lnTo>
                  <a:lnTo>
                    <a:pt x="1142936" y="677590"/>
                  </a:lnTo>
                  <a:lnTo>
                    <a:pt x="1190789" y="670490"/>
                  </a:lnTo>
                  <a:lnTo>
                    <a:pt x="1234309" y="668897"/>
                  </a:lnTo>
                  <a:lnTo>
                    <a:pt x="1272707" y="668687"/>
                  </a:lnTo>
                  <a:lnTo>
                    <a:pt x="1285085" y="666130"/>
                  </a:lnTo>
                  <a:lnTo>
                    <a:pt x="1296936" y="662770"/>
                  </a:lnTo>
                  <a:lnTo>
                    <a:pt x="1339983" y="660113"/>
                  </a:lnTo>
                  <a:lnTo>
                    <a:pt x="1341939" y="659151"/>
                  </a:lnTo>
                  <a:lnTo>
                    <a:pt x="1343243" y="657556"/>
                  </a:lnTo>
                  <a:lnTo>
                    <a:pt x="1344112" y="655541"/>
                  </a:lnTo>
                  <a:lnTo>
                    <a:pt x="1351399" y="645463"/>
                  </a:lnTo>
                  <a:lnTo>
                    <a:pt x="1353079" y="639932"/>
                  </a:lnTo>
                  <a:lnTo>
                    <a:pt x="1354157" y="621777"/>
                  </a:lnTo>
                  <a:lnTo>
                    <a:pt x="1354305" y="610991"/>
                  </a:lnTo>
                  <a:lnTo>
                    <a:pt x="1356911" y="599846"/>
                  </a:lnTo>
                  <a:lnTo>
                    <a:pt x="1360291" y="587591"/>
                  </a:lnTo>
                  <a:lnTo>
                    <a:pt x="1361793" y="572619"/>
                  </a:lnTo>
                  <a:lnTo>
                    <a:pt x="1362462" y="556440"/>
                  </a:lnTo>
                  <a:lnTo>
                    <a:pt x="1362838" y="531266"/>
                  </a:lnTo>
                  <a:lnTo>
                    <a:pt x="1362996" y="386954"/>
                  </a:lnTo>
                  <a:lnTo>
                    <a:pt x="1360456" y="366607"/>
                  </a:lnTo>
                  <a:lnTo>
                    <a:pt x="1358445" y="355847"/>
                  </a:lnTo>
                  <a:lnTo>
                    <a:pt x="1357104" y="344864"/>
                  </a:lnTo>
                  <a:lnTo>
                    <a:pt x="1356210" y="333732"/>
                  </a:lnTo>
                  <a:lnTo>
                    <a:pt x="1355615" y="322501"/>
                  </a:lnTo>
                  <a:lnTo>
                    <a:pt x="1354953" y="299861"/>
                  </a:lnTo>
                  <a:lnTo>
                    <a:pt x="1354454" y="231949"/>
                  </a:lnTo>
                  <a:lnTo>
                    <a:pt x="1354423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42638186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MARTPenAnnotation174"/>
          <p:cNvSpPr/>
          <p:nvPr/>
        </p:nvSpPr>
        <p:spPr>
          <a:xfrm>
            <a:off x="731872" y="1037281"/>
            <a:ext cx="282541" cy="308567"/>
          </a:xfrm>
          <a:custGeom>
            <a:avLst/>
            <a:gdLst/>
            <a:ahLst/>
            <a:cxnLst/>
            <a:rect l="0" t="0" r="0" b="0"/>
            <a:pathLst>
              <a:path w="282541" h="308567">
                <a:moveTo>
                  <a:pt x="8220" y="8563"/>
                </a:moveTo>
                <a:lnTo>
                  <a:pt x="8220" y="1183"/>
                </a:lnTo>
                <a:lnTo>
                  <a:pt x="7267" y="785"/>
                </a:lnTo>
                <a:lnTo>
                  <a:pt x="0" y="22"/>
                </a:lnTo>
                <a:lnTo>
                  <a:pt x="4303" y="0"/>
                </a:lnTo>
                <a:lnTo>
                  <a:pt x="5609" y="950"/>
                </a:lnTo>
                <a:lnTo>
                  <a:pt x="6479" y="2535"/>
                </a:lnTo>
                <a:lnTo>
                  <a:pt x="7876" y="7373"/>
                </a:lnTo>
                <a:lnTo>
                  <a:pt x="8118" y="12762"/>
                </a:lnTo>
                <a:lnTo>
                  <a:pt x="9105" y="15172"/>
                </a:lnTo>
                <a:lnTo>
                  <a:pt x="15044" y="23116"/>
                </a:lnTo>
                <a:lnTo>
                  <a:pt x="22836" y="31502"/>
                </a:lnTo>
                <a:lnTo>
                  <a:pt x="28368" y="37173"/>
                </a:lnTo>
                <a:lnTo>
                  <a:pt x="36542" y="42869"/>
                </a:lnTo>
                <a:lnTo>
                  <a:pt x="41389" y="45721"/>
                </a:lnTo>
                <a:lnTo>
                  <a:pt x="49314" y="53971"/>
                </a:lnTo>
                <a:lnTo>
                  <a:pt x="56012" y="63035"/>
                </a:lnTo>
                <a:lnTo>
                  <a:pt x="62163" y="70238"/>
                </a:lnTo>
                <a:lnTo>
                  <a:pt x="68072" y="79154"/>
                </a:lnTo>
                <a:lnTo>
                  <a:pt x="70981" y="84199"/>
                </a:lnTo>
                <a:lnTo>
                  <a:pt x="76754" y="94884"/>
                </a:lnTo>
                <a:lnTo>
                  <a:pt x="88221" y="117266"/>
                </a:lnTo>
                <a:lnTo>
                  <a:pt x="92034" y="122942"/>
                </a:lnTo>
                <a:lnTo>
                  <a:pt x="96481" y="128631"/>
                </a:lnTo>
                <a:lnTo>
                  <a:pt x="101351" y="134328"/>
                </a:lnTo>
                <a:lnTo>
                  <a:pt x="104597" y="140032"/>
                </a:lnTo>
                <a:lnTo>
                  <a:pt x="106761" y="145739"/>
                </a:lnTo>
                <a:lnTo>
                  <a:pt x="108204" y="151449"/>
                </a:lnTo>
                <a:lnTo>
                  <a:pt x="111071" y="157160"/>
                </a:lnTo>
                <a:lnTo>
                  <a:pt x="114887" y="162873"/>
                </a:lnTo>
                <a:lnTo>
                  <a:pt x="119337" y="168587"/>
                </a:lnTo>
                <a:lnTo>
                  <a:pt x="123255" y="174301"/>
                </a:lnTo>
                <a:lnTo>
                  <a:pt x="126820" y="180015"/>
                </a:lnTo>
                <a:lnTo>
                  <a:pt x="130149" y="185730"/>
                </a:lnTo>
                <a:lnTo>
                  <a:pt x="134274" y="191444"/>
                </a:lnTo>
                <a:lnTo>
                  <a:pt x="138928" y="197159"/>
                </a:lnTo>
                <a:lnTo>
                  <a:pt x="143936" y="202874"/>
                </a:lnTo>
                <a:lnTo>
                  <a:pt x="149180" y="207636"/>
                </a:lnTo>
                <a:lnTo>
                  <a:pt x="154581" y="211764"/>
                </a:lnTo>
                <a:lnTo>
                  <a:pt x="160086" y="215468"/>
                </a:lnTo>
                <a:lnTo>
                  <a:pt x="168744" y="224663"/>
                </a:lnTo>
                <a:lnTo>
                  <a:pt x="172386" y="229783"/>
                </a:lnTo>
                <a:lnTo>
                  <a:pt x="176719" y="234148"/>
                </a:lnTo>
                <a:lnTo>
                  <a:pt x="181513" y="238011"/>
                </a:lnTo>
                <a:lnTo>
                  <a:pt x="186613" y="241538"/>
                </a:lnTo>
                <a:lnTo>
                  <a:pt x="194821" y="247998"/>
                </a:lnTo>
                <a:lnTo>
                  <a:pt x="201644" y="254044"/>
                </a:lnTo>
                <a:lnTo>
                  <a:pt x="207851" y="259906"/>
                </a:lnTo>
                <a:lnTo>
                  <a:pt x="232736" y="284539"/>
                </a:lnTo>
                <a:lnTo>
                  <a:pt x="235050" y="287797"/>
                </a:lnTo>
                <a:lnTo>
                  <a:pt x="237621" y="293957"/>
                </a:lnTo>
                <a:lnTo>
                  <a:pt x="240211" y="295981"/>
                </a:lnTo>
                <a:lnTo>
                  <a:pt x="243843" y="297330"/>
                </a:lnTo>
                <a:lnTo>
                  <a:pt x="248170" y="298230"/>
                </a:lnTo>
                <a:lnTo>
                  <a:pt x="251054" y="299782"/>
                </a:lnTo>
                <a:lnTo>
                  <a:pt x="252977" y="301769"/>
                </a:lnTo>
                <a:lnTo>
                  <a:pt x="254259" y="304047"/>
                </a:lnTo>
                <a:lnTo>
                  <a:pt x="256066" y="305565"/>
                </a:lnTo>
                <a:lnTo>
                  <a:pt x="258223" y="306577"/>
                </a:lnTo>
                <a:lnTo>
                  <a:pt x="263160" y="307701"/>
                </a:lnTo>
                <a:lnTo>
                  <a:pt x="271294" y="308334"/>
                </a:lnTo>
                <a:lnTo>
                  <a:pt x="280871" y="308566"/>
                </a:lnTo>
                <a:lnTo>
                  <a:pt x="281427" y="307625"/>
                </a:lnTo>
                <a:lnTo>
                  <a:pt x="282540" y="30002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MARTPenAnnotation175"/>
          <p:cNvSpPr/>
          <p:nvPr/>
        </p:nvSpPr>
        <p:spPr>
          <a:xfrm>
            <a:off x="714374" y="1062990"/>
            <a:ext cx="300039" cy="257176"/>
          </a:xfrm>
          <a:custGeom>
            <a:avLst/>
            <a:gdLst/>
            <a:ahLst/>
            <a:cxnLst/>
            <a:rect l="0" t="0" r="0" b="0"/>
            <a:pathLst>
              <a:path w="300039" h="257176">
                <a:moveTo>
                  <a:pt x="300038" y="0"/>
                </a:moveTo>
                <a:lnTo>
                  <a:pt x="279887" y="0"/>
                </a:lnTo>
                <a:lnTo>
                  <a:pt x="277079" y="952"/>
                </a:lnTo>
                <a:lnTo>
                  <a:pt x="271419" y="4550"/>
                </a:lnTo>
                <a:lnTo>
                  <a:pt x="262877" y="11931"/>
                </a:lnTo>
                <a:lnTo>
                  <a:pt x="257170" y="17368"/>
                </a:lnTo>
                <a:lnTo>
                  <a:pt x="208449" y="65875"/>
                </a:lnTo>
                <a:lnTo>
                  <a:pt x="201831" y="71539"/>
                </a:lnTo>
                <a:lnTo>
                  <a:pt x="194562" y="77220"/>
                </a:lnTo>
                <a:lnTo>
                  <a:pt x="186858" y="82912"/>
                </a:lnTo>
                <a:lnTo>
                  <a:pt x="179817" y="88612"/>
                </a:lnTo>
                <a:lnTo>
                  <a:pt x="173218" y="94317"/>
                </a:lnTo>
                <a:lnTo>
                  <a:pt x="166914" y="100025"/>
                </a:lnTo>
                <a:lnTo>
                  <a:pt x="152289" y="113988"/>
                </a:lnTo>
                <a:lnTo>
                  <a:pt x="124168" y="141684"/>
                </a:lnTo>
                <a:lnTo>
                  <a:pt x="117069" y="147796"/>
                </a:lnTo>
                <a:lnTo>
                  <a:pt x="109479" y="153775"/>
                </a:lnTo>
                <a:lnTo>
                  <a:pt x="101561" y="159667"/>
                </a:lnTo>
                <a:lnTo>
                  <a:pt x="94377" y="165499"/>
                </a:lnTo>
                <a:lnTo>
                  <a:pt x="87683" y="171293"/>
                </a:lnTo>
                <a:lnTo>
                  <a:pt x="81316" y="177060"/>
                </a:lnTo>
                <a:lnTo>
                  <a:pt x="69161" y="188548"/>
                </a:lnTo>
                <a:lnTo>
                  <a:pt x="34528" y="222660"/>
                </a:lnTo>
                <a:lnTo>
                  <a:pt x="14302" y="242874"/>
                </a:lnTo>
                <a:lnTo>
                  <a:pt x="12392" y="245736"/>
                </a:lnTo>
                <a:lnTo>
                  <a:pt x="10270" y="251456"/>
                </a:lnTo>
                <a:lnTo>
                  <a:pt x="8752" y="253362"/>
                </a:lnTo>
                <a:lnTo>
                  <a:pt x="6787" y="254633"/>
                </a:lnTo>
                <a:lnTo>
                  <a:pt x="0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176"/>
          <p:cNvSpPr/>
          <p:nvPr/>
        </p:nvSpPr>
        <p:spPr>
          <a:xfrm>
            <a:off x="1203007" y="1191577"/>
            <a:ext cx="248603" cy="17146"/>
          </a:xfrm>
          <a:custGeom>
            <a:avLst/>
            <a:gdLst/>
            <a:ahLst/>
            <a:cxnLst/>
            <a:rect l="0" t="0" r="0" b="0"/>
            <a:pathLst>
              <a:path w="248603" h="17146">
                <a:moveTo>
                  <a:pt x="0" y="0"/>
                </a:moveTo>
                <a:lnTo>
                  <a:pt x="0" y="8468"/>
                </a:lnTo>
                <a:lnTo>
                  <a:pt x="2540" y="11066"/>
                </a:lnTo>
                <a:lnTo>
                  <a:pt x="4551" y="13092"/>
                </a:lnTo>
                <a:lnTo>
                  <a:pt x="7796" y="14443"/>
                </a:lnTo>
                <a:lnTo>
                  <a:pt x="11865" y="15344"/>
                </a:lnTo>
                <a:lnTo>
                  <a:pt x="16483" y="15944"/>
                </a:lnTo>
                <a:lnTo>
                  <a:pt x="20513" y="16345"/>
                </a:lnTo>
                <a:lnTo>
                  <a:pt x="27532" y="16789"/>
                </a:lnTo>
                <a:lnTo>
                  <a:pt x="36366" y="16987"/>
                </a:lnTo>
                <a:lnTo>
                  <a:pt x="248602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77"/>
          <p:cNvSpPr/>
          <p:nvPr/>
        </p:nvSpPr>
        <p:spPr>
          <a:xfrm>
            <a:off x="1297304" y="1071562"/>
            <a:ext cx="60009" cy="265749"/>
          </a:xfrm>
          <a:custGeom>
            <a:avLst/>
            <a:gdLst/>
            <a:ahLst/>
            <a:cxnLst/>
            <a:rect l="0" t="0" r="0" b="0"/>
            <a:pathLst>
              <a:path w="60009" h="265749">
                <a:moveTo>
                  <a:pt x="0" y="0"/>
                </a:moveTo>
                <a:lnTo>
                  <a:pt x="0" y="11932"/>
                </a:lnTo>
                <a:lnTo>
                  <a:pt x="953" y="14622"/>
                </a:lnTo>
                <a:lnTo>
                  <a:pt x="2540" y="17368"/>
                </a:lnTo>
                <a:lnTo>
                  <a:pt x="4551" y="20151"/>
                </a:lnTo>
                <a:lnTo>
                  <a:pt x="5892" y="23912"/>
                </a:lnTo>
                <a:lnTo>
                  <a:pt x="6786" y="28324"/>
                </a:lnTo>
                <a:lnTo>
                  <a:pt x="7381" y="33170"/>
                </a:lnTo>
                <a:lnTo>
                  <a:pt x="7779" y="38306"/>
                </a:lnTo>
                <a:lnTo>
                  <a:pt x="8043" y="43635"/>
                </a:lnTo>
                <a:lnTo>
                  <a:pt x="8338" y="54636"/>
                </a:lnTo>
                <a:lnTo>
                  <a:pt x="8542" y="82913"/>
                </a:lnTo>
                <a:lnTo>
                  <a:pt x="9505" y="88613"/>
                </a:lnTo>
                <a:lnTo>
                  <a:pt x="11099" y="94318"/>
                </a:lnTo>
                <a:lnTo>
                  <a:pt x="13115" y="100026"/>
                </a:lnTo>
                <a:lnTo>
                  <a:pt x="14458" y="105736"/>
                </a:lnTo>
                <a:lnTo>
                  <a:pt x="15354" y="111449"/>
                </a:lnTo>
                <a:lnTo>
                  <a:pt x="15951" y="117161"/>
                </a:lnTo>
                <a:lnTo>
                  <a:pt x="16349" y="122875"/>
                </a:lnTo>
                <a:lnTo>
                  <a:pt x="16615" y="128589"/>
                </a:lnTo>
                <a:lnTo>
                  <a:pt x="16791" y="134304"/>
                </a:lnTo>
                <a:lnTo>
                  <a:pt x="17862" y="140018"/>
                </a:lnTo>
                <a:lnTo>
                  <a:pt x="19528" y="145733"/>
                </a:lnTo>
                <a:lnTo>
                  <a:pt x="21591" y="151448"/>
                </a:lnTo>
                <a:lnTo>
                  <a:pt x="22967" y="157163"/>
                </a:lnTo>
                <a:lnTo>
                  <a:pt x="23884" y="162878"/>
                </a:lnTo>
                <a:lnTo>
                  <a:pt x="24495" y="168593"/>
                </a:lnTo>
                <a:lnTo>
                  <a:pt x="25855" y="174308"/>
                </a:lnTo>
                <a:lnTo>
                  <a:pt x="27715" y="180023"/>
                </a:lnTo>
                <a:lnTo>
                  <a:pt x="29907" y="185738"/>
                </a:lnTo>
                <a:lnTo>
                  <a:pt x="31368" y="191453"/>
                </a:lnTo>
                <a:lnTo>
                  <a:pt x="32342" y="197168"/>
                </a:lnTo>
                <a:lnTo>
                  <a:pt x="32992" y="202883"/>
                </a:lnTo>
                <a:lnTo>
                  <a:pt x="33424" y="207645"/>
                </a:lnTo>
                <a:lnTo>
                  <a:pt x="33906" y="215477"/>
                </a:lnTo>
                <a:lnTo>
                  <a:pt x="34986" y="219851"/>
                </a:lnTo>
                <a:lnTo>
                  <a:pt x="36659" y="224673"/>
                </a:lnTo>
                <a:lnTo>
                  <a:pt x="38727" y="229792"/>
                </a:lnTo>
                <a:lnTo>
                  <a:pt x="41058" y="234157"/>
                </a:lnTo>
                <a:lnTo>
                  <a:pt x="43565" y="238020"/>
                </a:lnTo>
                <a:lnTo>
                  <a:pt x="46188" y="241547"/>
                </a:lnTo>
                <a:lnTo>
                  <a:pt x="47937" y="244852"/>
                </a:lnTo>
                <a:lnTo>
                  <a:pt x="49103" y="248007"/>
                </a:lnTo>
                <a:lnTo>
                  <a:pt x="49881" y="251063"/>
                </a:lnTo>
                <a:lnTo>
                  <a:pt x="51351" y="254053"/>
                </a:lnTo>
                <a:lnTo>
                  <a:pt x="53284" y="256999"/>
                </a:lnTo>
                <a:lnTo>
                  <a:pt x="60008" y="26574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78"/>
          <p:cNvSpPr/>
          <p:nvPr/>
        </p:nvSpPr>
        <p:spPr>
          <a:xfrm>
            <a:off x="1554479" y="1063110"/>
            <a:ext cx="255848" cy="418217"/>
          </a:xfrm>
          <a:custGeom>
            <a:avLst/>
            <a:gdLst/>
            <a:ahLst/>
            <a:cxnLst/>
            <a:rect l="0" t="0" r="0" b="0"/>
            <a:pathLst>
              <a:path w="255848" h="418217">
                <a:moveTo>
                  <a:pt x="0" y="25597"/>
                </a:moveTo>
                <a:lnTo>
                  <a:pt x="0" y="38367"/>
                </a:lnTo>
                <a:lnTo>
                  <a:pt x="4551" y="50547"/>
                </a:lnTo>
                <a:lnTo>
                  <a:pt x="6786" y="60816"/>
                </a:lnTo>
                <a:lnTo>
                  <a:pt x="7779" y="70778"/>
                </a:lnTo>
                <a:lnTo>
                  <a:pt x="8338" y="83645"/>
                </a:lnTo>
                <a:lnTo>
                  <a:pt x="8573" y="181060"/>
                </a:lnTo>
                <a:lnTo>
                  <a:pt x="11113" y="190259"/>
                </a:lnTo>
                <a:lnTo>
                  <a:pt x="15954" y="202585"/>
                </a:lnTo>
                <a:lnTo>
                  <a:pt x="21696" y="206811"/>
                </a:lnTo>
                <a:lnTo>
                  <a:pt x="29645" y="211864"/>
                </a:lnTo>
                <a:lnTo>
                  <a:pt x="36354" y="217285"/>
                </a:lnTo>
                <a:lnTo>
                  <a:pt x="40934" y="221141"/>
                </a:lnTo>
                <a:lnTo>
                  <a:pt x="42530" y="221682"/>
                </a:lnTo>
                <a:lnTo>
                  <a:pt x="46842" y="222283"/>
                </a:lnTo>
                <a:lnTo>
                  <a:pt x="49326" y="221491"/>
                </a:lnTo>
                <a:lnTo>
                  <a:pt x="54625" y="218071"/>
                </a:lnTo>
                <a:lnTo>
                  <a:pt x="58324" y="216778"/>
                </a:lnTo>
                <a:lnTo>
                  <a:pt x="62696" y="215916"/>
                </a:lnTo>
                <a:lnTo>
                  <a:pt x="67515" y="215341"/>
                </a:lnTo>
                <a:lnTo>
                  <a:pt x="72633" y="214006"/>
                </a:lnTo>
                <a:lnTo>
                  <a:pt x="77949" y="212163"/>
                </a:lnTo>
                <a:lnTo>
                  <a:pt x="83399" y="209982"/>
                </a:lnTo>
                <a:lnTo>
                  <a:pt x="88937" y="206623"/>
                </a:lnTo>
                <a:lnTo>
                  <a:pt x="94534" y="202478"/>
                </a:lnTo>
                <a:lnTo>
                  <a:pt x="100170" y="197810"/>
                </a:lnTo>
                <a:lnTo>
                  <a:pt x="105833" y="192793"/>
                </a:lnTo>
                <a:lnTo>
                  <a:pt x="117205" y="182139"/>
                </a:lnTo>
                <a:lnTo>
                  <a:pt x="121952" y="176631"/>
                </a:lnTo>
                <a:lnTo>
                  <a:pt x="129766" y="165431"/>
                </a:lnTo>
                <a:lnTo>
                  <a:pt x="134136" y="159777"/>
                </a:lnTo>
                <a:lnTo>
                  <a:pt x="138954" y="154103"/>
                </a:lnTo>
                <a:lnTo>
                  <a:pt x="144071" y="148415"/>
                </a:lnTo>
                <a:lnTo>
                  <a:pt x="154837" y="137015"/>
                </a:lnTo>
                <a:lnTo>
                  <a:pt x="160375" y="131308"/>
                </a:lnTo>
                <a:lnTo>
                  <a:pt x="165019" y="124646"/>
                </a:lnTo>
                <a:lnTo>
                  <a:pt x="169068" y="117347"/>
                </a:lnTo>
                <a:lnTo>
                  <a:pt x="182410" y="89652"/>
                </a:lnTo>
                <a:lnTo>
                  <a:pt x="191314" y="71670"/>
                </a:lnTo>
                <a:lnTo>
                  <a:pt x="194566" y="60044"/>
                </a:lnTo>
                <a:lnTo>
                  <a:pt x="195433" y="54277"/>
                </a:lnTo>
                <a:lnTo>
                  <a:pt x="198937" y="45328"/>
                </a:lnTo>
                <a:lnTo>
                  <a:pt x="201205" y="41609"/>
                </a:lnTo>
                <a:lnTo>
                  <a:pt x="203725" y="32396"/>
                </a:lnTo>
                <a:lnTo>
                  <a:pt x="204844" y="22904"/>
                </a:lnTo>
                <a:lnTo>
                  <a:pt x="205622" y="10543"/>
                </a:lnTo>
                <a:lnTo>
                  <a:pt x="205730" y="1255"/>
                </a:lnTo>
                <a:lnTo>
                  <a:pt x="204781" y="796"/>
                </a:lnTo>
                <a:lnTo>
                  <a:pt x="198359" y="0"/>
                </a:lnTo>
                <a:lnTo>
                  <a:pt x="197962" y="913"/>
                </a:lnTo>
                <a:lnTo>
                  <a:pt x="197325" y="9220"/>
                </a:lnTo>
                <a:lnTo>
                  <a:pt x="197199" y="20034"/>
                </a:lnTo>
                <a:lnTo>
                  <a:pt x="197177" y="28500"/>
                </a:lnTo>
                <a:lnTo>
                  <a:pt x="199712" y="36730"/>
                </a:lnTo>
                <a:lnTo>
                  <a:pt x="203061" y="46737"/>
                </a:lnTo>
                <a:lnTo>
                  <a:pt x="204550" y="57535"/>
                </a:lnTo>
                <a:lnTo>
                  <a:pt x="205387" y="69774"/>
                </a:lnTo>
                <a:lnTo>
                  <a:pt x="208124" y="78886"/>
                </a:lnTo>
                <a:lnTo>
                  <a:pt x="212515" y="90239"/>
                </a:lnTo>
                <a:lnTo>
                  <a:pt x="217641" y="104809"/>
                </a:lnTo>
                <a:lnTo>
                  <a:pt x="220342" y="111743"/>
                </a:lnTo>
                <a:lnTo>
                  <a:pt x="225882" y="124526"/>
                </a:lnTo>
                <a:lnTo>
                  <a:pt x="228980" y="136558"/>
                </a:lnTo>
                <a:lnTo>
                  <a:pt x="230357" y="148256"/>
                </a:lnTo>
                <a:lnTo>
                  <a:pt x="230968" y="159804"/>
                </a:lnTo>
                <a:lnTo>
                  <a:pt x="232084" y="166504"/>
                </a:lnTo>
                <a:lnTo>
                  <a:pt x="233781" y="173827"/>
                </a:lnTo>
                <a:lnTo>
                  <a:pt x="235864" y="181567"/>
                </a:lnTo>
                <a:lnTo>
                  <a:pt x="240718" y="197787"/>
                </a:lnTo>
                <a:lnTo>
                  <a:pt x="243347" y="206113"/>
                </a:lnTo>
                <a:lnTo>
                  <a:pt x="245099" y="213568"/>
                </a:lnTo>
                <a:lnTo>
                  <a:pt x="246267" y="220444"/>
                </a:lnTo>
                <a:lnTo>
                  <a:pt x="248517" y="233163"/>
                </a:lnTo>
                <a:lnTo>
                  <a:pt x="252692" y="245166"/>
                </a:lnTo>
                <a:lnTo>
                  <a:pt x="254187" y="251986"/>
                </a:lnTo>
                <a:lnTo>
                  <a:pt x="255183" y="259391"/>
                </a:lnTo>
                <a:lnTo>
                  <a:pt x="255847" y="267185"/>
                </a:lnTo>
                <a:lnTo>
                  <a:pt x="255337" y="274285"/>
                </a:lnTo>
                <a:lnTo>
                  <a:pt x="252231" y="287255"/>
                </a:lnTo>
                <a:lnTo>
                  <a:pt x="247675" y="301910"/>
                </a:lnTo>
                <a:lnTo>
                  <a:pt x="245127" y="309818"/>
                </a:lnTo>
                <a:lnTo>
                  <a:pt x="241523" y="316995"/>
                </a:lnTo>
                <a:lnTo>
                  <a:pt x="237216" y="323685"/>
                </a:lnTo>
                <a:lnTo>
                  <a:pt x="232439" y="330050"/>
                </a:lnTo>
                <a:lnTo>
                  <a:pt x="227350" y="336198"/>
                </a:lnTo>
                <a:lnTo>
                  <a:pt x="222051" y="342202"/>
                </a:lnTo>
                <a:lnTo>
                  <a:pt x="216615" y="348109"/>
                </a:lnTo>
                <a:lnTo>
                  <a:pt x="211085" y="354905"/>
                </a:lnTo>
                <a:lnTo>
                  <a:pt x="205493" y="362293"/>
                </a:lnTo>
                <a:lnTo>
                  <a:pt x="199861" y="370076"/>
                </a:lnTo>
                <a:lnTo>
                  <a:pt x="192296" y="376217"/>
                </a:lnTo>
                <a:lnTo>
                  <a:pt x="183442" y="381264"/>
                </a:lnTo>
                <a:lnTo>
                  <a:pt x="165350" y="389411"/>
                </a:lnTo>
                <a:lnTo>
                  <a:pt x="144455" y="399353"/>
                </a:lnTo>
                <a:lnTo>
                  <a:pt x="114508" y="414141"/>
                </a:lnTo>
                <a:lnTo>
                  <a:pt x="109676" y="416071"/>
                </a:lnTo>
                <a:lnTo>
                  <a:pt x="101768" y="418216"/>
                </a:lnTo>
                <a:lnTo>
                  <a:pt x="98325" y="417836"/>
                </a:lnTo>
                <a:lnTo>
                  <a:pt x="95078" y="416629"/>
                </a:lnTo>
                <a:lnTo>
                  <a:pt x="88930" y="413702"/>
                </a:lnTo>
                <a:lnTo>
                  <a:pt x="83022" y="412401"/>
                </a:lnTo>
                <a:lnTo>
                  <a:pt x="77221" y="409282"/>
                </a:lnTo>
                <a:lnTo>
                  <a:pt x="74341" y="407117"/>
                </a:lnTo>
                <a:lnTo>
                  <a:pt x="68601" y="404712"/>
                </a:lnTo>
                <a:lnTo>
                  <a:pt x="65736" y="404070"/>
                </a:lnTo>
                <a:lnTo>
                  <a:pt x="60014" y="400817"/>
                </a:lnTo>
                <a:lnTo>
                  <a:pt x="54296" y="396197"/>
                </a:lnTo>
                <a:lnTo>
                  <a:pt x="48579" y="390968"/>
                </a:lnTo>
                <a:lnTo>
                  <a:pt x="40006" y="382669"/>
                </a:lnTo>
                <a:lnTo>
                  <a:pt x="31433" y="374178"/>
                </a:lnTo>
                <a:lnTo>
                  <a:pt x="29528" y="371332"/>
                </a:lnTo>
                <a:lnTo>
                  <a:pt x="25718" y="35992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79"/>
          <p:cNvSpPr/>
          <p:nvPr/>
        </p:nvSpPr>
        <p:spPr>
          <a:xfrm>
            <a:off x="1965959" y="1123000"/>
            <a:ext cx="205742" cy="17143"/>
          </a:xfrm>
          <a:custGeom>
            <a:avLst/>
            <a:gdLst/>
            <a:ahLst/>
            <a:cxnLst/>
            <a:rect l="0" t="0" r="0" b="0"/>
            <a:pathLst>
              <a:path w="205742" h="17143">
                <a:moveTo>
                  <a:pt x="0" y="17142"/>
                </a:moveTo>
                <a:lnTo>
                  <a:pt x="0" y="9761"/>
                </a:lnTo>
                <a:lnTo>
                  <a:pt x="953" y="9364"/>
                </a:lnTo>
                <a:lnTo>
                  <a:pt x="4551" y="8923"/>
                </a:lnTo>
                <a:lnTo>
                  <a:pt x="10583" y="8616"/>
                </a:lnTo>
                <a:lnTo>
                  <a:pt x="40625" y="8572"/>
                </a:lnTo>
                <a:lnTo>
                  <a:pt x="47086" y="7619"/>
                </a:lnTo>
                <a:lnTo>
                  <a:pt x="54251" y="6031"/>
                </a:lnTo>
                <a:lnTo>
                  <a:pt x="61885" y="4019"/>
                </a:lnTo>
                <a:lnTo>
                  <a:pt x="68879" y="2679"/>
                </a:lnTo>
                <a:lnTo>
                  <a:pt x="75447" y="1785"/>
                </a:lnTo>
                <a:lnTo>
                  <a:pt x="81731" y="1189"/>
                </a:lnTo>
                <a:lnTo>
                  <a:pt x="88777" y="792"/>
                </a:lnTo>
                <a:lnTo>
                  <a:pt x="104227" y="350"/>
                </a:lnTo>
                <a:lnTo>
                  <a:pt x="139126" y="44"/>
                </a:lnTo>
                <a:lnTo>
                  <a:pt x="177970" y="0"/>
                </a:lnTo>
                <a:lnTo>
                  <a:pt x="182465" y="951"/>
                </a:lnTo>
                <a:lnTo>
                  <a:pt x="186413" y="2538"/>
                </a:lnTo>
                <a:lnTo>
                  <a:pt x="189998" y="4549"/>
                </a:lnTo>
                <a:lnTo>
                  <a:pt x="193340" y="5889"/>
                </a:lnTo>
                <a:lnTo>
                  <a:pt x="196521" y="6782"/>
                </a:lnTo>
                <a:lnTo>
                  <a:pt x="205741" y="856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80"/>
          <p:cNvSpPr/>
          <p:nvPr/>
        </p:nvSpPr>
        <p:spPr>
          <a:xfrm>
            <a:off x="2000250" y="1225867"/>
            <a:ext cx="205740" cy="25719"/>
          </a:xfrm>
          <a:custGeom>
            <a:avLst/>
            <a:gdLst/>
            <a:ahLst/>
            <a:cxnLst/>
            <a:rect l="0" t="0" r="0" b="0"/>
            <a:pathLst>
              <a:path w="205740" h="25719">
                <a:moveTo>
                  <a:pt x="0" y="0"/>
                </a:moveTo>
                <a:lnTo>
                  <a:pt x="4550" y="4551"/>
                </a:lnTo>
                <a:lnTo>
                  <a:pt x="6843" y="5891"/>
                </a:lnTo>
                <a:lnTo>
                  <a:pt x="9325" y="6785"/>
                </a:lnTo>
                <a:lnTo>
                  <a:pt x="11931" y="7381"/>
                </a:lnTo>
                <a:lnTo>
                  <a:pt x="15574" y="7778"/>
                </a:lnTo>
                <a:lnTo>
                  <a:pt x="19908" y="8043"/>
                </a:lnTo>
                <a:lnTo>
                  <a:pt x="29803" y="8337"/>
                </a:lnTo>
                <a:lnTo>
                  <a:pt x="81723" y="8563"/>
                </a:lnTo>
                <a:lnTo>
                  <a:pt x="104224" y="8570"/>
                </a:lnTo>
                <a:lnTo>
                  <a:pt x="111393" y="9523"/>
                </a:lnTo>
                <a:lnTo>
                  <a:pt x="118076" y="11111"/>
                </a:lnTo>
                <a:lnTo>
                  <a:pt x="124437" y="13123"/>
                </a:lnTo>
                <a:lnTo>
                  <a:pt x="130583" y="14463"/>
                </a:lnTo>
                <a:lnTo>
                  <a:pt x="136585" y="15357"/>
                </a:lnTo>
                <a:lnTo>
                  <a:pt x="142492" y="15953"/>
                </a:lnTo>
                <a:lnTo>
                  <a:pt x="148334" y="16350"/>
                </a:lnTo>
                <a:lnTo>
                  <a:pt x="154134" y="16615"/>
                </a:lnTo>
                <a:lnTo>
                  <a:pt x="159906" y="16792"/>
                </a:lnTo>
                <a:lnTo>
                  <a:pt x="165659" y="17862"/>
                </a:lnTo>
                <a:lnTo>
                  <a:pt x="171399" y="19528"/>
                </a:lnTo>
                <a:lnTo>
                  <a:pt x="177131" y="21591"/>
                </a:lnTo>
                <a:lnTo>
                  <a:pt x="181905" y="22967"/>
                </a:lnTo>
                <a:lnTo>
                  <a:pt x="186040" y="23884"/>
                </a:lnTo>
                <a:lnTo>
                  <a:pt x="189749" y="24495"/>
                </a:lnTo>
                <a:lnTo>
                  <a:pt x="193174" y="24902"/>
                </a:lnTo>
                <a:lnTo>
                  <a:pt x="196410" y="25174"/>
                </a:lnTo>
                <a:lnTo>
                  <a:pt x="205739" y="257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81"/>
          <p:cNvSpPr/>
          <p:nvPr/>
        </p:nvSpPr>
        <p:spPr>
          <a:xfrm>
            <a:off x="2343150" y="1011910"/>
            <a:ext cx="257176" cy="325399"/>
          </a:xfrm>
          <a:custGeom>
            <a:avLst/>
            <a:gdLst/>
            <a:ahLst/>
            <a:cxnLst/>
            <a:rect l="0" t="0" r="0" b="0"/>
            <a:pathLst>
              <a:path w="257176" h="325399">
                <a:moveTo>
                  <a:pt x="257175" y="16790"/>
                </a:moveTo>
                <a:lnTo>
                  <a:pt x="257175" y="8322"/>
                </a:lnTo>
                <a:lnTo>
                  <a:pt x="252624" y="3697"/>
                </a:lnTo>
                <a:lnTo>
                  <a:pt x="250331" y="2346"/>
                </a:lnTo>
                <a:lnTo>
                  <a:pt x="245243" y="845"/>
                </a:lnTo>
                <a:lnTo>
                  <a:pt x="239807" y="178"/>
                </a:lnTo>
                <a:lnTo>
                  <a:pt x="237023" y="0"/>
                </a:lnTo>
                <a:lnTo>
                  <a:pt x="232310" y="834"/>
                </a:lnTo>
                <a:lnTo>
                  <a:pt x="226311" y="2343"/>
                </a:lnTo>
                <a:lnTo>
                  <a:pt x="219454" y="4301"/>
                </a:lnTo>
                <a:lnTo>
                  <a:pt x="212025" y="5606"/>
                </a:lnTo>
                <a:lnTo>
                  <a:pt x="204215" y="6476"/>
                </a:lnTo>
                <a:lnTo>
                  <a:pt x="196150" y="7057"/>
                </a:lnTo>
                <a:lnTo>
                  <a:pt x="188869" y="7443"/>
                </a:lnTo>
                <a:lnTo>
                  <a:pt x="175699" y="7873"/>
                </a:lnTo>
                <a:lnTo>
                  <a:pt x="62778" y="8217"/>
                </a:lnTo>
                <a:lnTo>
                  <a:pt x="61855" y="8217"/>
                </a:lnTo>
                <a:lnTo>
                  <a:pt x="58288" y="10757"/>
                </a:lnTo>
                <a:lnTo>
                  <a:pt x="56004" y="12768"/>
                </a:lnTo>
                <a:lnTo>
                  <a:pt x="53528" y="14108"/>
                </a:lnTo>
                <a:lnTo>
                  <a:pt x="46446" y="15995"/>
                </a:lnTo>
                <a:lnTo>
                  <a:pt x="44455" y="16437"/>
                </a:lnTo>
                <a:lnTo>
                  <a:pt x="38783" y="21236"/>
                </a:lnTo>
                <a:lnTo>
                  <a:pt x="37285" y="23564"/>
                </a:lnTo>
                <a:lnTo>
                  <a:pt x="35621" y="28690"/>
                </a:lnTo>
                <a:lnTo>
                  <a:pt x="34225" y="30438"/>
                </a:lnTo>
                <a:lnTo>
                  <a:pt x="32341" y="31604"/>
                </a:lnTo>
                <a:lnTo>
                  <a:pt x="30133" y="32381"/>
                </a:lnTo>
                <a:lnTo>
                  <a:pt x="28661" y="33851"/>
                </a:lnTo>
                <a:lnTo>
                  <a:pt x="27680" y="35784"/>
                </a:lnTo>
                <a:lnTo>
                  <a:pt x="26589" y="40471"/>
                </a:lnTo>
                <a:lnTo>
                  <a:pt x="26105" y="45730"/>
                </a:lnTo>
                <a:lnTo>
                  <a:pt x="23349" y="53782"/>
                </a:lnTo>
                <a:lnTo>
                  <a:pt x="19902" y="62758"/>
                </a:lnTo>
                <a:lnTo>
                  <a:pt x="18370" y="69922"/>
                </a:lnTo>
                <a:lnTo>
                  <a:pt x="15149" y="78822"/>
                </a:lnTo>
                <a:lnTo>
                  <a:pt x="12957" y="83862"/>
                </a:lnTo>
                <a:lnTo>
                  <a:pt x="11495" y="89127"/>
                </a:lnTo>
                <a:lnTo>
                  <a:pt x="10521" y="94542"/>
                </a:lnTo>
                <a:lnTo>
                  <a:pt x="9871" y="100057"/>
                </a:lnTo>
                <a:lnTo>
                  <a:pt x="6609" y="108725"/>
                </a:lnTo>
                <a:lnTo>
                  <a:pt x="2937" y="115752"/>
                </a:lnTo>
                <a:lnTo>
                  <a:pt x="1305" y="122050"/>
                </a:lnTo>
                <a:lnTo>
                  <a:pt x="580" y="130565"/>
                </a:lnTo>
                <a:lnTo>
                  <a:pt x="257" y="139746"/>
                </a:lnTo>
                <a:lnTo>
                  <a:pt x="76" y="150270"/>
                </a:lnTo>
                <a:lnTo>
                  <a:pt x="0" y="169856"/>
                </a:lnTo>
                <a:lnTo>
                  <a:pt x="952" y="170269"/>
                </a:lnTo>
                <a:lnTo>
                  <a:pt x="4550" y="170728"/>
                </a:lnTo>
                <a:lnTo>
                  <a:pt x="6843" y="169897"/>
                </a:lnTo>
                <a:lnTo>
                  <a:pt x="14621" y="165131"/>
                </a:lnTo>
                <a:lnTo>
                  <a:pt x="20151" y="163681"/>
                </a:lnTo>
                <a:lnTo>
                  <a:pt x="24863" y="163295"/>
                </a:lnTo>
                <a:lnTo>
                  <a:pt x="30863" y="163037"/>
                </a:lnTo>
                <a:lnTo>
                  <a:pt x="37720" y="162866"/>
                </a:lnTo>
                <a:lnTo>
                  <a:pt x="45149" y="161799"/>
                </a:lnTo>
                <a:lnTo>
                  <a:pt x="52959" y="160135"/>
                </a:lnTo>
                <a:lnTo>
                  <a:pt x="61023" y="158073"/>
                </a:lnTo>
                <a:lnTo>
                  <a:pt x="68305" y="156698"/>
                </a:lnTo>
                <a:lnTo>
                  <a:pt x="75064" y="155782"/>
                </a:lnTo>
                <a:lnTo>
                  <a:pt x="81475" y="155171"/>
                </a:lnTo>
                <a:lnTo>
                  <a:pt x="88606" y="155717"/>
                </a:lnTo>
                <a:lnTo>
                  <a:pt x="96218" y="157033"/>
                </a:lnTo>
                <a:lnTo>
                  <a:pt x="104150" y="158862"/>
                </a:lnTo>
                <a:lnTo>
                  <a:pt x="112296" y="160082"/>
                </a:lnTo>
                <a:lnTo>
                  <a:pt x="120584" y="160896"/>
                </a:lnTo>
                <a:lnTo>
                  <a:pt x="128967" y="161438"/>
                </a:lnTo>
                <a:lnTo>
                  <a:pt x="136460" y="162752"/>
                </a:lnTo>
                <a:lnTo>
                  <a:pt x="143361" y="164580"/>
                </a:lnTo>
                <a:lnTo>
                  <a:pt x="149866" y="166752"/>
                </a:lnTo>
                <a:lnTo>
                  <a:pt x="156108" y="169152"/>
                </a:lnTo>
                <a:lnTo>
                  <a:pt x="162174" y="171704"/>
                </a:lnTo>
                <a:lnTo>
                  <a:pt x="168124" y="174359"/>
                </a:lnTo>
                <a:lnTo>
                  <a:pt x="179814" y="179848"/>
                </a:lnTo>
                <a:lnTo>
                  <a:pt x="202841" y="191133"/>
                </a:lnTo>
                <a:lnTo>
                  <a:pt x="206664" y="194931"/>
                </a:lnTo>
                <a:lnTo>
                  <a:pt x="209214" y="199368"/>
                </a:lnTo>
                <a:lnTo>
                  <a:pt x="212999" y="209378"/>
                </a:lnTo>
                <a:lnTo>
                  <a:pt x="215341" y="214714"/>
                </a:lnTo>
                <a:lnTo>
                  <a:pt x="220484" y="224771"/>
                </a:lnTo>
                <a:lnTo>
                  <a:pt x="225945" y="232416"/>
                </a:lnTo>
                <a:lnTo>
                  <a:pt x="226830" y="236740"/>
                </a:lnTo>
                <a:lnTo>
                  <a:pt x="226467" y="241528"/>
                </a:lnTo>
                <a:lnTo>
                  <a:pt x="224477" y="250976"/>
                </a:lnTo>
                <a:lnTo>
                  <a:pt x="223592" y="258350"/>
                </a:lnTo>
                <a:lnTo>
                  <a:pt x="222404" y="261650"/>
                </a:lnTo>
                <a:lnTo>
                  <a:pt x="218543" y="267856"/>
                </a:lnTo>
                <a:lnTo>
                  <a:pt x="211113" y="276330"/>
                </a:lnTo>
                <a:lnTo>
                  <a:pt x="206464" y="281256"/>
                </a:lnTo>
                <a:lnTo>
                  <a:pt x="201460" y="285493"/>
                </a:lnTo>
                <a:lnTo>
                  <a:pt x="196219" y="289270"/>
                </a:lnTo>
                <a:lnTo>
                  <a:pt x="190820" y="292741"/>
                </a:lnTo>
                <a:lnTo>
                  <a:pt x="185316" y="296007"/>
                </a:lnTo>
                <a:lnTo>
                  <a:pt x="179741" y="299137"/>
                </a:lnTo>
                <a:lnTo>
                  <a:pt x="168467" y="305155"/>
                </a:lnTo>
                <a:lnTo>
                  <a:pt x="140000" y="319653"/>
                </a:lnTo>
                <a:lnTo>
                  <a:pt x="134291" y="321568"/>
                </a:lnTo>
                <a:lnTo>
                  <a:pt x="128580" y="322845"/>
                </a:lnTo>
                <a:lnTo>
                  <a:pt x="122867" y="323697"/>
                </a:lnTo>
                <a:lnTo>
                  <a:pt x="118106" y="324264"/>
                </a:lnTo>
                <a:lnTo>
                  <a:pt x="110276" y="324895"/>
                </a:lnTo>
                <a:lnTo>
                  <a:pt x="103380" y="325300"/>
                </a:lnTo>
                <a:lnTo>
                  <a:pt x="94267" y="325391"/>
                </a:lnTo>
                <a:lnTo>
                  <a:pt x="87037" y="325398"/>
                </a:lnTo>
                <a:lnTo>
                  <a:pt x="79112" y="318614"/>
                </a:lnTo>
                <a:lnTo>
                  <a:pt x="78459" y="318018"/>
                </a:lnTo>
                <a:lnTo>
                  <a:pt x="75193" y="317357"/>
                </a:lnTo>
                <a:lnTo>
                  <a:pt x="69886" y="316932"/>
                </a:lnTo>
                <a:lnTo>
                  <a:pt x="69450" y="315944"/>
                </a:lnTo>
                <a:lnTo>
                  <a:pt x="68579" y="30825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82"/>
          <p:cNvSpPr/>
          <p:nvPr/>
        </p:nvSpPr>
        <p:spPr>
          <a:xfrm>
            <a:off x="2668904" y="994419"/>
            <a:ext cx="240031" cy="368606"/>
          </a:xfrm>
          <a:custGeom>
            <a:avLst/>
            <a:gdLst/>
            <a:ahLst/>
            <a:cxnLst/>
            <a:rect l="0" t="0" r="0" b="0"/>
            <a:pathLst>
              <a:path w="240031" h="368606">
                <a:moveTo>
                  <a:pt x="0" y="34281"/>
                </a:moveTo>
                <a:lnTo>
                  <a:pt x="0" y="26061"/>
                </a:lnTo>
                <a:lnTo>
                  <a:pt x="6844" y="25778"/>
                </a:lnTo>
                <a:lnTo>
                  <a:pt x="11932" y="25739"/>
                </a:lnTo>
                <a:lnTo>
                  <a:pt x="14622" y="24776"/>
                </a:lnTo>
                <a:lnTo>
                  <a:pt x="20152" y="21166"/>
                </a:lnTo>
                <a:lnTo>
                  <a:pt x="25784" y="18927"/>
                </a:lnTo>
                <a:lnTo>
                  <a:pt x="32415" y="17932"/>
                </a:lnTo>
                <a:lnTo>
                  <a:pt x="36850" y="17666"/>
                </a:lnTo>
                <a:lnTo>
                  <a:pt x="45906" y="17371"/>
                </a:lnTo>
                <a:lnTo>
                  <a:pt x="57311" y="17205"/>
                </a:lnTo>
                <a:lnTo>
                  <a:pt x="67064" y="17167"/>
                </a:lnTo>
                <a:lnTo>
                  <a:pt x="73285" y="16204"/>
                </a:lnTo>
                <a:lnTo>
                  <a:pt x="80289" y="14609"/>
                </a:lnTo>
                <a:lnTo>
                  <a:pt x="87816" y="12594"/>
                </a:lnTo>
                <a:lnTo>
                  <a:pt x="94739" y="11250"/>
                </a:lnTo>
                <a:lnTo>
                  <a:pt x="101260" y="10355"/>
                </a:lnTo>
                <a:lnTo>
                  <a:pt x="107512" y="9757"/>
                </a:lnTo>
                <a:lnTo>
                  <a:pt x="113585" y="9359"/>
                </a:lnTo>
                <a:lnTo>
                  <a:pt x="119538" y="9094"/>
                </a:lnTo>
                <a:lnTo>
                  <a:pt x="125412" y="8917"/>
                </a:lnTo>
                <a:lnTo>
                  <a:pt x="131233" y="7846"/>
                </a:lnTo>
                <a:lnTo>
                  <a:pt x="137019" y="6180"/>
                </a:lnTo>
                <a:lnTo>
                  <a:pt x="142781" y="4117"/>
                </a:lnTo>
                <a:lnTo>
                  <a:pt x="148528" y="2742"/>
                </a:lnTo>
                <a:lnTo>
                  <a:pt x="154263" y="1825"/>
                </a:lnTo>
                <a:lnTo>
                  <a:pt x="159993" y="1213"/>
                </a:lnTo>
                <a:lnTo>
                  <a:pt x="165717" y="806"/>
                </a:lnTo>
                <a:lnTo>
                  <a:pt x="171438" y="534"/>
                </a:lnTo>
                <a:lnTo>
                  <a:pt x="186052" y="152"/>
                </a:lnTo>
                <a:lnTo>
                  <a:pt x="215830" y="0"/>
                </a:lnTo>
                <a:lnTo>
                  <a:pt x="219135" y="949"/>
                </a:lnTo>
                <a:lnTo>
                  <a:pt x="225346" y="4544"/>
                </a:lnTo>
                <a:lnTo>
                  <a:pt x="231203" y="8722"/>
                </a:lnTo>
                <a:lnTo>
                  <a:pt x="235472" y="12761"/>
                </a:lnTo>
                <a:lnTo>
                  <a:pt x="236992" y="15172"/>
                </a:lnTo>
                <a:lnTo>
                  <a:pt x="238680" y="20390"/>
                </a:lnTo>
                <a:lnTo>
                  <a:pt x="239430" y="28425"/>
                </a:lnTo>
                <a:lnTo>
                  <a:pt x="239764" y="37393"/>
                </a:lnTo>
                <a:lnTo>
                  <a:pt x="239951" y="48749"/>
                </a:lnTo>
                <a:lnTo>
                  <a:pt x="240030" y="108611"/>
                </a:lnTo>
                <a:lnTo>
                  <a:pt x="237490" y="120021"/>
                </a:lnTo>
                <a:lnTo>
                  <a:pt x="235479" y="125731"/>
                </a:lnTo>
                <a:lnTo>
                  <a:pt x="234139" y="132395"/>
                </a:lnTo>
                <a:lnTo>
                  <a:pt x="233245" y="139695"/>
                </a:lnTo>
                <a:lnTo>
                  <a:pt x="232650" y="147419"/>
                </a:lnTo>
                <a:lnTo>
                  <a:pt x="231300" y="154474"/>
                </a:lnTo>
                <a:lnTo>
                  <a:pt x="229447" y="161082"/>
                </a:lnTo>
                <a:lnTo>
                  <a:pt x="227260" y="167392"/>
                </a:lnTo>
                <a:lnTo>
                  <a:pt x="225802" y="174457"/>
                </a:lnTo>
                <a:lnTo>
                  <a:pt x="224830" y="182024"/>
                </a:lnTo>
                <a:lnTo>
                  <a:pt x="224182" y="189926"/>
                </a:lnTo>
                <a:lnTo>
                  <a:pt x="222797" y="197099"/>
                </a:lnTo>
                <a:lnTo>
                  <a:pt x="220921" y="203786"/>
                </a:lnTo>
                <a:lnTo>
                  <a:pt x="218719" y="210149"/>
                </a:lnTo>
                <a:lnTo>
                  <a:pt x="216297" y="216297"/>
                </a:lnTo>
                <a:lnTo>
                  <a:pt x="213731" y="222299"/>
                </a:lnTo>
                <a:lnTo>
                  <a:pt x="211068" y="228207"/>
                </a:lnTo>
                <a:lnTo>
                  <a:pt x="209292" y="235002"/>
                </a:lnTo>
                <a:lnTo>
                  <a:pt x="208108" y="242390"/>
                </a:lnTo>
                <a:lnTo>
                  <a:pt x="207319" y="250173"/>
                </a:lnTo>
                <a:lnTo>
                  <a:pt x="205840" y="257266"/>
                </a:lnTo>
                <a:lnTo>
                  <a:pt x="203902" y="263900"/>
                </a:lnTo>
                <a:lnTo>
                  <a:pt x="201657" y="270228"/>
                </a:lnTo>
                <a:lnTo>
                  <a:pt x="200161" y="276351"/>
                </a:lnTo>
                <a:lnTo>
                  <a:pt x="199163" y="282339"/>
                </a:lnTo>
                <a:lnTo>
                  <a:pt x="198498" y="288235"/>
                </a:lnTo>
                <a:lnTo>
                  <a:pt x="197102" y="294071"/>
                </a:lnTo>
                <a:lnTo>
                  <a:pt x="195219" y="299867"/>
                </a:lnTo>
                <a:lnTo>
                  <a:pt x="191539" y="310434"/>
                </a:lnTo>
                <a:lnTo>
                  <a:pt x="189904" y="318305"/>
                </a:lnTo>
                <a:lnTo>
                  <a:pt x="186637" y="327519"/>
                </a:lnTo>
                <a:lnTo>
                  <a:pt x="182962" y="337011"/>
                </a:lnTo>
                <a:lnTo>
                  <a:pt x="180894" y="347710"/>
                </a:lnTo>
                <a:lnTo>
                  <a:pt x="180138" y="358224"/>
                </a:lnTo>
                <a:lnTo>
                  <a:pt x="180024" y="368489"/>
                </a:lnTo>
                <a:lnTo>
                  <a:pt x="175084" y="368585"/>
                </a:lnTo>
                <a:lnTo>
                  <a:pt x="179184" y="368605"/>
                </a:lnTo>
                <a:lnTo>
                  <a:pt x="179464" y="367653"/>
                </a:lnTo>
                <a:lnTo>
                  <a:pt x="180023" y="36003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83"/>
          <p:cNvSpPr/>
          <p:nvPr/>
        </p:nvSpPr>
        <p:spPr>
          <a:xfrm>
            <a:off x="2806064" y="1140142"/>
            <a:ext cx="291466" cy="17146"/>
          </a:xfrm>
          <a:custGeom>
            <a:avLst/>
            <a:gdLst/>
            <a:ahLst/>
            <a:cxnLst/>
            <a:rect l="0" t="0" r="0" b="0"/>
            <a:pathLst>
              <a:path w="291466" h="17146">
                <a:moveTo>
                  <a:pt x="0" y="17145"/>
                </a:moveTo>
                <a:lnTo>
                  <a:pt x="0" y="9764"/>
                </a:lnTo>
                <a:lnTo>
                  <a:pt x="953" y="9367"/>
                </a:lnTo>
                <a:lnTo>
                  <a:pt x="4551" y="8926"/>
                </a:lnTo>
                <a:lnTo>
                  <a:pt x="11932" y="8677"/>
                </a:lnTo>
                <a:lnTo>
                  <a:pt x="14622" y="7690"/>
                </a:lnTo>
                <a:lnTo>
                  <a:pt x="17369" y="6079"/>
                </a:lnTo>
                <a:lnTo>
                  <a:pt x="20152" y="4053"/>
                </a:lnTo>
                <a:lnTo>
                  <a:pt x="23912" y="2702"/>
                </a:lnTo>
                <a:lnTo>
                  <a:pt x="28324" y="1801"/>
                </a:lnTo>
                <a:lnTo>
                  <a:pt x="33171" y="1201"/>
                </a:lnTo>
                <a:lnTo>
                  <a:pt x="38306" y="801"/>
                </a:lnTo>
                <a:lnTo>
                  <a:pt x="43635" y="534"/>
                </a:lnTo>
                <a:lnTo>
                  <a:pt x="54636" y="237"/>
                </a:lnTo>
                <a:lnTo>
                  <a:pt x="29146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84"/>
          <p:cNvSpPr/>
          <p:nvPr/>
        </p:nvSpPr>
        <p:spPr>
          <a:xfrm>
            <a:off x="662942" y="1731645"/>
            <a:ext cx="317181" cy="257176"/>
          </a:xfrm>
          <a:custGeom>
            <a:avLst/>
            <a:gdLst/>
            <a:ahLst/>
            <a:cxnLst/>
            <a:rect l="0" t="0" r="0" b="0"/>
            <a:pathLst>
              <a:path w="317181" h="257176">
                <a:moveTo>
                  <a:pt x="8570" y="0"/>
                </a:moveTo>
                <a:lnTo>
                  <a:pt x="350" y="0"/>
                </a:lnTo>
                <a:lnTo>
                  <a:pt x="18" y="7778"/>
                </a:lnTo>
                <a:lnTo>
                  <a:pt x="0" y="13018"/>
                </a:lnTo>
                <a:lnTo>
                  <a:pt x="952" y="14394"/>
                </a:lnTo>
                <a:lnTo>
                  <a:pt x="2539" y="15311"/>
                </a:lnTo>
                <a:lnTo>
                  <a:pt x="7379" y="16782"/>
                </a:lnTo>
                <a:lnTo>
                  <a:pt x="7776" y="17856"/>
                </a:lnTo>
                <a:lnTo>
                  <a:pt x="8217" y="21588"/>
                </a:lnTo>
                <a:lnTo>
                  <a:pt x="9287" y="22964"/>
                </a:lnTo>
                <a:lnTo>
                  <a:pt x="10953" y="23882"/>
                </a:lnTo>
                <a:lnTo>
                  <a:pt x="13016" y="24494"/>
                </a:lnTo>
                <a:lnTo>
                  <a:pt x="14392" y="25854"/>
                </a:lnTo>
                <a:lnTo>
                  <a:pt x="15308" y="27713"/>
                </a:lnTo>
                <a:lnTo>
                  <a:pt x="15920" y="29906"/>
                </a:lnTo>
                <a:lnTo>
                  <a:pt x="19139" y="34881"/>
                </a:lnTo>
                <a:lnTo>
                  <a:pt x="21331" y="37541"/>
                </a:lnTo>
                <a:lnTo>
                  <a:pt x="23745" y="39315"/>
                </a:lnTo>
                <a:lnTo>
                  <a:pt x="31693" y="42763"/>
                </a:lnTo>
                <a:lnTo>
                  <a:pt x="40080" y="49394"/>
                </a:lnTo>
                <a:lnTo>
                  <a:pt x="48598" y="57392"/>
                </a:lnTo>
                <a:lnTo>
                  <a:pt x="54300" y="62972"/>
                </a:lnTo>
                <a:lnTo>
                  <a:pt x="62549" y="68627"/>
                </a:lnTo>
                <a:lnTo>
                  <a:pt x="67416" y="71469"/>
                </a:lnTo>
                <a:lnTo>
                  <a:pt x="72566" y="74316"/>
                </a:lnTo>
                <a:lnTo>
                  <a:pt x="83368" y="80019"/>
                </a:lnTo>
                <a:lnTo>
                  <a:pt x="100159" y="88585"/>
                </a:lnTo>
                <a:lnTo>
                  <a:pt x="105824" y="92394"/>
                </a:lnTo>
                <a:lnTo>
                  <a:pt x="111506" y="96838"/>
                </a:lnTo>
                <a:lnTo>
                  <a:pt x="117199" y="101706"/>
                </a:lnTo>
                <a:lnTo>
                  <a:pt x="126065" y="109655"/>
                </a:lnTo>
                <a:lnTo>
                  <a:pt x="134132" y="116363"/>
                </a:lnTo>
                <a:lnTo>
                  <a:pt x="138951" y="119485"/>
                </a:lnTo>
                <a:lnTo>
                  <a:pt x="148432" y="125494"/>
                </a:lnTo>
                <a:lnTo>
                  <a:pt x="155821" y="131340"/>
                </a:lnTo>
                <a:lnTo>
                  <a:pt x="160077" y="135185"/>
                </a:lnTo>
                <a:lnTo>
                  <a:pt x="169887" y="144537"/>
                </a:lnTo>
                <a:lnTo>
                  <a:pt x="181568" y="155961"/>
                </a:lnTo>
                <a:lnTo>
                  <a:pt x="190551" y="162343"/>
                </a:lnTo>
                <a:lnTo>
                  <a:pt x="195613" y="165379"/>
                </a:lnTo>
                <a:lnTo>
                  <a:pt x="199940" y="169307"/>
                </a:lnTo>
                <a:lnTo>
                  <a:pt x="203778" y="173831"/>
                </a:lnTo>
                <a:lnTo>
                  <a:pt x="207288" y="178752"/>
                </a:lnTo>
                <a:lnTo>
                  <a:pt x="216269" y="186760"/>
                </a:lnTo>
                <a:lnTo>
                  <a:pt x="225658" y="193494"/>
                </a:lnTo>
                <a:lnTo>
                  <a:pt x="233006" y="199662"/>
                </a:lnTo>
                <a:lnTo>
                  <a:pt x="241987" y="205579"/>
                </a:lnTo>
                <a:lnTo>
                  <a:pt x="251376" y="211383"/>
                </a:lnTo>
                <a:lnTo>
                  <a:pt x="258724" y="217138"/>
                </a:lnTo>
                <a:lnTo>
                  <a:pt x="265164" y="222870"/>
                </a:lnTo>
                <a:lnTo>
                  <a:pt x="271202" y="228593"/>
                </a:lnTo>
                <a:lnTo>
                  <a:pt x="293245" y="250389"/>
                </a:lnTo>
                <a:lnTo>
                  <a:pt x="295508" y="252651"/>
                </a:lnTo>
                <a:lnTo>
                  <a:pt x="297970" y="254159"/>
                </a:lnTo>
                <a:lnTo>
                  <a:pt x="307019" y="256778"/>
                </a:lnTo>
                <a:lnTo>
                  <a:pt x="316917" y="257168"/>
                </a:lnTo>
                <a:lnTo>
                  <a:pt x="317180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85"/>
          <p:cNvSpPr/>
          <p:nvPr/>
        </p:nvSpPr>
        <p:spPr>
          <a:xfrm>
            <a:off x="697334" y="1731645"/>
            <a:ext cx="214209" cy="274320"/>
          </a:xfrm>
          <a:custGeom>
            <a:avLst/>
            <a:gdLst/>
            <a:ahLst/>
            <a:cxnLst/>
            <a:rect l="0" t="0" r="0" b="0"/>
            <a:pathLst>
              <a:path w="214209" h="274320">
                <a:moveTo>
                  <a:pt x="214208" y="0"/>
                </a:moveTo>
                <a:lnTo>
                  <a:pt x="209657" y="0"/>
                </a:lnTo>
                <a:lnTo>
                  <a:pt x="208317" y="952"/>
                </a:lnTo>
                <a:lnTo>
                  <a:pt x="207423" y="2540"/>
                </a:lnTo>
                <a:lnTo>
                  <a:pt x="205740" y="8219"/>
                </a:lnTo>
                <a:lnTo>
                  <a:pt x="210217" y="13018"/>
                </a:lnTo>
                <a:lnTo>
                  <a:pt x="210595" y="15346"/>
                </a:lnTo>
                <a:lnTo>
                  <a:pt x="209894" y="17851"/>
                </a:lnTo>
                <a:lnTo>
                  <a:pt x="208475" y="20473"/>
                </a:lnTo>
                <a:lnTo>
                  <a:pt x="206897" y="25926"/>
                </a:lnTo>
                <a:lnTo>
                  <a:pt x="206477" y="28714"/>
                </a:lnTo>
                <a:lnTo>
                  <a:pt x="203469" y="34352"/>
                </a:lnTo>
                <a:lnTo>
                  <a:pt x="198958" y="40032"/>
                </a:lnTo>
                <a:lnTo>
                  <a:pt x="193778" y="45732"/>
                </a:lnTo>
                <a:lnTo>
                  <a:pt x="192015" y="48585"/>
                </a:lnTo>
                <a:lnTo>
                  <a:pt x="190057" y="54296"/>
                </a:lnTo>
                <a:lnTo>
                  <a:pt x="186647" y="62549"/>
                </a:lnTo>
                <a:lnTo>
                  <a:pt x="184404" y="67416"/>
                </a:lnTo>
                <a:lnTo>
                  <a:pt x="181003" y="71614"/>
                </a:lnTo>
                <a:lnTo>
                  <a:pt x="176832" y="75365"/>
                </a:lnTo>
                <a:lnTo>
                  <a:pt x="172145" y="78818"/>
                </a:lnTo>
                <a:lnTo>
                  <a:pt x="168069" y="83025"/>
                </a:lnTo>
                <a:lnTo>
                  <a:pt x="164398" y="87735"/>
                </a:lnTo>
                <a:lnTo>
                  <a:pt x="160999" y="92780"/>
                </a:lnTo>
                <a:lnTo>
                  <a:pt x="157780" y="98048"/>
                </a:lnTo>
                <a:lnTo>
                  <a:pt x="154682" y="103465"/>
                </a:lnTo>
                <a:lnTo>
                  <a:pt x="151664" y="108982"/>
                </a:lnTo>
                <a:lnTo>
                  <a:pt x="147747" y="113612"/>
                </a:lnTo>
                <a:lnTo>
                  <a:pt x="143231" y="117651"/>
                </a:lnTo>
                <a:lnTo>
                  <a:pt x="138315" y="121296"/>
                </a:lnTo>
                <a:lnTo>
                  <a:pt x="133132" y="125632"/>
                </a:lnTo>
                <a:lnTo>
                  <a:pt x="127773" y="130427"/>
                </a:lnTo>
                <a:lnTo>
                  <a:pt x="122294" y="135529"/>
                </a:lnTo>
                <a:lnTo>
                  <a:pt x="117690" y="140835"/>
                </a:lnTo>
                <a:lnTo>
                  <a:pt x="113667" y="146277"/>
                </a:lnTo>
                <a:lnTo>
                  <a:pt x="110033" y="151810"/>
                </a:lnTo>
                <a:lnTo>
                  <a:pt x="105706" y="157404"/>
                </a:lnTo>
                <a:lnTo>
                  <a:pt x="100916" y="163039"/>
                </a:lnTo>
                <a:lnTo>
                  <a:pt x="91466" y="173426"/>
                </a:lnTo>
                <a:lnTo>
                  <a:pt x="84091" y="181218"/>
                </a:lnTo>
                <a:lnTo>
                  <a:pt x="70033" y="195511"/>
                </a:lnTo>
                <a:lnTo>
                  <a:pt x="64405" y="203733"/>
                </a:lnTo>
                <a:lnTo>
                  <a:pt x="62904" y="207260"/>
                </a:lnTo>
                <a:lnTo>
                  <a:pt x="59999" y="211515"/>
                </a:lnTo>
                <a:lnTo>
                  <a:pt x="56157" y="216258"/>
                </a:lnTo>
                <a:lnTo>
                  <a:pt x="51691" y="221324"/>
                </a:lnTo>
                <a:lnTo>
                  <a:pt x="44188" y="229494"/>
                </a:lnTo>
                <a:lnTo>
                  <a:pt x="40854" y="233006"/>
                </a:lnTo>
                <a:lnTo>
                  <a:pt x="36726" y="236299"/>
                </a:lnTo>
                <a:lnTo>
                  <a:pt x="32069" y="239448"/>
                </a:lnTo>
                <a:lnTo>
                  <a:pt x="27060" y="242499"/>
                </a:lnTo>
                <a:lnTo>
                  <a:pt x="23720" y="245486"/>
                </a:lnTo>
                <a:lnTo>
                  <a:pt x="21493" y="248430"/>
                </a:lnTo>
                <a:lnTo>
                  <a:pt x="19019" y="254240"/>
                </a:lnTo>
                <a:lnTo>
                  <a:pt x="17627" y="261914"/>
                </a:lnTo>
                <a:lnTo>
                  <a:pt x="17301" y="264044"/>
                </a:lnTo>
                <a:lnTo>
                  <a:pt x="11201" y="271302"/>
                </a:lnTo>
                <a:lnTo>
                  <a:pt x="8500" y="274285"/>
                </a:lnTo>
                <a:lnTo>
                  <a:pt x="0" y="274319"/>
                </a:lnTo>
                <a:lnTo>
                  <a:pt x="8437" y="274319"/>
                </a:lnTo>
                <a:lnTo>
                  <a:pt x="8468" y="26574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86"/>
          <p:cNvSpPr/>
          <p:nvPr/>
        </p:nvSpPr>
        <p:spPr>
          <a:xfrm>
            <a:off x="1117282" y="1800225"/>
            <a:ext cx="282893" cy="17146"/>
          </a:xfrm>
          <a:custGeom>
            <a:avLst/>
            <a:gdLst/>
            <a:ahLst/>
            <a:cxnLst/>
            <a:rect l="0" t="0" r="0" b="0"/>
            <a:pathLst>
              <a:path w="282893" h="17146">
                <a:moveTo>
                  <a:pt x="0" y="0"/>
                </a:moveTo>
                <a:lnTo>
                  <a:pt x="15922" y="0"/>
                </a:lnTo>
                <a:lnTo>
                  <a:pt x="16330" y="952"/>
                </a:lnTo>
                <a:lnTo>
                  <a:pt x="16602" y="2539"/>
                </a:lnTo>
                <a:lnTo>
                  <a:pt x="17038" y="7380"/>
                </a:lnTo>
                <a:lnTo>
                  <a:pt x="18026" y="7778"/>
                </a:lnTo>
                <a:lnTo>
                  <a:pt x="21664" y="8219"/>
                </a:lnTo>
                <a:lnTo>
                  <a:pt x="29067" y="8467"/>
                </a:lnTo>
                <a:lnTo>
                  <a:pt x="150183" y="8572"/>
                </a:lnTo>
                <a:lnTo>
                  <a:pt x="157272" y="7620"/>
                </a:lnTo>
                <a:lnTo>
                  <a:pt x="164856" y="6032"/>
                </a:lnTo>
                <a:lnTo>
                  <a:pt x="172769" y="4021"/>
                </a:lnTo>
                <a:lnTo>
                  <a:pt x="179949" y="2681"/>
                </a:lnTo>
                <a:lnTo>
                  <a:pt x="186641" y="1787"/>
                </a:lnTo>
                <a:lnTo>
                  <a:pt x="193007" y="1191"/>
                </a:lnTo>
                <a:lnTo>
                  <a:pt x="199156" y="794"/>
                </a:lnTo>
                <a:lnTo>
                  <a:pt x="205161" y="529"/>
                </a:lnTo>
                <a:lnTo>
                  <a:pt x="220174" y="156"/>
                </a:lnTo>
                <a:lnTo>
                  <a:pt x="252252" y="2"/>
                </a:lnTo>
                <a:lnTo>
                  <a:pt x="254845" y="954"/>
                </a:lnTo>
                <a:lnTo>
                  <a:pt x="257527" y="2541"/>
                </a:lnTo>
                <a:lnTo>
                  <a:pt x="264124" y="7381"/>
                </a:lnTo>
                <a:lnTo>
                  <a:pt x="265617" y="7778"/>
                </a:lnTo>
                <a:lnTo>
                  <a:pt x="269817" y="8219"/>
                </a:lnTo>
                <a:lnTo>
                  <a:pt x="278476" y="8541"/>
                </a:lnTo>
                <a:lnTo>
                  <a:pt x="279948" y="9504"/>
                </a:lnTo>
                <a:lnTo>
                  <a:pt x="280929" y="11098"/>
                </a:lnTo>
                <a:lnTo>
                  <a:pt x="282892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87"/>
          <p:cNvSpPr/>
          <p:nvPr/>
        </p:nvSpPr>
        <p:spPr>
          <a:xfrm>
            <a:off x="1134427" y="1894522"/>
            <a:ext cx="317183" cy="42854"/>
          </a:xfrm>
          <a:custGeom>
            <a:avLst/>
            <a:gdLst/>
            <a:ahLst/>
            <a:cxnLst/>
            <a:rect l="0" t="0" r="0" b="0"/>
            <a:pathLst>
              <a:path w="317183" h="42854">
                <a:moveTo>
                  <a:pt x="0" y="34290"/>
                </a:moveTo>
                <a:lnTo>
                  <a:pt x="0" y="41671"/>
                </a:lnTo>
                <a:lnTo>
                  <a:pt x="952" y="42068"/>
                </a:lnTo>
                <a:lnTo>
                  <a:pt x="8731" y="42793"/>
                </a:lnTo>
                <a:lnTo>
                  <a:pt x="20400" y="42853"/>
                </a:lnTo>
                <a:lnTo>
                  <a:pt x="24077" y="41904"/>
                </a:lnTo>
                <a:lnTo>
                  <a:pt x="28434" y="40319"/>
                </a:lnTo>
                <a:lnTo>
                  <a:pt x="33243" y="38309"/>
                </a:lnTo>
                <a:lnTo>
                  <a:pt x="37402" y="36969"/>
                </a:lnTo>
                <a:lnTo>
                  <a:pt x="41127" y="36076"/>
                </a:lnTo>
                <a:lnTo>
                  <a:pt x="49711" y="35084"/>
                </a:lnTo>
                <a:lnTo>
                  <a:pt x="56001" y="34819"/>
                </a:lnTo>
                <a:lnTo>
                  <a:pt x="75965" y="34447"/>
                </a:lnTo>
                <a:lnTo>
                  <a:pt x="82076" y="34395"/>
                </a:lnTo>
                <a:lnTo>
                  <a:pt x="89007" y="33407"/>
                </a:lnTo>
                <a:lnTo>
                  <a:pt x="96486" y="31797"/>
                </a:lnTo>
                <a:lnTo>
                  <a:pt x="104329" y="29770"/>
                </a:lnTo>
                <a:lnTo>
                  <a:pt x="111462" y="28419"/>
                </a:lnTo>
                <a:lnTo>
                  <a:pt x="118123" y="27519"/>
                </a:lnTo>
                <a:lnTo>
                  <a:pt x="124469" y="26918"/>
                </a:lnTo>
                <a:lnTo>
                  <a:pt x="131557" y="25566"/>
                </a:lnTo>
                <a:lnTo>
                  <a:pt x="139140" y="23711"/>
                </a:lnTo>
                <a:lnTo>
                  <a:pt x="147052" y="21523"/>
                </a:lnTo>
                <a:lnTo>
                  <a:pt x="154232" y="20063"/>
                </a:lnTo>
                <a:lnTo>
                  <a:pt x="160924" y="19091"/>
                </a:lnTo>
                <a:lnTo>
                  <a:pt x="167290" y="18442"/>
                </a:lnTo>
                <a:lnTo>
                  <a:pt x="173439" y="18010"/>
                </a:lnTo>
                <a:lnTo>
                  <a:pt x="179444" y="17721"/>
                </a:lnTo>
                <a:lnTo>
                  <a:pt x="192148" y="17401"/>
                </a:lnTo>
                <a:lnTo>
                  <a:pt x="207319" y="17259"/>
                </a:lnTo>
                <a:lnTo>
                  <a:pt x="214413" y="16268"/>
                </a:lnTo>
                <a:lnTo>
                  <a:pt x="221047" y="14656"/>
                </a:lnTo>
                <a:lnTo>
                  <a:pt x="227374" y="12628"/>
                </a:lnTo>
                <a:lnTo>
                  <a:pt x="233498" y="11276"/>
                </a:lnTo>
                <a:lnTo>
                  <a:pt x="239485" y="10375"/>
                </a:lnTo>
                <a:lnTo>
                  <a:pt x="245382" y="9774"/>
                </a:lnTo>
                <a:lnTo>
                  <a:pt x="254473" y="9107"/>
                </a:lnTo>
                <a:lnTo>
                  <a:pt x="261689" y="8810"/>
                </a:lnTo>
                <a:lnTo>
                  <a:pt x="271107" y="8643"/>
                </a:lnTo>
                <a:lnTo>
                  <a:pt x="277019" y="8604"/>
                </a:lnTo>
                <a:lnTo>
                  <a:pt x="279929" y="7641"/>
                </a:lnTo>
                <a:lnTo>
                  <a:pt x="282822" y="6046"/>
                </a:lnTo>
                <a:lnTo>
                  <a:pt x="285703" y="4031"/>
                </a:lnTo>
                <a:lnTo>
                  <a:pt x="288576" y="2687"/>
                </a:lnTo>
                <a:lnTo>
                  <a:pt x="291444" y="1792"/>
                </a:lnTo>
                <a:lnTo>
                  <a:pt x="300031" y="531"/>
                </a:lnTo>
                <a:lnTo>
                  <a:pt x="308433" y="70"/>
                </a:lnTo>
                <a:lnTo>
                  <a:pt x="31718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88"/>
          <p:cNvSpPr/>
          <p:nvPr/>
        </p:nvSpPr>
        <p:spPr>
          <a:xfrm>
            <a:off x="1659161" y="1672022"/>
            <a:ext cx="349662" cy="299654"/>
          </a:xfrm>
          <a:custGeom>
            <a:avLst/>
            <a:gdLst/>
            <a:ahLst/>
            <a:cxnLst/>
            <a:rect l="0" t="0" r="0" b="0"/>
            <a:pathLst>
              <a:path w="349662" h="299654">
                <a:moveTo>
                  <a:pt x="75341" y="25333"/>
                </a:moveTo>
                <a:lnTo>
                  <a:pt x="75341" y="20782"/>
                </a:lnTo>
                <a:lnTo>
                  <a:pt x="76293" y="19441"/>
                </a:lnTo>
                <a:lnTo>
                  <a:pt x="77881" y="18548"/>
                </a:lnTo>
                <a:lnTo>
                  <a:pt x="82185" y="17554"/>
                </a:lnTo>
                <a:lnTo>
                  <a:pt x="87273" y="17113"/>
                </a:lnTo>
                <a:lnTo>
                  <a:pt x="95249" y="14377"/>
                </a:lnTo>
                <a:lnTo>
                  <a:pt x="104192" y="10938"/>
                </a:lnTo>
                <a:lnTo>
                  <a:pt x="111341" y="9410"/>
                </a:lnTo>
                <a:lnTo>
                  <a:pt x="120234" y="6191"/>
                </a:lnTo>
                <a:lnTo>
                  <a:pt x="125272" y="3999"/>
                </a:lnTo>
                <a:lnTo>
                  <a:pt x="131488" y="2538"/>
                </a:lnTo>
                <a:lnTo>
                  <a:pt x="138490" y="1564"/>
                </a:lnTo>
                <a:lnTo>
                  <a:pt x="146015" y="914"/>
                </a:lnTo>
                <a:lnTo>
                  <a:pt x="152937" y="481"/>
                </a:lnTo>
                <a:lnTo>
                  <a:pt x="165708" y="0"/>
                </a:lnTo>
                <a:lnTo>
                  <a:pt x="172733" y="824"/>
                </a:lnTo>
                <a:lnTo>
                  <a:pt x="180274" y="2326"/>
                </a:lnTo>
                <a:lnTo>
                  <a:pt x="188159" y="4280"/>
                </a:lnTo>
                <a:lnTo>
                  <a:pt x="194368" y="5582"/>
                </a:lnTo>
                <a:lnTo>
                  <a:pt x="203807" y="7030"/>
                </a:lnTo>
                <a:lnTo>
                  <a:pt x="213717" y="10213"/>
                </a:lnTo>
                <a:lnTo>
                  <a:pt x="224472" y="14803"/>
                </a:lnTo>
                <a:lnTo>
                  <a:pt x="235601" y="20018"/>
                </a:lnTo>
                <a:lnTo>
                  <a:pt x="244358" y="25511"/>
                </a:lnTo>
                <a:lnTo>
                  <a:pt x="248026" y="28309"/>
                </a:lnTo>
                <a:lnTo>
                  <a:pt x="254642" y="36498"/>
                </a:lnTo>
                <a:lnTo>
                  <a:pt x="257740" y="41348"/>
                </a:lnTo>
                <a:lnTo>
                  <a:pt x="259806" y="46487"/>
                </a:lnTo>
                <a:lnTo>
                  <a:pt x="261183" y="51818"/>
                </a:lnTo>
                <a:lnTo>
                  <a:pt x="262100" y="57277"/>
                </a:lnTo>
                <a:lnTo>
                  <a:pt x="263665" y="62822"/>
                </a:lnTo>
                <a:lnTo>
                  <a:pt x="265660" y="68423"/>
                </a:lnTo>
                <a:lnTo>
                  <a:pt x="267943" y="74062"/>
                </a:lnTo>
                <a:lnTo>
                  <a:pt x="269465" y="79726"/>
                </a:lnTo>
                <a:lnTo>
                  <a:pt x="270479" y="85407"/>
                </a:lnTo>
                <a:lnTo>
                  <a:pt x="271156" y="91100"/>
                </a:lnTo>
                <a:lnTo>
                  <a:pt x="271907" y="99965"/>
                </a:lnTo>
                <a:lnTo>
                  <a:pt x="273194" y="108985"/>
                </a:lnTo>
                <a:lnTo>
                  <a:pt x="274870" y="115391"/>
                </a:lnTo>
                <a:lnTo>
                  <a:pt x="276941" y="122519"/>
                </a:lnTo>
                <a:lnTo>
                  <a:pt x="277368" y="129176"/>
                </a:lnTo>
                <a:lnTo>
                  <a:pt x="276701" y="135519"/>
                </a:lnTo>
                <a:lnTo>
                  <a:pt x="275303" y="141653"/>
                </a:lnTo>
                <a:lnTo>
                  <a:pt x="273419" y="147647"/>
                </a:lnTo>
                <a:lnTo>
                  <a:pt x="271211" y="153548"/>
                </a:lnTo>
                <a:lnTo>
                  <a:pt x="268786" y="159387"/>
                </a:lnTo>
                <a:lnTo>
                  <a:pt x="263551" y="168415"/>
                </a:lnTo>
                <a:lnTo>
                  <a:pt x="258050" y="176555"/>
                </a:lnTo>
                <a:lnTo>
                  <a:pt x="255250" y="181392"/>
                </a:lnTo>
                <a:lnTo>
                  <a:pt x="252430" y="186522"/>
                </a:lnTo>
                <a:lnTo>
                  <a:pt x="248645" y="191847"/>
                </a:lnTo>
                <a:lnTo>
                  <a:pt x="244217" y="197303"/>
                </a:lnTo>
                <a:lnTo>
                  <a:pt x="239360" y="202844"/>
                </a:lnTo>
                <a:lnTo>
                  <a:pt x="234217" y="208444"/>
                </a:lnTo>
                <a:lnTo>
                  <a:pt x="223423" y="219745"/>
                </a:lnTo>
                <a:lnTo>
                  <a:pt x="218829" y="225426"/>
                </a:lnTo>
                <a:lnTo>
                  <a:pt x="214815" y="231118"/>
                </a:lnTo>
                <a:lnTo>
                  <a:pt x="211186" y="236818"/>
                </a:lnTo>
                <a:lnTo>
                  <a:pt x="202074" y="245691"/>
                </a:lnTo>
                <a:lnTo>
                  <a:pt x="191674" y="252810"/>
                </a:lnTo>
                <a:lnTo>
                  <a:pt x="186234" y="256041"/>
                </a:lnTo>
                <a:lnTo>
                  <a:pt x="180702" y="259148"/>
                </a:lnTo>
                <a:lnTo>
                  <a:pt x="169476" y="265141"/>
                </a:lnTo>
                <a:lnTo>
                  <a:pt x="163815" y="268072"/>
                </a:lnTo>
                <a:lnTo>
                  <a:pt x="157184" y="270979"/>
                </a:lnTo>
                <a:lnTo>
                  <a:pt x="149905" y="273869"/>
                </a:lnTo>
                <a:lnTo>
                  <a:pt x="142196" y="276749"/>
                </a:lnTo>
                <a:lnTo>
                  <a:pt x="135151" y="279621"/>
                </a:lnTo>
                <a:lnTo>
                  <a:pt x="128549" y="282488"/>
                </a:lnTo>
                <a:lnTo>
                  <a:pt x="122243" y="285352"/>
                </a:lnTo>
                <a:lnTo>
                  <a:pt x="116134" y="287261"/>
                </a:lnTo>
                <a:lnTo>
                  <a:pt x="110156" y="288534"/>
                </a:lnTo>
                <a:lnTo>
                  <a:pt x="104266" y="289383"/>
                </a:lnTo>
                <a:lnTo>
                  <a:pt x="98435" y="290901"/>
                </a:lnTo>
                <a:lnTo>
                  <a:pt x="92642" y="292866"/>
                </a:lnTo>
                <a:lnTo>
                  <a:pt x="86875" y="295128"/>
                </a:lnTo>
                <a:lnTo>
                  <a:pt x="81125" y="296636"/>
                </a:lnTo>
                <a:lnTo>
                  <a:pt x="75387" y="297642"/>
                </a:lnTo>
                <a:lnTo>
                  <a:pt x="69657" y="298312"/>
                </a:lnTo>
                <a:lnTo>
                  <a:pt x="63932" y="297806"/>
                </a:lnTo>
                <a:lnTo>
                  <a:pt x="58209" y="296517"/>
                </a:lnTo>
                <a:lnTo>
                  <a:pt x="47725" y="293496"/>
                </a:lnTo>
                <a:lnTo>
                  <a:pt x="39889" y="292154"/>
                </a:lnTo>
                <a:lnTo>
                  <a:pt x="30692" y="289017"/>
                </a:lnTo>
                <a:lnTo>
                  <a:pt x="21207" y="284448"/>
                </a:lnTo>
                <a:lnTo>
                  <a:pt x="10512" y="276521"/>
                </a:lnTo>
                <a:lnTo>
                  <a:pt x="4301" y="270957"/>
                </a:lnTo>
                <a:lnTo>
                  <a:pt x="2263" y="268140"/>
                </a:lnTo>
                <a:lnTo>
                  <a:pt x="0" y="262469"/>
                </a:lnTo>
                <a:lnTo>
                  <a:pt x="348" y="260576"/>
                </a:lnTo>
                <a:lnTo>
                  <a:pt x="1533" y="259314"/>
                </a:lnTo>
                <a:lnTo>
                  <a:pt x="3276" y="258473"/>
                </a:lnTo>
                <a:lnTo>
                  <a:pt x="4438" y="256007"/>
                </a:lnTo>
                <a:lnTo>
                  <a:pt x="5728" y="248187"/>
                </a:lnTo>
                <a:lnTo>
                  <a:pt x="7025" y="244387"/>
                </a:lnTo>
                <a:lnTo>
                  <a:pt x="11006" y="237625"/>
                </a:lnTo>
                <a:lnTo>
                  <a:pt x="18490" y="231445"/>
                </a:lnTo>
                <a:lnTo>
                  <a:pt x="27214" y="226476"/>
                </a:lnTo>
                <a:lnTo>
                  <a:pt x="34266" y="224267"/>
                </a:lnTo>
                <a:lnTo>
                  <a:pt x="45656" y="220745"/>
                </a:lnTo>
                <a:lnTo>
                  <a:pt x="52693" y="218473"/>
                </a:lnTo>
                <a:lnTo>
                  <a:pt x="59290" y="216005"/>
                </a:lnTo>
                <a:lnTo>
                  <a:pt x="65593" y="213408"/>
                </a:lnTo>
                <a:lnTo>
                  <a:pt x="71700" y="210723"/>
                </a:lnTo>
                <a:lnTo>
                  <a:pt x="83565" y="205201"/>
                </a:lnTo>
                <a:lnTo>
                  <a:pt x="89396" y="202395"/>
                </a:lnTo>
                <a:lnTo>
                  <a:pt x="96141" y="200524"/>
                </a:lnTo>
                <a:lnTo>
                  <a:pt x="103495" y="199277"/>
                </a:lnTo>
                <a:lnTo>
                  <a:pt x="111255" y="198445"/>
                </a:lnTo>
                <a:lnTo>
                  <a:pt x="118334" y="197891"/>
                </a:lnTo>
                <a:lnTo>
                  <a:pt x="124958" y="197522"/>
                </a:lnTo>
                <a:lnTo>
                  <a:pt x="131279" y="197275"/>
                </a:lnTo>
                <a:lnTo>
                  <a:pt x="138350" y="198064"/>
                </a:lnTo>
                <a:lnTo>
                  <a:pt x="145922" y="199542"/>
                </a:lnTo>
                <a:lnTo>
                  <a:pt x="153828" y="201479"/>
                </a:lnTo>
                <a:lnTo>
                  <a:pt x="161003" y="202771"/>
                </a:lnTo>
                <a:lnTo>
                  <a:pt x="167692" y="203633"/>
                </a:lnTo>
                <a:lnTo>
                  <a:pt x="174055" y="204207"/>
                </a:lnTo>
                <a:lnTo>
                  <a:pt x="180203" y="205542"/>
                </a:lnTo>
                <a:lnTo>
                  <a:pt x="186206" y="207385"/>
                </a:lnTo>
                <a:lnTo>
                  <a:pt x="192114" y="209566"/>
                </a:lnTo>
                <a:lnTo>
                  <a:pt x="197957" y="211972"/>
                </a:lnTo>
                <a:lnTo>
                  <a:pt x="203758" y="214529"/>
                </a:lnTo>
                <a:lnTo>
                  <a:pt x="215282" y="219910"/>
                </a:lnTo>
                <a:lnTo>
                  <a:pt x="226755" y="225476"/>
                </a:lnTo>
                <a:lnTo>
                  <a:pt x="235664" y="231125"/>
                </a:lnTo>
                <a:lnTo>
                  <a:pt x="243750" y="237763"/>
                </a:lnTo>
                <a:lnTo>
                  <a:pt x="253695" y="247064"/>
                </a:lnTo>
                <a:lnTo>
                  <a:pt x="259013" y="250306"/>
                </a:lnTo>
                <a:lnTo>
                  <a:pt x="264464" y="252467"/>
                </a:lnTo>
                <a:lnTo>
                  <a:pt x="274648" y="255821"/>
                </a:lnTo>
                <a:lnTo>
                  <a:pt x="282349" y="260487"/>
                </a:lnTo>
                <a:lnTo>
                  <a:pt x="292040" y="268469"/>
                </a:lnTo>
                <a:lnTo>
                  <a:pt x="300944" y="276866"/>
                </a:lnTo>
                <a:lnTo>
                  <a:pt x="309615" y="285387"/>
                </a:lnTo>
                <a:lnTo>
                  <a:pt x="317893" y="291090"/>
                </a:lnTo>
                <a:lnTo>
                  <a:pt x="326969" y="295847"/>
                </a:lnTo>
                <a:lnTo>
                  <a:pt x="336482" y="298525"/>
                </a:lnTo>
                <a:lnTo>
                  <a:pt x="340482" y="299504"/>
                </a:lnTo>
                <a:lnTo>
                  <a:pt x="349661" y="29965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89"/>
          <p:cNvSpPr/>
          <p:nvPr/>
        </p:nvSpPr>
        <p:spPr>
          <a:xfrm>
            <a:off x="2068829" y="1714500"/>
            <a:ext cx="265749" cy="257176"/>
          </a:xfrm>
          <a:custGeom>
            <a:avLst/>
            <a:gdLst/>
            <a:ahLst/>
            <a:cxnLst/>
            <a:rect l="0" t="0" r="0" b="0"/>
            <a:pathLst>
              <a:path w="265749" h="257176">
                <a:moveTo>
                  <a:pt x="0" y="0"/>
                </a:moveTo>
                <a:lnTo>
                  <a:pt x="12771" y="12770"/>
                </a:lnTo>
                <a:lnTo>
                  <a:pt x="17741" y="20280"/>
                </a:lnTo>
                <a:lnTo>
                  <a:pt x="20400" y="24950"/>
                </a:lnTo>
                <a:lnTo>
                  <a:pt x="28435" y="32679"/>
                </a:lnTo>
                <a:lnTo>
                  <a:pt x="33244" y="36073"/>
                </a:lnTo>
                <a:lnTo>
                  <a:pt x="37403" y="40241"/>
                </a:lnTo>
                <a:lnTo>
                  <a:pt x="41128" y="44925"/>
                </a:lnTo>
                <a:lnTo>
                  <a:pt x="44564" y="49952"/>
                </a:lnTo>
                <a:lnTo>
                  <a:pt x="47807" y="54256"/>
                </a:lnTo>
                <a:lnTo>
                  <a:pt x="53950" y="61579"/>
                </a:lnTo>
                <a:lnTo>
                  <a:pt x="56922" y="65817"/>
                </a:lnTo>
                <a:lnTo>
                  <a:pt x="59856" y="70548"/>
                </a:lnTo>
                <a:lnTo>
                  <a:pt x="62764" y="75607"/>
                </a:lnTo>
                <a:lnTo>
                  <a:pt x="66608" y="80884"/>
                </a:lnTo>
                <a:lnTo>
                  <a:pt x="71075" y="86308"/>
                </a:lnTo>
                <a:lnTo>
                  <a:pt x="75959" y="91828"/>
                </a:lnTo>
                <a:lnTo>
                  <a:pt x="86465" y="103042"/>
                </a:lnTo>
                <a:lnTo>
                  <a:pt x="114398" y="131467"/>
                </a:lnTo>
                <a:lnTo>
                  <a:pt x="125774" y="142885"/>
                </a:lnTo>
                <a:lnTo>
                  <a:pt x="131474" y="147644"/>
                </a:lnTo>
                <a:lnTo>
                  <a:pt x="137180" y="151769"/>
                </a:lnTo>
                <a:lnTo>
                  <a:pt x="142888" y="155472"/>
                </a:lnTo>
                <a:lnTo>
                  <a:pt x="148599" y="159845"/>
                </a:lnTo>
                <a:lnTo>
                  <a:pt x="154311" y="164666"/>
                </a:lnTo>
                <a:lnTo>
                  <a:pt x="160024" y="169784"/>
                </a:lnTo>
                <a:lnTo>
                  <a:pt x="165738" y="174150"/>
                </a:lnTo>
                <a:lnTo>
                  <a:pt x="171452" y="178012"/>
                </a:lnTo>
                <a:lnTo>
                  <a:pt x="177167" y="181540"/>
                </a:lnTo>
                <a:lnTo>
                  <a:pt x="182881" y="185796"/>
                </a:lnTo>
                <a:lnTo>
                  <a:pt x="188596" y="190539"/>
                </a:lnTo>
                <a:lnTo>
                  <a:pt x="194311" y="195606"/>
                </a:lnTo>
                <a:lnTo>
                  <a:pt x="200026" y="199936"/>
                </a:lnTo>
                <a:lnTo>
                  <a:pt x="205741" y="203776"/>
                </a:lnTo>
                <a:lnTo>
                  <a:pt x="211456" y="207288"/>
                </a:lnTo>
                <a:lnTo>
                  <a:pt x="216218" y="210582"/>
                </a:lnTo>
                <a:lnTo>
                  <a:pt x="224050" y="216782"/>
                </a:lnTo>
                <a:lnTo>
                  <a:pt x="230706" y="222712"/>
                </a:lnTo>
                <a:lnTo>
                  <a:pt x="233814" y="225627"/>
                </a:lnTo>
                <a:lnTo>
                  <a:pt x="236838" y="229475"/>
                </a:lnTo>
                <a:lnTo>
                  <a:pt x="239807" y="233946"/>
                </a:lnTo>
                <a:lnTo>
                  <a:pt x="242739" y="238831"/>
                </a:lnTo>
                <a:lnTo>
                  <a:pt x="245646" y="242088"/>
                </a:lnTo>
                <a:lnTo>
                  <a:pt x="248537" y="244260"/>
                </a:lnTo>
                <a:lnTo>
                  <a:pt x="254289" y="247625"/>
                </a:lnTo>
                <a:lnTo>
                  <a:pt x="261929" y="253922"/>
                </a:lnTo>
                <a:lnTo>
                  <a:pt x="265748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90"/>
          <p:cNvSpPr/>
          <p:nvPr/>
        </p:nvSpPr>
        <p:spPr>
          <a:xfrm>
            <a:off x="2103119" y="1714500"/>
            <a:ext cx="222886" cy="231458"/>
          </a:xfrm>
          <a:custGeom>
            <a:avLst/>
            <a:gdLst/>
            <a:ahLst/>
            <a:cxnLst/>
            <a:rect l="0" t="0" r="0" b="0"/>
            <a:pathLst>
              <a:path w="222886" h="231458">
                <a:moveTo>
                  <a:pt x="222885" y="0"/>
                </a:moveTo>
                <a:lnTo>
                  <a:pt x="218335" y="0"/>
                </a:lnTo>
                <a:lnTo>
                  <a:pt x="216994" y="952"/>
                </a:lnTo>
                <a:lnTo>
                  <a:pt x="216100" y="2539"/>
                </a:lnTo>
                <a:lnTo>
                  <a:pt x="215504" y="4550"/>
                </a:lnTo>
                <a:lnTo>
                  <a:pt x="212302" y="9325"/>
                </a:lnTo>
                <a:lnTo>
                  <a:pt x="207704" y="14621"/>
                </a:lnTo>
                <a:lnTo>
                  <a:pt x="202486" y="20151"/>
                </a:lnTo>
                <a:lnTo>
                  <a:pt x="200713" y="22959"/>
                </a:lnTo>
                <a:lnTo>
                  <a:pt x="198744" y="28618"/>
                </a:lnTo>
                <a:lnTo>
                  <a:pt x="197266" y="32414"/>
                </a:lnTo>
                <a:lnTo>
                  <a:pt x="195328" y="36849"/>
                </a:lnTo>
                <a:lnTo>
                  <a:pt x="193084" y="41711"/>
                </a:lnTo>
                <a:lnTo>
                  <a:pt x="189683" y="46857"/>
                </a:lnTo>
                <a:lnTo>
                  <a:pt x="185511" y="52193"/>
                </a:lnTo>
                <a:lnTo>
                  <a:pt x="180824" y="57655"/>
                </a:lnTo>
                <a:lnTo>
                  <a:pt x="176747" y="63202"/>
                </a:lnTo>
                <a:lnTo>
                  <a:pt x="173076" y="68804"/>
                </a:lnTo>
                <a:lnTo>
                  <a:pt x="169677" y="74444"/>
                </a:lnTo>
                <a:lnTo>
                  <a:pt x="165506" y="80109"/>
                </a:lnTo>
                <a:lnTo>
                  <a:pt x="160820" y="85791"/>
                </a:lnTo>
                <a:lnTo>
                  <a:pt x="155791" y="91484"/>
                </a:lnTo>
                <a:lnTo>
                  <a:pt x="145123" y="102889"/>
                </a:lnTo>
                <a:lnTo>
                  <a:pt x="117078" y="131447"/>
                </a:lnTo>
                <a:lnTo>
                  <a:pt x="23009" y="225593"/>
                </a:lnTo>
                <a:lnTo>
                  <a:pt x="20102" y="227548"/>
                </a:lnTo>
                <a:lnTo>
                  <a:pt x="14332" y="229720"/>
                </a:lnTo>
                <a:lnTo>
                  <a:pt x="8592" y="230685"/>
                </a:lnTo>
                <a:lnTo>
                  <a:pt x="0" y="23145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91"/>
          <p:cNvSpPr/>
          <p:nvPr/>
        </p:nvSpPr>
        <p:spPr>
          <a:xfrm>
            <a:off x="2437447" y="1834514"/>
            <a:ext cx="197168" cy="8574"/>
          </a:xfrm>
          <a:custGeom>
            <a:avLst/>
            <a:gdLst/>
            <a:ahLst/>
            <a:cxnLst/>
            <a:rect l="0" t="0" r="0" b="0"/>
            <a:pathLst>
              <a:path w="197168" h="8574">
                <a:moveTo>
                  <a:pt x="0" y="0"/>
                </a:moveTo>
                <a:lnTo>
                  <a:pt x="117159" y="0"/>
                </a:lnTo>
                <a:lnTo>
                  <a:pt x="122874" y="953"/>
                </a:lnTo>
                <a:lnTo>
                  <a:pt x="128589" y="2541"/>
                </a:lnTo>
                <a:lnTo>
                  <a:pt x="134303" y="4551"/>
                </a:lnTo>
                <a:lnTo>
                  <a:pt x="140018" y="5892"/>
                </a:lnTo>
                <a:lnTo>
                  <a:pt x="145733" y="6786"/>
                </a:lnTo>
                <a:lnTo>
                  <a:pt x="151448" y="7381"/>
                </a:lnTo>
                <a:lnTo>
                  <a:pt x="156210" y="7779"/>
                </a:lnTo>
                <a:lnTo>
                  <a:pt x="160338" y="8043"/>
                </a:lnTo>
                <a:lnTo>
                  <a:pt x="164042" y="8220"/>
                </a:lnTo>
                <a:lnTo>
                  <a:pt x="173238" y="8416"/>
                </a:lnTo>
                <a:lnTo>
                  <a:pt x="197167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92"/>
          <p:cNvSpPr/>
          <p:nvPr/>
        </p:nvSpPr>
        <p:spPr>
          <a:xfrm>
            <a:off x="2737497" y="1654887"/>
            <a:ext cx="205729" cy="325326"/>
          </a:xfrm>
          <a:custGeom>
            <a:avLst/>
            <a:gdLst/>
            <a:ahLst/>
            <a:cxnLst/>
            <a:rect l="0" t="0" r="0" b="0"/>
            <a:pathLst>
              <a:path w="205729" h="325326">
                <a:moveTo>
                  <a:pt x="162865" y="68185"/>
                </a:moveTo>
                <a:lnTo>
                  <a:pt x="162865" y="21614"/>
                </a:lnTo>
                <a:lnTo>
                  <a:pt x="161912" y="19040"/>
                </a:lnTo>
                <a:lnTo>
                  <a:pt x="158314" y="13640"/>
                </a:lnTo>
                <a:lnTo>
                  <a:pt x="156021" y="11819"/>
                </a:lnTo>
                <a:lnTo>
                  <a:pt x="153540" y="10606"/>
                </a:lnTo>
                <a:lnTo>
                  <a:pt x="147290" y="8304"/>
                </a:lnTo>
                <a:lnTo>
                  <a:pt x="142957" y="6357"/>
                </a:lnTo>
                <a:lnTo>
                  <a:pt x="138163" y="4106"/>
                </a:lnTo>
                <a:lnTo>
                  <a:pt x="134015" y="2606"/>
                </a:lnTo>
                <a:lnTo>
                  <a:pt x="130296" y="1606"/>
                </a:lnTo>
                <a:lnTo>
                  <a:pt x="126865" y="939"/>
                </a:lnTo>
                <a:lnTo>
                  <a:pt x="122672" y="494"/>
                </a:lnTo>
                <a:lnTo>
                  <a:pt x="117973" y="198"/>
                </a:lnTo>
                <a:lnTo>
                  <a:pt x="112934" y="0"/>
                </a:lnTo>
                <a:lnTo>
                  <a:pt x="107670" y="821"/>
                </a:lnTo>
                <a:lnTo>
                  <a:pt x="102256" y="2321"/>
                </a:lnTo>
                <a:lnTo>
                  <a:pt x="96742" y="4273"/>
                </a:lnTo>
                <a:lnTo>
                  <a:pt x="91160" y="5575"/>
                </a:lnTo>
                <a:lnTo>
                  <a:pt x="85534" y="6442"/>
                </a:lnTo>
                <a:lnTo>
                  <a:pt x="79879" y="7021"/>
                </a:lnTo>
                <a:lnTo>
                  <a:pt x="74203" y="8359"/>
                </a:lnTo>
                <a:lnTo>
                  <a:pt x="68515" y="10203"/>
                </a:lnTo>
                <a:lnTo>
                  <a:pt x="62817" y="12386"/>
                </a:lnTo>
                <a:lnTo>
                  <a:pt x="58067" y="13840"/>
                </a:lnTo>
                <a:lnTo>
                  <a:pt x="53947" y="14810"/>
                </a:lnTo>
                <a:lnTo>
                  <a:pt x="50248" y="15457"/>
                </a:lnTo>
                <a:lnTo>
                  <a:pt x="45877" y="16840"/>
                </a:lnTo>
                <a:lnTo>
                  <a:pt x="41058" y="18715"/>
                </a:lnTo>
                <a:lnTo>
                  <a:pt x="35940" y="20918"/>
                </a:lnTo>
                <a:lnTo>
                  <a:pt x="32529" y="23339"/>
                </a:lnTo>
                <a:lnTo>
                  <a:pt x="30254" y="25905"/>
                </a:lnTo>
                <a:lnTo>
                  <a:pt x="26774" y="32249"/>
                </a:lnTo>
                <a:lnTo>
                  <a:pt x="22053" y="41418"/>
                </a:lnTo>
                <a:lnTo>
                  <a:pt x="16779" y="49304"/>
                </a:lnTo>
                <a:lnTo>
                  <a:pt x="11260" y="55983"/>
                </a:lnTo>
                <a:lnTo>
                  <a:pt x="5633" y="62127"/>
                </a:lnTo>
                <a:lnTo>
                  <a:pt x="3751" y="65099"/>
                </a:lnTo>
                <a:lnTo>
                  <a:pt x="1660" y="70941"/>
                </a:lnTo>
                <a:lnTo>
                  <a:pt x="731" y="79252"/>
                </a:lnTo>
                <a:lnTo>
                  <a:pt x="318" y="88344"/>
                </a:lnTo>
                <a:lnTo>
                  <a:pt x="134" y="95560"/>
                </a:lnTo>
                <a:lnTo>
                  <a:pt x="0" y="113800"/>
                </a:lnTo>
                <a:lnTo>
                  <a:pt x="949" y="116692"/>
                </a:lnTo>
                <a:lnTo>
                  <a:pt x="4542" y="122446"/>
                </a:lnTo>
                <a:lnTo>
                  <a:pt x="9314" y="128179"/>
                </a:lnTo>
                <a:lnTo>
                  <a:pt x="11920" y="131041"/>
                </a:lnTo>
                <a:lnTo>
                  <a:pt x="15563" y="132949"/>
                </a:lnTo>
                <a:lnTo>
                  <a:pt x="19896" y="134221"/>
                </a:lnTo>
                <a:lnTo>
                  <a:pt x="24690" y="135069"/>
                </a:lnTo>
                <a:lnTo>
                  <a:pt x="28838" y="135634"/>
                </a:lnTo>
                <a:lnTo>
                  <a:pt x="32556" y="136011"/>
                </a:lnTo>
                <a:lnTo>
                  <a:pt x="35988" y="136262"/>
                </a:lnTo>
                <a:lnTo>
                  <a:pt x="39228" y="137383"/>
                </a:lnTo>
                <a:lnTo>
                  <a:pt x="45368" y="141167"/>
                </a:lnTo>
                <a:lnTo>
                  <a:pt x="49291" y="141605"/>
                </a:lnTo>
                <a:lnTo>
                  <a:pt x="53811" y="140944"/>
                </a:lnTo>
                <a:lnTo>
                  <a:pt x="58730" y="139551"/>
                </a:lnTo>
                <a:lnTo>
                  <a:pt x="62962" y="138622"/>
                </a:lnTo>
                <a:lnTo>
                  <a:pt x="66735" y="138003"/>
                </a:lnTo>
                <a:lnTo>
                  <a:pt x="70204" y="137590"/>
                </a:lnTo>
                <a:lnTo>
                  <a:pt x="74421" y="137315"/>
                </a:lnTo>
                <a:lnTo>
                  <a:pt x="79137" y="137132"/>
                </a:lnTo>
                <a:lnTo>
                  <a:pt x="84186" y="137010"/>
                </a:lnTo>
                <a:lnTo>
                  <a:pt x="89458" y="135976"/>
                </a:lnTo>
                <a:lnTo>
                  <a:pt x="94877" y="134334"/>
                </a:lnTo>
                <a:lnTo>
                  <a:pt x="100395" y="132287"/>
                </a:lnTo>
                <a:lnTo>
                  <a:pt x="105026" y="129969"/>
                </a:lnTo>
                <a:lnTo>
                  <a:pt x="109065" y="127472"/>
                </a:lnTo>
                <a:lnTo>
                  <a:pt x="112711" y="124855"/>
                </a:lnTo>
                <a:lnTo>
                  <a:pt x="116094" y="122157"/>
                </a:lnTo>
                <a:lnTo>
                  <a:pt x="122393" y="116620"/>
                </a:lnTo>
                <a:lnTo>
                  <a:pt x="126359" y="113810"/>
                </a:lnTo>
                <a:lnTo>
                  <a:pt x="130907" y="110984"/>
                </a:lnTo>
                <a:lnTo>
                  <a:pt x="135845" y="108148"/>
                </a:lnTo>
                <a:lnTo>
                  <a:pt x="140089" y="104352"/>
                </a:lnTo>
                <a:lnTo>
                  <a:pt x="143871" y="99916"/>
                </a:lnTo>
                <a:lnTo>
                  <a:pt x="147345" y="95054"/>
                </a:lnTo>
                <a:lnTo>
                  <a:pt x="153745" y="87112"/>
                </a:lnTo>
                <a:lnTo>
                  <a:pt x="159764" y="80407"/>
                </a:lnTo>
                <a:lnTo>
                  <a:pt x="165614" y="74252"/>
                </a:lnTo>
                <a:lnTo>
                  <a:pt x="174263" y="65432"/>
                </a:lnTo>
                <a:lnTo>
                  <a:pt x="179996" y="57119"/>
                </a:lnTo>
                <a:lnTo>
                  <a:pt x="184766" y="48027"/>
                </a:lnTo>
                <a:lnTo>
                  <a:pt x="186886" y="40811"/>
                </a:lnTo>
                <a:lnTo>
                  <a:pt x="188080" y="31393"/>
                </a:lnTo>
                <a:lnTo>
                  <a:pt x="188538" y="21305"/>
                </a:lnTo>
                <a:lnTo>
                  <a:pt x="188581" y="8649"/>
                </a:lnTo>
                <a:lnTo>
                  <a:pt x="194474" y="14162"/>
                </a:lnTo>
                <a:lnTo>
                  <a:pt x="195963" y="15600"/>
                </a:lnTo>
                <a:lnTo>
                  <a:pt x="196626" y="18779"/>
                </a:lnTo>
                <a:lnTo>
                  <a:pt x="197050" y="28581"/>
                </a:lnTo>
                <a:lnTo>
                  <a:pt x="197152" y="66678"/>
                </a:lnTo>
                <a:lnTo>
                  <a:pt x="196201" y="71943"/>
                </a:lnTo>
                <a:lnTo>
                  <a:pt x="194614" y="77358"/>
                </a:lnTo>
                <a:lnTo>
                  <a:pt x="192603" y="82873"/>
                </a:lnTo>
                <a:lnTo>
                  <a:pt x="192216" y="88454"/>
                </a:lnTo>
                <a:lnTo>
                  <a:pt x="192909" y="94080"/>
                </a:lnTo>
                <a:lnTo>
                  <a:pt x="194325" y="99736"/>
                </a:lnTo>
                <a:lnTo>
                  <a:pt x="195268" y="106364"/>
                </a:lnTo>
                <a:lnTo>
                  <a:pt x="195897" y="113640"/>
                </a:lnTo>
                <a:lnTo>
                  <a:pt x="196316" y="121348"/>
                </a:lnTo>
                <a:lnTo>
                  <a:pt x="196783" y="134993"/>
                </a:lnTo>
                <a:lnTo>
                  <a:pt x="196906" y="141299"/>
                </a:lnTo>
                <a:lnTo>
                  <a:pt x="197942" y="148360"/>
                </a:lnTo>
                <a:lnTo>
                  <a:pt x="199584" y="155925"/>
                </a:lnTo>
                <a:lnTo>
                  <a:pt x="201632" y="163826"/>
                </a:lnTo>
                <a:lnTo>
                  <a:pt x="202997" y="170998"/>
                </a:lnTo>
                <a:lnTo>
                  <a:pt x="203907" y="177685"/>
                </a:lnTo>
                <a:lnTo>
                  <a:pt x="204514" y="184047"/>
                </a:lnTo>
                <a:lnTo>
                  <a:pt x="204919" y="190194"/>
                </a:lnTo>
                <a:lnTo>
                  <a:pt x="205188" y="196197"/>
                </a:lnTo>
                <a:lnTo>
                  <a:pt x="205488" y="207947"/>
                </a:lnTo>
                <a:lnTo>
                  <a:pt x="205728" y="325325"/>
                </a:lnTo>
                <a:lnTo>
                  <a:pt x="205728" y="312341"/>
                </a:lnTo>
                <a:lnTo>
                  <a:pt x="204775" y="310966"/>
                </a:lnTo>
                <a:lnTo>
                  <a:pt x="203188" y="310049"/>
                </a:lnTo>
                <a:lnTo>
                  <a:pt x="197155" y="30821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93"/>
          <p:cNvSpPr/>
          <p:nvPr/>
        </p:nvSpPr>
        <p:spPr>
          <a:xfrm>
            <a:off x="2103119" y="1714503"/>
            <a:ext cx="265204" cy="591497"/>
          </a:xfrm>
          <a:custGeom>
            <a:avLst/>
            <a:gdLst/>
            <a:ahLst/>
            <a:cxnLst/>
            <a:rect l="0" t="0" r="0" b="0"/>
            <a:pathLst>
              <a:path w="265204" h="591497">
                <a:moveTo>
                  <a:pt x="17145" y="8569"/>
                </a:moveTo>
                <a:lnTo>
                  <a:pt x="8604" y="8569"/>
                </a:lnTo>
                <a:lnTo>
                  <a:pt x="13133" y="8569"/>
                </a:lnTo>
                <a:lnTo>
                  <a:pt x="14470" y="9522"/>
                </a:lnTo>
                <a:lnTo>
                  <a:pt x="15362" y="11109"/>
                </a:lnTo>
                <a:lnTo>
                  <a:pt x="16793" y="15950"/>
                </a:lnTo>
                <a:lnTo>
                  <a:pt x="17041" y="21339"/>
                </a:lnTo>
                <a:lnTo>
                  <a:pt x="18028" y="23750"/>
                </a:lnTo>
                <a:lnTo>
                  <a:pt x="23016" y="31694"/>
                </a:lnTo>
                <a:lnTo>
                  <a:pt x="24517" y="37262"/>
                </a:lnTo>
                <a:lnTo>
                  <a:pt x="25613" y="54299"/>
                </a:lnTo>
                <a:lnTo>
                  <a:pt x="25709" y="71435"/>
                </a:lnTo>
                <a:lnTo>
                  <a:pt x="26664" y="74292"/>
                </a:lnTo>
                <a:lnTo>
                  <a:pt x="30266" y="80007"/>
                </a:lnTo>
                <a:lnTo>
                  <a:pt x="32502" y="88262"/>
                </a:lnTo>
                <a:lnTo>
                  <a:pt x="33937" y="104533"/>
                </a:lnTo>
                <a:lnTo>
                  <a:pt x="41029" y="126640"/>
                </a:lnTo>
                <a:lnTo>
                  <a:pt x="42501" y="144181"/>
                </a:lnTo>
                <a:lnTo>
                  <a:pt x="42792" y="160099"/>
                </a:lnTo>
                <a:lnTo>
                  <a:pt x="42831" y="169896"/>
                </a:lnTo>
                <a:lnTo>
                  <a:pt x="45389" y="180600"/>
                </a:lnTo>
                <a:lnTo>
                  <a:pt x="49644" y="194796"/>
                </a:lnTo>
                <a:lnTo>
                  <a:pt x="50241" y="198443"/>
                </a:lnTo>
                <a:lnTo>
                  <a:pt x="53445" y="205035"/>
                </a:lnTo>
                <a:lnTo>
                  <a:pt x="55632" y="208126"/>
                </a:lnTo>
                <a:lnTo>
                  <a:pt x="58063" y="214101"/>
                </a:lnTo>
                <a:lnTo>
                  <a:pt x="58711" y="217028"/>
                </a:lnTo>
                <a:lnTo>
                  <a:pt x="61972" y="222820"/>
                </a:lnTo>
                <a:lnTo>
                  <a:pt x="64175" y="225698"/>
                </a:lnTo>
                <a:lnTo>
                  <a:pt x="66622" y="231436"/>
                </a:lnTo>
                <a:lnTo>
                  <a:pt x="67275" y="234299"/>
                </a:lnTo>
                <a:lnTo>
                  <a:pt x="68663" y="236208"/>
                </a:lnTo>
                <a:lnTo>
                  <a:pt x="70540" y="237481"/>
                </a:lnTo>
                <a:lnTo>
                  <a:pt x="72745" y="238330"/>
                </a:lnTo>
                <a:lnTo>
                  <a:pt x="74214" y="239848"/>
                </a:lnTo>
                <a:lnTo>
                  <a:pt x="75194" y="241812"/>
                </a:lnTo>
                <a:lnTo>
                  <a:pt x="75847" y="244074"/>
                </a:lnTo>
                <a:lnTo>
                  <a:pt x="77235" y="245583"/>
                </a:lnTo>
                <a:lnTo>
                  <a:pt x="79112" y="246588"/>
                </a:lnTo>
                <a:lnTo>
                  <a:pt x="81317" y="247259"/>
                </a:lnTo>
                <a:lnTo>
                  <a:pt x="86306" y="250543"/>
                </a:lnTo>
                <a:lnTo>
                  <a:pt x="88970" y="252753"/>
                </a:lnTo>
                <a:lnTo>
                  <a:pt x="91698" y="254226"/>
                </a:lnTo>
                <a:lnTo>
                  <a:pt x="99137" y="256299"/>
                </a:lnTo>
                <a:lnTo>
                  <a:pt x="101211" y="256784"/>
                </a:lnTo>
                <a:lnTo>
                  <a:pt x="102717" y="255960"/>
                </a:lnTo>
                <a:lnTo>
                  <a:pt x="106930" y="252506"/>
                </a:lnTo>
                <a:lnTo>
                  <a:pt x="109387" y="251203"/>
                </a:lnTo>
                <a:lnTo>
                  <a:pt x="117395" y="248418"/>
                </a:lnTo>
                <a:lnTo>
                  <a:pt x="122979" y="244391"/>
                </a:lnTo>
                <a:lnTo>
                  <a:pt x="128635" y="241966"/>
                </a:lnTo>
                <a:lnTo>
                  <a:pt x="131477" y="241320"/>
                </a:lnTo>
                <a:lnTo>
                  <a:pt x="137174" y="238061"/>
                </a:lnTo>
                <a:lnTo>
                  <a:pt x="142882" y="233438"/>
                </a:lnTo>
                <a:lnTo>
                  <a:pt x="148593" y="228208"/>
                </a:lnTo>
                <a:lnTo>
                  <a:pt x="150497" y="225480"/>
                </a:lnTo>
                <a:lnTo>
                  <a:pt x="152613" y="219909"/>
                </a:lnTo>
                <a:lnTo>
                  <a:pt x="158633" y="211718"/>
                </a:lnTo>
                <a:lnTo>
                  <a:pt x="166706" y="202680"/>
                </a:lnTo>
                <a:lnTo>
                  <a:pt x="173470" y="195488"/>
                </a:lnTo>
                <a:lnTo>
                  <a:pt x="179650" y="186577"/>
                </a:lnTo>
                <a:lnTo>
                  <a:pt x="185573" y="177219"/>
                </a:lnTo>
                <a:lnTo>
                  <a:pt x="191379" y="169884"/>
                </a:lnTo>
                <a:lnTo>
                  <a:pt x="197135" y="160910"/>
                </a:lnTo>
                <a:lnTo>
                  <a:pt x="200003" y="155850"/>
                </a:lnTo>
                <a:lnTo>
                  <a:pt x="208271" y="147687"/>
                </a:lnTo>
                <a:lnTo>
                  <a:pt x="213142" y="144177"/>
                </a:lnTo>
                <a:lnTo>
                  <a:pt x="216390" y="139932"/>
                </a:lnTo>
                <a:lnTo>
                  <a:pt x="218555" y="135197"/>
                </a:lnTo>
                <a:lnTo>
                  <a:pt x="221914" y="125808"/>
                </a:lnTo>
                <a:lnTo>
                  <a:pt x="231830" y="109480"/>
                </a:lnTo>
                <a:lnTo>
                  <a:pt x="236386" y="100091"/>
                </a:lnTo>
                <a:lnTo>
                  <a:pt x="238951" y="89450"/>
                </a:lnTo>
                <a:lnTo>
                  <a:pt x="239888" y="74406"/>
                </a:lnTo>
                <a:lnTo>
                  <a:pt x="237427" y="66088"/>
                </a:lnTo>
                <a:lnTo>
                  <a:pt x="233158" y="56993"/>
                </a:lnTo>
                <a:lnTo>
                  <a:pt x="226353" y="46518"/>
                </a:lnTo>
                <a:lnTo>
                  <a:pt x="224426" y="40358"/>
                </a:lnTo>
                <a:lnTo>
                  <a:pt x="223089" y="25761"/>
                </a:lnTo>
                <a:lnTo>
                  <a:pt x="222894" y="8747"/>
                </a:lnTo>
                <a:lnTo>
                  <a:pt x="222886" y="114"/>
                </a:lnTo>
                <a:lnTo>
                  <a:pt x="217947" y="20"/>
                </a:lnTo>
                <a:lnTo>
                  <a:pt x="222047" y="0"/>
                </a:lnTo>
                <a:lnTo>
                  <a:pt x="222326" y="951"/>
                </a:lnTo>
                <a:lnTo>
                  <a:pt x="222637" y="4548"/>
                </a:lnTo>
                <a:lnTo>
                  <a:pt x="223672" y="6841"/>
                </a:lnTo>
                <a:lnTo>
                  <a:pt x="228728" y="14619"/>
                </a:lnTo>
                <a:lnTo>
                  <a:pt x="231602" y="22956"/>
                </a:lnTo>
                <a:lnTo>
                  <a:pt x="237110" y="31459"/>
                </a:lnTo>
                <a:lnTo>
                  <a:pt x="238732" y="37157"/>
                </a:lnTo>
                <a:lnTo>
                  <a:pt x="239774" y="54468"/>
                </a:lnTo>
                <a:lnTo>
                  <a:pt x="239980" y="70587"/>
                </a:lnTo>
                <a:lnTo>
                  <a:pt x="240030" y="142882"/>
                </a:lnTo>
                <a:lnTo>
                  <a:pt x="242570" y="154306"/>
                </a:lnTo>
                <a:lnTo>
                  <a:pt x="245922" y="166686"/>
                </a:lnTo>
                <a:lnTo>
                  <a:pt x="247411" y="181713"/>
                </a:lnTo>
                <a:lnTo>
                  <a:pt x="250613" y="195377"/>
                </a:lnTo>
                <a:lnTo>
                  <a:pt x="254259" y="207800"/>
                </a:lnTo>
                <a:lnTo>
                  <a:pt x="255879" y="219671"/>
                </a:lnTo>
                <a:lnTo>
                  <a:pt x="256599" y="233837"/>
                </a:lnTo>
                <a:lnTo>
                  <a:pt x="257872" y="248706"/>
                </a:lnTo>
                <a:lnTo>
                  <a:pt x="261613" y="261664"/>
                </a:lnTo>
                <a:lnTo>
                  <a:pt x="264523" y="279669"/>
                </a:lnTo>
                <a:lnTo>
                  <a:pt x="265203" y="293841"/>
                </a:lnTo>
                <a:lnTo>
                  <a:pt x="264553" y="309664"/>
                </a:lnTo>
                <a:lnTo>
                  <a:pt x="261090" y="326221"/>
                </a:lnTo>
                <a:lnTo>
                  <a:pt x="261455" y="343105"/>
                </a:lnTo>
                <a:lnTo>
                  <a:pt x="262886" y="351608"/>
                </a:lnTo>
                <a:lnTo>
                  <a:pt x="261936" y="366136"/>
                </a:lnTo>
                <a:lnTo>
                  <a:pt x="260349" y="372677"/>
                </a:lnTo>
                <a:lnTo>
                  <a:pt x="260244" y="378943"/>
                </a:lnTo>
                <a:lnTo>
                  <a:pt x="263694" y="397815"/>
                </a:lnTo>
                <a:lnTo>
                  <a:pt x="264835" y="413025"/>
                </a:lnTo>
                <a:lnTo>
                  <a:pt x="262802" y="426770"/>
                </a:lnTo>
                <a:lnTo>
                  <a:pt x="259676" y="439229"/>
                </a:lnTo>
                <a:lnTo>
                  <a:pt x="258287" y="451116"/>
                </a:lnTo>
                <a:lnTo>
                  <a:pt x="255130" y="465289"/>
                </a:lnTo>
                <a:lnTo>
                  <a:pt x="250551" y="479208"/>
                </a:lnTo>
                <a:lnTo>
                  <a:pt x="242619" y="493352"/>
                </a:lnTo>
                <a:lnTo>
                  <a:pt x="237053" y="503746"/>
                </a:lnTo>
                <a:lnTo>
                  <a:pt x="228865" y="514715"/>
                </a:lnTo>
                <a:lnTo>
                  <a:pt x="224014" y="520307"/>
                </a:lnTo>
                <a:lnTo>
                  <a:pt x="218875" y="525940"/>
                </a:lnTo>
                <a:lnTo>
                  <a:pt x="208086" y="537279"/>
                </a:lnTo>
                <a:lnTo>
                  <a:pt x="202542" y="542018"/>
                </a:lnTo>
                <a:lnTo>
                  <a:pt x="196940" y="546129"/>
                </a:lnTo>
                <a:lnTo>
                  <a:pt x="191301" y="549822"/>
                </a:lnTo>
                <a:lnTo>
                  <a:pt x="185637" y="553237"/>
                </a:lnTo>
                <a:lnTo>
                  <a:pt x="179955" y="556466"/>
                </a:lnTo>
                <a:lnTo>
                  <a:pt x="174263" y="559571"/>
                </a:lnTo>
                <a:lnTo>
                  <a:pt x="169516" y="563546"/>
                </a:lnTo>
                <a:lnTo>
                  <a:pt x="161700" y="573043"/>
                </a:lnTo>
                <a:lnTo>
                  <a:pt x="157331" y="576338"/>
                </a:lnTo>
                <a:lnTo>
                  <a:pt x="152512" y="578534"/>
                </a:lnTo>
                <a:lnTo>
                  <a:pt x="147395" y="579998"/>
                </a:lnTo>
                <a:lnTo>
                  <a:pt x="134089" y="584165"/>
                </a:lnTo>
                <a:lnTo>
                  <a:pt x="126540" y="586610"/>
                </a:lnTo>
                <a:lnTo>
                  <a:pt x="119603" y="588240"/>
                </a:lnTo>
                <a:lnTo>
                  <a:pt x="113073" y="589326"/>
                </a:lnTo>
                <a:lnTo>
                  <a:pt x="106814" y="590050"/>
                </a:lnTo>
                <a:lnTo>
                  <a:pt x="100737" y="590533"/>
                </a:lnTo>
                <a:lnTo>
                  <a:pt x="94781" y="590855"/>
                </a:lnTo>
                <a:lnTo>
                  <a:pt x="83083" y="591213"/>
                </a:lnTo>
                <a:lnTo>
                  <a:pt x="54488" y="591474"/>
                </a:lnTo>
                <a:lnTo>
                  <a:pt x="32776" y="591496"/>
                </a:lnTo>
                <a:lnTo>
                  <a:pt x="29470" y="590544"/>
                </a:lnTo>
                <a:lnTo>
                  <a:pt x="23258" y="586947"/>
                </a:lnTo>
                <a:lnTo>
                  <a:pt x="17322" y="582174"/>
                </a:lnTo>
                <a:lnTo>
                  <a:pt x="11509" y="576877"/>
                </a:lnTo>
                <a:lnTo>
                  <a:pt x="5750" y="571348"/>
                </a:lnTo>
                <a:lnTo>
                  <a:pt x="3834" y="568540"/>
                </a:lnTo>
                <a:lnTo>
                  <a:pt x="1704" y="562880"/>
                </a:lnTo>
                <a:lnTo>
                  <a:pt x="0" y="54863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94"/>
          <p:cNvSpPr/>
          <p:nvPr/>
        </p:nvSpPr>
        <p:spPr>
          <a:xfrm>
            <a:off x="2072804" y="1697389"/>
            <a:ext cx="287387" cy="651476"/>
          </a:xfrm>
          <a:custGeom>
            <a:avLst/>
            <a:gdLst/>
            <a:ahLst/>
            <a:cxnLst/>
            <a:rect l="0" t="0" r="0" b="0"/>
            <a:pathLst>
              <a:path w="287387" h="651476">
                <a:moveTo>
                  <a:pt x="81750" y="17111"/>
                </a:moveTo>
                <a:lnTo>
                  <a:pt x="81750" y="53184"/>
                </a:lnTo>
                <a:lnTo>
                  <a:pt x="84290" y="62036"/>
                </a:lnTo>
                <a:lnTo>
                  <a:pt x="88594" y="71367"/>
                </a:lnTo>
                <a:lnTo>
                  <a:pt x="93682" y="78690"/>
                </a:lnTo>
                <a:lnTo>
                  <a:pt x="95420" y="82928"/>
                </a:lnTo>
                <a:lnTo>
                  <a:pt x="97866" y="97995"/>
                </a:lnTo>
                <a:lnTo>
                  <a:pt x="99543" y="114525"/>
                </a:lnTo>
                <a:lnTo>
                  <a:pt x="105620" y="134637"/>
                </a:lnTo>
                <a:lnTo>
                  <a:pt x="107599" y="142687"/>
                </a:lnTo>
                <a:lnTo>
                  <a:pt x="113116" y="157929"/>
                </a:lnTo>
                <a:lnTo>
                  <a:pt x="115463" y="177606"/>
                </a:lnTo>
                <a:lnTo>
                  <a:pt x="115655" y="181258"/>
                </a:lnTo>
                <a:lnTo>
                  <a:pt x="116736" y="184644"/>
                </a:lnTo>
                <a:lnTo>
                  <a:pt x="121856" y="193962"/>
                </a:lnTo>
                <a:lnTo>
                  <a:pt x="124748" y="202755"/>
                </a:lnTo>
                <a:lnTo>
                  <a:pt x="130262" y="211393"/>
                </a:lnTo>
                <a:lnTo>
                  <a:pt x="131886" y="217123"/>
                </a:lnTo>
                <a:lnTo>
                  <a:pt x="133272" y="219032"/>
                </a:lnTo>
                <a:lnTo>
                  <a:pt x="135148" y="220305"/>
                </a:lnTo>
                <a:lnTo>
                  <a:pt x="140452" y="222348"/>
                </a:lnTo>
                <a:lnTo>
                  <a:pt x="140888" y="223468"/>
                </a:lnTo>
                <a:lnTo>
                  <a:pt x="141643" y="230187"/>
                </a:lnTo>
                <a:lnTo>
                  <a:pt x="141755" y="218621"/>
                </a:lnTo>
                <a:lnTo>
                  <a:pt x="140804" y="217173"/>
                </a:lnTo>
                <a:lnTo>
                  <a:pt x="139217" y="216208"/>
                </a:lnTo>
                <a:lnTo>
                  <a:pt x="137206" y="215565"/>
                </a:lnTo>
                <a:lnTo>
                  <a:pt x="135866" y="214183"/>
                </a:lnTo>
                <a:lnTo>
                  <a:pt x="134973" y="212310"/>
                </a:lnTo>
                <a:lnTo>
                  <a:pt x="133027" y="206736"/>
                </a:lnTo>
                <a:lnTo>
                  <a:pt x="127529" y="193840"/>
                </a:lnTo>
                <a:lnTo>
                  <a:pt x="122649" y="177926"/>
                </a:lnTo>
                <a:lnTo>
                  <a:pt x="118978" y="168594"/>
                </a:lnTo>
                <a:lnTo>
                  <a:pt x="117346" y="161272"/>
                </a:lnTo>
                <a:lnTo>
                  <a:pt x="116298" y="142918"/>
                </a:lnTo>
                <a:lnTo>
                  <a:pt x="116091" y="126593"/>
                </a:lnTo>
                <a:lnTo>
                  <a:pt x="116074" y="121531"/>
                </a:lnTo>
                <a:lnTo>
                  <a:pt x="113516" y="110827"/>
                </a:lnTo>
                <a:lnTo>
                  <a:pt x="109203" y="100672"/>
                </a:lnTo>
                <a:lnTo>
                  <a:pt x="102373" y="89600"/>
                </a:lnTo>
                <a:lnTo>
                  <a:pt x="100441" y="83301"/>
                </a:lnTo>
                <a:lnTo>
                  <a:pt x="99031" y="65729"/>
                </a:lnTo>
                <a:lnTo>
                  <a:pt x="98896" y="51549"/>
                </a:lnTo>
                <a:lnTo>
                  <a:pt x="98896" y="55996"/>
                </a:lnTo>
                <a:lnTo>
                  <a:pt x="99848" y="57321"/>
                </a:lnTo>
                <a:lnTo>
                  <a:pt x="101436" y="58205"/>
                </a:lnTo>
                <a:lnTo>
                  <a:pt x="103446" y="58794"/>
                </a:lnTo>
                <a:lnTo>
                  <a:pt x="104787" y="60140"/>
                </a:lnTo>
                <a:lnTo>
                  <a:pt x="105681" y="61989"/>
                </a:lnTo>
                <a:lnTo>
                  <a:pt x="106674" y="66584"/>
                </a:lnTo>
                <a:lnTo>
                  <a:pt x="107115" y="71801"/>
                </a:lnTo>
                <a:lnTo>
                  <a:pt x="108185" y="74526"/>
                </a:lnTo>
                <a:lnTo>
                  <a:pt x="111914" y="80093"/>
                </a:lnTo>
                <a:lnTo>
                  <a:pt x="114207" y="88283"/>
                </a:lnTo>
                <a:lnTo>
                  <a:pt x="114818" y="93134"/>
                </a:lnTo>
                <a:lnTo>
                  <a:pt x="118037" y="101064"/>
                </a:lnTo>
                <a:lnTo>
                  <a:pt x="125205" y="113423"/>
                </a:lnTo>
                <a:lnTo>
                  <a:pt x="127865" y="118466"/>
                </a:lnTo>
                <a:lnTo>
                  <a:pt x="130821" y="129150"/>
                </a:lnTo>
                <a:lnTo>
                  <a:pt x="132485" y="145875"/>
                </a:lnTo>
                <a:lnTo>
                  <a:pt x="132718" y="151531"/>
                </a:lnTo>
                <a:lnTo>
                  <a:pt x="135518" y="162895"/>
                </a:lnTo>
                <a:lnTo>
                  <a:pt x="139909" y="177464"/>
                </a:lnTo>
                <a:lnTo>
                  <a:pt x="141889" y="185534"/>
                </a:lnTo>
                <a:lnTo>
                  <a:pt x="147406" y="200787"/>
                </a:lnTo>
                <a:lnTo>
                  <a:pt x="150417" y="216419"/>
                </a:lnTo>
                <a:lnTo>
                  <a:pt x="156944" y="230717"/>
                </a:lnTo>
                <a:lnTo>
                  <a:pt x="157597" y="233810"/>
                </a:lnTo>
                <a:lnTo>
                  <a:pt x="160863" y="239786"/>
                </a:lnTo>
                <a:lnTo>
                  <a:pt x="168056" y="251046"/>
                </a:lnTo>
                <a:lnTo>
                  <a:pt x="170720" y="255935"/>
                </a:lnTo>
                <a:lnTo>
                  <a:pt x="173449" y="259194"/>
                </a:lnTo>
                <a:lnTo>
                  <a:pt x="176220" y="261367"/>
                </a:lnTo>
                <a:lnTo>
                  <a:pt x="179020" y="262816"/>
                </a:lnTo>
                <a:lnTo>
                  <a:pt x="180887" y="264734"/>
                </a:lnTo>
                <a:lnTo>
                  <a:pt x="182132" y="266965"/>
                </a:lnTo>
                <a:lnTo>
                  <a:pt x="184129" y="272840"/>
                </a:lnTo>
                <a:lnTo>
                  <a:pt x="185245" y="273322"/>
                </a:lnTo>
                <a:lnTo>
                  <a:pt x="191367" y="274000"/>
                </a:lnTo>
                <a:lnTo>
                  <a:pt x="201304" y="274274"/>
                </a:lnTo>
                <a:lnTo>
                  <a:pt x="201674" y="267439"/>
                </a:lnTo>
                <a:lnTo>
                  <a:pt x="201725" y="262353"/>
                </a:lnTo>
                <a:lnTo>
                  <a:pt x="206304" y="249583"/>
                </a:lnTo>
                <a:lnTo>
                  <a:pt x="213694" y="238286"/>
                </a:lnTo>
                <a:lnTo>
                  <a:pt x="221916" y="224355"/>
                </a:lnTo>
                <a:lnTo>
                  <a:pt x="225009" y="213677"/>
                </a:lnTo>
                <a:lnTo>
                  <a:pt x="225833" y="208162"/>
                </a:lnTo>
                <a:lnTo>
                  <a:pt x="229290" y="199495"/>
                </a:lnTo>
                <a:lnTo>
                  <a:pt x="236591" y="186720"/>
                </a:lnTo>
                <a:lnTo>
                  <a:pt x="244786" y="170870"/>
                </a:lnTo>
                <a:lnTo>
                  <a:pt x="249461" y="159743"/>
                </a:lnTo>
                <a:lnTo>
                  <a:pt x="252093" y="142769"/>
                </a:lnTo>
                <a:lnTo>
                  <a:pt x="253825" y="125674"/>
                </a:lnTo>
                <a:lnTo>
                  <a:pt x="259947" y="108544"/>
                </a:lnTo>
                <a:lnTo>
                  <a:pt x="268009" y="88229"/>
                </a:lnTo>
                <a:lnTo>
                  <a:pt x="269653" y="75330"/>
                </a:lnTo>
                <a:lnTo>
                  <a:pt x="269884" y="70211"/>
                </a:lnTo>
                <a:lnTo>
                  <a:pt x="270990" y="65846"/>
                </a:lnTo>
                <a:lnTo>
                  <a:pt x="276146" y="54199"/>
                </a:lnTo>
                <a:lnTo>
                  <a:pt x="278370" y="36219"/>
                </a:lnTo>
                <a:lnTo>
                  <a:pt x="278870" y="17283"/>
                </a:lnTo>
                <a:lnTo>
                  <a:pt x="278909" y="10265"/>
                </a:lnTo>
                <a:lnTo>
                  <a:pt x="276374" y="6766"/>
                </a:lnTo>
                <a:lnTo>
                  <a:pt x="270377" y="0"/>
                </a:lnTo>
                <a:lnTo>
                  <a:pt x="277729" y="7349"/>
                </a:lnTo>
                <a:lnTo>
                  <a:pt x="278389" y="10550"/>
                </a:lnTo>
                <a:lnTo>
                  <a:pt x="278872" y="28400"/>
                </a:lnTo>
                <a:lnTo>
                  <a:pt x="278909" y="44529"/>
                </a:lnTo>
                <a:lnTo>
                  <a:pt x="276374" y="53427"/>
                </a:lnTo>
                <a:lnTo>
                  <a:pt x="273025" y="63731"/>
                </a:lnTo>
                <a:lnTo>
                  <a:pt x="271139" y="80242"/>
                </a:lnTo>
                <a:lnTo>
                  <a:pt x="270581" y="97200"/>
                </a:lnTo>
                <a:lnTo>
                  <a:pt x="270450" y="108586"/>
                </a:lnTo>
                <a:lnTo>
                  <a:pt x="272932" y="119996"/>
                </a:lnTo>
                <a:lnTo>
                  <a:pt x="276257" y="131417"/>
                </a:lnTo>
                <a:lnTo>
                  <a:pt x="278130" y="149510"/>
                </a:lnTo>
                <a:lnTo>
                  <a:pt x="278568" y="164537"/>
                </a:lnTo>
                <a:lnTo>
                  <a:pt x="278887" y="202495"/>
                </a:lnTo>
                <a:lnTo>
                  <a:pt x="278918" y="335519"/>
                </a:lnTo>
                <a:lnTo>
                  <a:pt x="281458" y="349443"/>
                </a:lnTo>
                <a:lnTo>
                  <a:pt x="284809" y="361981"/>
                </a:lnTo>
                <a:lnTo>
                  <a:pt x="286696" y="380703"/>
                </a:lnTo>
                <a:lnTo>
                  <a:pt x="287137" y="395877"/>
                </a:lnTo>
                <a:lnTo>
                  <a:pt x="287386" y="415934"/>
                </a:lnTo>
                <a:lnTo>
                  <a:pt x="284904" y="428046"/>
                </a:lnTo>
                <a:lnTo>
                  <a:pt x="281578" y="439778"/>
                </a:lnTo>
                <a:lnTo>
                  <a:pt x="279706" y="458046"/>
                </a:lnTo>
                <a:lnTo>
                  <a:pt x="279268" y="473114"/>
                </a:lnTo>
                <a:lnTo>
                  <a:pt x="277246" y="480181"/>
                </a:lnTo>
                <a:lnTo>
                  <a:pt x="269920" y="493112"/>
                </a:lnTo>
                <a:lnTo>
                  <a:pt x="265394" y="502669"/>
                </a:lnTo>
                <a:lnTo>
                  <a:pt x="257937" y="521117"/>
                </a:lnTo>
                <a:lnTo>
                  <a:pt x="250053" y="537498"/>
                </a:lnTo>
                <a:lnTo>
                  <a:pt x="247039" y="546209"/>
                </a:lnTo>
                <a:lnTo>
                  <a:pt x="244747" y="554208"/>
                </a:lnTo>
                <a:lnTo>
                  <a:pt x="240554" y="564113"/>
                </a:lnTo>
                <a:lnTo>
                  <a:pt x="237149" y="568469"/>
                </a:lnTo>
                <a:lnTo>
                  <a:pt x="228287" y="575849"/>
                </a:lnTo>
                <a:lnTo>
                  <a:pt x="220538" y="582304"/>
                </a:lnTo>
                <a:lnTo>
                  <a:pt x="212966" y="588348"/>
                </a:lnTo>
                <a:lnTo>
                  <a:pt x="208280" y="591293"/>
                </a:lnTo>
                <a:lnTo>
                  <a:pt x="203251" y="594209"/>
                </a:lnTo>
                <a:lnTo>
                  <a:pt x="195123" y="599989"/>
                </a:lnTo>
                <a:lnTo>
                  <a:pt x="188336" y="605733"/>
                </a:lnTo>
                <a:lnTo>
                  <a:pt x="182144" y="611460"/>
                </a:lnTo>
                <a:lnTo>
                  <a:pt x="173677" y="617181"/>
                </a:lnTo>
                <a:lnTo>
                  <a:pt x="168753" y="620040"/>
                </a:lnTo>
                <a:lnTo>
                  <a:pt x="163564" y="621946"/>
                </a:lnTo>
                <a:lnTo>
                  <a:pt x="158200" y="623217"/>
                </a:lnTo>
                <a:lnTo>
                  <a:pt x="152720" y="624064"/>
                </a:lnTo>
                <a:lnTo>
                  <a:pt x="147161" y="625581"/>
                </a:lnTo>
                <a:lnTo>
                  <a:pt x="141550" y="627545"/>
                </a:lnTo>
                <a:lnTo>
                  <a:pt x="135904" y="629807"/>
                </a:lnTo>
                <a:lnTo>
                  <a:pt x="127091" y="632320"/>
                </a:lnTo>
                <a:lnTo>
                  <a:pt x="119047" y="633437"/>
                </a:lnTo>
                <a:lnTo>
                  <a:pt x="114235" y="633735"/>
                </a:lnTo>
                <a:lnTo>
                  <a:pt x="109122" y="633934"/>
                </a:lnTo>
                <a:lnTo>
                  <a:pt x="104760" y="635018"/>
                </a:lnTo>
                <a:lnTo>
                  <a:pt x="97375" y="638764"/>
                </a:lnTo>
                <a:lnTo>
                  <a:pt x="93119" y="640144"/>
                </a:lnTo>
                <a:lnTo>
                  <a:pt x="88377" y="641063"/>
                </a:lnTo>
                <a:lnTo>
                  <a:pt x="83311" y="641677"/>
                </a:lnTo>
                <a:lnTo>
                  <a:pt x="78028" y="642086"/>
                </a:lnTo>
                <a:lnTo>
                  <a:pt x="72601" y="642358"/>
                </a:lnTo>
                <a:lnTo>
                  <a:pt x="58402" y="642742"/>
                </a:lnTo>
                <a:lnTo>
                  <a:pt x="22334" y="642899"/>
                </a:lnTo>
                <a:lnTo>
                  <a:pt x="0" y="642903"/>
                </a:lnTo>
                <a:lnTo>
                  <a:pt x="4592" y="642903"/>
                </a:lnTo>
                <a:lnTo>
                  <a:pt x="11978" y="650284"/>
                </a:lnTo>
                <a:lnTo>
                  <a:pt x="15181" y="650946"/>
                </a:lnTo>
                <a:lnTo>
                  <a:pt x="23707" y="651429"/>
                </a:lnTo>
                <a:lnTo>
                  <a:pt x="50352" y="651475"/>
                </a:lnTo>
                <a:lnTo>
                  <a:pt x="53198" y="650522"/>
                </a:lnTo>
                <a:lnTo>
                  <a:pt x="61755" y="645584"/>
                </a:lnTo>
                <a:lnTo>
                  <a:pt x="67466" y="644095"/>
                </a:lnTo>
                <a:lnTo>
                  <a:pt x="76036" y="643256"/>
                </a:lnTo>
                <a:lnTo>
                  <a:pt x="78894" y="642186"/>
                </a:lnTo>
                <a:lnTo>
                  <a:pt x="87783" y="636164"/>
                </a:lnTo>
                <a:lnTo>
                  <a:pt x="88630" y="635553"/>
                </a:lnTo>
                <a:lnTo>
                  <a:pt x="92110" y="634874"/>
                </a:lnTo>
                <a:lnTo>
                  <a:pt x="98896" y="63433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95"/>
          <p:cNvSpPr/>
          <p:nvPr/>
        </p:nvSpPr>
        <p:spPr>
          <a:xfrm>
            <a:off x="2137410" y="1740217"/>
            <a:ext cx="188595" cy="231071"/>
          </a:xfrm>
          <a:custGeom>
            <a:avLst/>
            <a:gdLst/>
            <a:ahLst/>
            <a:cxnLst/>
            <a:rect l="0" t="0" r="0" b="0"/>
            <a:pathLst>
              <a:path w="188595" h="231071">
                <a:moveTo>
                  <a:pt x="17144" y="0"/>
                </a:moveTo>
                <a:lnTo>
                  <a:pt x="8925" y="0"/>
                </a:lnTo>
                <a:lnTo>
                  <a:pt x="8642" y="6844"/>
                </a:lnTo>
                <a:lnTo>
                  <a:pt x="8581" y="20151"/>
                </a:lnTo>
                <a:lnTo>
                  <a:pt x="7626" y="23912"/>
                </a:lnTo>
                <a:lnTo>
                  <a:pt x="6036" y="28324"/>
                </a:lnTo>
                <a:lnTo>
                  <a:pt x="4024" y="33170"/>
                </a:lnTo>
                <a:lnTo>
                  <a:pt x="2682" y="37353"/>
                </a:lnTo>
                <a:lnTo>
                  <a:pt x="1192" y="44542"/>
                </a:lnTo>
                <a:lnTo>
                  <a:pt x="530" y="50911"/>
                </a:lnTo>
                <a:lnTo>
                  <a:pt x="235" y="57870"/>
                </a:lnTo>
                <a:lnTo>
                  <a:pt x="31" y="78788"/>
                </a:lnTo>
                <a:lnTo>
                  <a:pt x="0" y="113915"/>
                </a:lnTo>
                <a:lnTo>
                  <a:pt x="952" y="116901"/>
                </a:lnTo>
                <a:lnTo>
                  <a:pt x="4550" y="122759"/>
                </a:lnTo>
                <a:lnTo>
                  <a:pt x="6844" y="126607"/>
                </a:lnTo>
                <a:lnTo>
                  <a:pt x="9325" y="131077"/>
                </a:lnTo>
                <a:lnTo>
                  <a:pt x="11931" y="135962"/>
                </a:lnTo>
                <a:lnTo>
                  <a:pt x="13669" y="140171"/>
                </a:lnTo>
                <a:lnTo>
                  <a:pt x="15600" y="147388"/>
                </a:lnTo>
                <a:lnTo>
                  <a:pt x="18998" y="153771"/>
                </a:lnTo>
                <a:lnTo>
                  <a:pt x="23683" y="159783"/>
                </a:lnTo>
                <a:lnTo>
                  <a:pt x="28941" y="165630"/>
                </a:lnTo>
                <a:lnTo>
                  <a:pt x="31676" y="169475"/>
                </a:lnTo>
                <a:lnTo>
                  <a:pt x="34452" y="173943"/>
                </a:lnTo>
                <a:lnTo>
                  <a:pt x="37256" y="178827"/>
                </a:lnTo>
                <a:lnTo>
                  <a:pt x="41029" y="183036"/>
                </a:lnTo>
                <a:lnTo>
                  <a:pt x="45450" y="186794"/>
                </a:lnTo>
                <a:lnTo>
                  <a:pt x="50302" y="190252"/>
                </a:lnTo>
                <a:lnTo>
                  <a:pt x="54490" y="193509"/>
                </a:lnTo>
                <a:lnTo>
                  <a:pt x="58234" y="196634"/>
                </a:lnTo>
                <a:lnTo>
                  <a:pt x="61682" y="199669"/>
                </a:lnTo>
                <a:lnTo>
                  <a:pt x="68054" y="205582"/>
                </a:lnTo>
                <a:lnTo>
                  <a:pt x="71087" y="208492"/>
                </a:lnTo>
                <a:lnTo>
                  <a:pt x="74061" y="210432"/>
                </a:lnTo>
                <a:lnTo>
                  <a:pt x="79906" y="212588"/>
                </a:lnTo>
                <a:lnTo>
                  <a:pt x="85678" y="216086"/>
                </a:lnTo>
                <a:lnTo>
                  <a:pt x="88551" y="218352"/>
                </a:lnTo>
                <a:lnTo>
                  <a:pt x="94283" y="220871"/>
                </a:lnTo>
                <a:lnTo>
                  <a:pt x="97145" y="221542"/>
                </a:lnTo>
                <a:lnTo>
                  <a:pt x="99053" y="222942"/>
                </a:lnTo>
                <a:lnTo>
                  <a:pt x="100326" y="224828"/>
                </a:lnTo>
                <a:lnTo>
                  <a:pt x="101173" y="227038"/>
                </a:lnTo>
                <a:lnTo>
                  <a:pt x="102691" y="228511"/>
                </a:lnTo>
                <a:lnTo>
                  <a:pt x="104656" y="229493"/>
                </a:lnTo>
                <a:lnTo>
                  <a:pt x="109378" y="230584"/>
                </a:lnTo>
                <a:lnTo>
                  <a:pt x="114652" y="231070"/>
                </a:lnTo>
                <a:lnTo>
                  <a:pt x="116440" y="230246"/>
                </a:lnTo>
                <a:lnTo>
                  <a:pt x="117631" y="228745"/>
                </a:lnTo>
                <a:lnTo>
                  <a:pt x="118426" y="226792"/>
                </a:lnTo>
                <a:lnTo>
                  <a:pt x="120860" y="224537"/>
                </a:lnTo>
                <a:lnTo>
                  <a:pt x="124388" y="222081"/>
                </a:lnTo>
                <a:lnTo>
                  <a:pt x="128645" y="219492"/>
                </a:lnTo>
                <a:lnTo>
                  <a:pt x="133388" y="216813"/>
                </a:lnTo>
                <a:lnTo>
                  <a:pt x="143738" y="211296"/>
                </a:lnTo>
                <a:lnTo>
                  <a:pt x="148213" y="208492"/>
                </a:lnTo>
                <a:lnTo>
                  <a:pt x="152148" y="205670"/>
                </a:lnTo>
                <a:lnTo>
                  <a:pt x="155725" y="202835"/>
                </a:lnTo>
                <a:lnTo>
                  <a:pt x="159061" y="199994"/>
                </a:lnTo>
                <a:lnTo>
                  <a:pt x="162238" y="197147"/>
                </a:lnTo>
                <a:lnTo>
                  <a:pt x="165309" y="194296"/>
                </a:lnTo>
                <a:lnTo>
                  <a:pt x="169261" y="192396"/>
                </a:lnTo>
                <a:lnTo>
                  <a:pt x="173800" y="191129"/>
                </a:lnTo>
                <a:lnTo>
                  <a:pt x="178732" y="190284"/>
                </a:lnTo>
                <a:lnTo>
                  <a:pt x="182019" y="188769"/>
                </a:lnTo>
                <a:lnTo>
                  <a:pt x="184211" y="186806"/>
                </a:lnTo>
                <a:lnTo>
                  <a:pt x="188594" y="18002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196"/>
          <p:cNvSpPr/>
          <p:nvPr/>
        </p:nvSpPr>
        <p:spPr>
          <a:xfrm>
            <a:off x="800258" y="2470468"/>
            <a:ext cx="308452" cy="298437"/>
          </a:xfrm>
          <a:custGeom>
            <a:avLst/>
            <a:gdLst/>
            <a:ahLst/>
            <a:cxnLst/>
            <a:rect l="0" t="0" r="0" b="0"/>
            <a:pathLst>
              <a:path w="308452" h="298437">
                <a:moveTo>
                  <a:pt x="34131" y="84137"/>
                </a:moveTo>
                <a:lnTo>
                  <a:pt x="34131" y="79586"/>
                </a:lnTo>
                <a:lnTo>
                  <a:pt x="33179" y="78245"/>
                </a:lnTo>
                <a:lnTo>
                  <a:pt x="31591" y="77351"/>
                </a:lnTo>
                <a:lnTo>
                  <a:pt x="26751" y="75917"/>
                </a:lnTo>
                <a:lnTo>
                  <a:pt x="18283" y="68214"/>
                </a:lnTo>
                <a:lnTo>
                  <a:pt x="12820" y="62803"/>
                </a:lnTo>
                <a:lnTo>
                  <a:pt x="11351" y="60389"/>
                </a:lnTo>
                <a:lnTo>
                  <a:pt x="9719" y="55167"/>
                </a:lnTo>
                <a:lnTo>
                  <a:pt x="10237" y="52441"/>
                </a:lnTo>
                <a:lnTo>
                  <a:pt x="13352" y="46872"/>
                </a:lnTo>
                <a:lnTo>
                  <a:pt x="20460" y="38382"/>
                </a:lnTo>
                <a:lnTo>
                  <a:pt x="28599" y="29834"/>
                </a:lnTo>
                <a:lnTo>
                  <a:pt x="36753" y="24125"/>
                </a:lnTo>
                <a:lnTo>
                  <a:pt x="41594" y="21269"/>
                </a:lnTo>
                <a:lnTo>
                  <a:pt x="46726" y="19365"/>
                </a:lnTo>
                <a:lnTo>
                  <a:pt x="52053" y="18095"/>
                </a:lnTo>
                <a:lnTo>
                  <a:pt x="57509" y="17249"/>
                </a:lnTo>
                <a:lnTo>
                  <a:pt x="63052" y="15732"/>
                </a:lnTo>
                <a:lnTo>
                  <a:pt x="68652" y="13769"/>
                </a:lnTo>
                <a:lnTo>
                  <a:pt x="74290" y="11507"/>
                </a:lnTo>
                <a:lnTo>
                  <a:pt x="88175" y="6454"/>
                </a:lnTo>
                <a:lnTo>
                  <a:pt x="95878" y="3773"/>
                </a:lnTo>
                <a:lnTo>
                  <a:pt x="102918" y="1986"/>
                </a:lnTo>
                <a:lnTo>
                  <a:pt x="109517" y="795"/>
                </a:lnTo>
                <a:lnTo>
                  <a:pt x="115821" y="0"/>
                </a:lnTo>
                <a:lnTo>
                  <a:pt x="121929" y="423"/>
                </a:lnTo>
                <a:lnTo>
                  <a:pt x="127905" y="1658"/>
                </a:lnTo>
                <a:lnTo>
                  <a:pt x="133795" y="3433"/>
                </a:lnTo>
                <a:lnTo>
                  <a:pt x="139626" y="4617"/>
                </a:lnTo>
                <a:lnTo>
                  <a:pt x="145419" y="5406"/>
                </a:lnTo>
                <a:lnTo>
                  <a:pt x="151185" y="5932"/>
                </a:lnTo>
                <a:lnTo>
                  <a:pt x="156935" y="7235"/>
                </a:lnTo>
                <a:lnTo>
                  <a:pt x="162673" y="9057"/>
                </a:lnTo>
                <a:lnTo>
                  <a:pt x="168403" y="11223"/>
                </a:lnTo>
                <a:lnTo>
                  <a:pt x="173176" y="14573"/>
                </a:lnTo>
                <a:lnTo>
                  <a:pt x="181019" y="23374"/>
                </a:lnTo>
                <a:lnTo>
                  <a:pt x="190220" y="31096"/>
                </a:lnTo>
                <a:lnTo>
                  <a:pt x="195340" y="34489"/>
                </a:lnTo>
                <a:lnTo>
                  <a:pt x="199707" y="39608"/>
                </a:lnTo>
                <a:lnTo>
                  <a:pt x="203570" y="45878"/>
                </a:lnTo>
                <a:lnTo>
                  <a:pt x="207098" y="52916"/>
                </a:lnTo>
                <a:lnTo>
                  <a:pt x="209450" y="59513"/>
                </a:lnTo>
                <a:lnTo>
                  <a:pt x="211018" y="65816"/>
                </a:lnTo>
                <a:lnTo>
                  <a:pt x="212063" y="71923"/>
                </a:lnTo>
                <a:lnTo>
                  <a:pt x="212760" y="77899"/>
                </a:lnTo>
                <a:lnTo>
                  <a:pt x="213225" y="83788"/>
                </a:lnTo>
                <a:lnTo>
                  <a:pt x="213535" y="89619"/>
                </a:lnTo>
                <a:lnTo>
                  <a:pt x="213879" y="101178"/>
                </a:lnTo>
                <a:lnTo>
                  <a:pt x="214099" y="124121"/>
                </a:lnTo>
                <a:lnTo>
                  <a:pt x="213165" y="130796"/>
                </a:lnTo>
                <a:lnTo>
                  <a:pt x="211590" y="138103"/>
                </a:lnTo>
                <a:lnTo>
                  <a:pt x="209587" y="145831"/>
                </a:lnTo>
                <a:lnTo>
                  <a:pt x="207299" y="152889"/>
                </a:lnTo>
                <a:lnTo>
                  <a:pt x="204822" y="159499"/>
                </a:lnTo>
                <a:lnTo>
                  <a:pt x="202218" y="165811"/>
                </a:lnTo>
                <a:lnTo>
                  <a:pt x="198576" y="171924"/>
                </a:lnTo>
                <a:lnTo>
                  <a:pt x="194244" y="177904"/>
                </a:lnTo>
                <a:lnTo>
                  <a:pt x="189451" y="183795"/>
                </a:lnTo>
                <a:lnTo>
                  <a:pt x="184350" y="190581"/>
                </a:lnTo>
                <a:lnTo>
                  <a:pt x="173603" y="205740"/>
                </a:lnTo>
                <a:lnTo>
                  <a:pt x="168070" y="212831"/>
                </a:lnTo>
                <a:lnTo>
                  <a:pt x="162476" y="219463"/>
                </a:lnTo>
                <a:lnTo>
                  <a:pt x="156842" y="225789"/>
                </a:lnTo>
                <a:lnTo>
                  <a:pt x="151181" y="230959"/>
                </a:lnTo>
                <a:lnTo>
                  <a:pt x="145502" y="235358"/>
                </a:lnTo>
                <a:lnTo>
                  <a:pt x="139811" y="239244"/>
                </a:lnTo>
                <a:lnTo>
                  <a:pt x="136017" y="243739"/>
                </a:lnTo>
                <a:lnTo>
                  <a:pt x="133488" y="248641"/>
                </a:lnTo>
                <a:lnTo>
                  <a:pt x="131801" y="253813"/>
                </a:lnTo>
                <a:lnTo>
                  <a:pt x="127820" y="258214"/>
                </a:lnTo>
                <a:lnTo>
                  <a:pt x="122308" y="262101"/>
                </a:lnTo>
                <a:lnTo>
                  <a:pt x="109516" y="268959"/>
                </a:lnTo>
                <a:lnTo>
                  <a:pt x="97481" y="275183"/>
                </a:lnTo>
                <a:lnTo>
                  <a:pt x="88322" y="281124"/>
                </a:lnTo>
                <a:lnTo>
                  <a:pt x="80123" y="286939"/>
                </a:lnTo>
                <a:lnTo>
                  <a:pt x="75270" y="289823"/>
                </a:lnTo>
                <a:lnTo>
                  <a:pt x="70130" y="292698"/>
                </a:lnTo>
                <a:lnTo>
                  <a:pt x="64798" y="294615"/>
                </a:lnTo>
                <a:lnTo>
                  <a:pt x="59338" y="295893"/>
                </a:lnTo>
                <a:lnTo>
                  <a:pt x="53794" y="296745"/>
                </a:lnTo>
                <a:lnTo>
                  <a:pt x="45093" y="297692"/>
                </a:lnTo>
                <a:lnTo>
                  <a:pt x="37098" y="298112"/>
                </a:lnTo>
                <a:lnTo>
                  <a:pt x="22840" y="298349"/>
                </a:lnTo>
                <a:lnTo>
                  <a:pt x="5951" y="298436"/>
                </a:lnTo>
                <a:lnTo>
                  <a:pt x="3914" y="297488"/>
                </a:lnTo>
                <a:lnTo>
                  <a:pt x="2557" y="295903"/>
                </a:lnTo>
                <a:lnTo>
                  <a:pt x="1652" y="293894"/>
                </a:lnTo>
                <a:lnTo>
                  <a:pt x="646" y="289122"/>
                </a:lnTo>
                <a:lnTo>
                  <a:pt x="80" y="281081"/>
                </a:lnTo>
                <a:lnTo>
                  <a:pt x="0" y="278298"/>
                </a:lnTo>
                <a:lnTo>
                  <a:pt x="900" y="275490"/>
                </a:lnTo>
                <a:lnTo>
                  <a:pt x="5764" y="266987"/>
                </a:lnTo>
                <a:lnTo>
                  <a:pt x="7236" y="261289"/>
                </a:lnTo>
                <a:lnTo>
                  <a:pt x="9534" y="258435"/>
                </a:lnTo>
                <a:lnTo>
                  <a:pt x="17167" y="252725"/>
                </a:lnTo>
                <a:lnTo>
                  <a:pt x="21869" y="249869"/>
                </a:lnTo>
                <a:lnTo>
                  <a:pt x="26909" y="247013"/>
                </a:lnTo>
                <a:lnTo>
                  <a:pt x="37589" y="241298"/>
                </a:lnTo>
                <a:lnTo>
                  <a:pt x="82732" y="218439"/>
                </a:lnTo>
                <a:lnTo>
                  <a:pt x="89392" y="216534"/>
                </a:lnTo>
                <a:lnTo>
                  <a:pt x="96689" y="215264"/>
                </a:lnTo>
                <a:lnTo>
                  <a:pt x="104412" y="214417"/>
                </a:lnTo>
                <a:lnTo>
                  <a:pt x="110512" y="213853"/>
                </a:lnTo>
                <a:lnTo>
                  <a:pt x="119831" y="213226"/>
                </a:lnTo>
                <a:lnTo>
                  <a:pt x="132228" y="212947"/>
                </a:lnTo>
                <a:lnTo>
                  <a:pt x="139534" y="212873"/>
                </a:lnTo>
                <a:lnTo>
                  <a:pt x="146310" y="213776"/>
                </a:lnTo>
                <a:lnTo>
                  <a:pt x="152732" y="215330"/>
                </a:lnTo>
                <a:lnTo>
                  <a:pt x="158919" y="217319"/>
                </a:lnTo>
                <a:lnTo>
                  <a:pt x="165900" y="218645"/>
                </a:lnTo>
                <a:lnTo>
                  <a:pt x="173412" y="219529"/>
                </a:lnTo>
                <a:lnTo>
                  <a:pt x="181278" y="220118"/>
                </a:lnTo>
                <a:lnTo>
                  <a:pt x="188427" y="221464"/>
                </a:lnTo>
                <a:lnTo>
                  <a:pt x="195097" y="223313"/>
                </a:lnTo>
                <a:lnTo>
                  <a:pt x="201450" y="225498"/>
                </a:lnTo>
                <a:lnTo>
                  <a:pt x="211048" y="230467"/>
                </a:lnTo>
                <a:lnTo>
                  <a:pt x="219441" y="235849"/>
                </a:lnTo>
                <a:lnTo>
                  <a:pt x="224346" y="238619"/>
                </a:lnTo>
                <a:lnTo>
                  <a:pt x="229521" y="241417"/>
                </a:lnTo>
                <a:lnTo>
                  <a:pt x="234876" y="243283"/>
                </a:lnTo>
                <a:lnTo>
                  <a:pt x="240351" y="244527"/>
                </a:lnTo>
                <a:lnTo>
                  <a:pt x="245906" y="245356"/>
                </a:lnTo>
                <a:lnTo>
                  <a:pt x="249610" y="246861"/>
                </a:lnTo>
                <a:lnTo>
                  <a:pt x="252079" y="248817"/>
                </a:lnTo>
                <a:lnTo>
                  <a:pt x="253725" y="251074"/>
                </a:lnTo>
                <a:lnTo>
                  <a:pt x="256727" y="252578"/>
                </a:lnTo>
                <a:lnTo>
                  <a:pt x="265143" y="254249"/>
                </a:lnTo>
                <a:lnTo>
                  <a:pt x="272693" y="257532"/>
                </a:lnTo>
                <a:lnTo>
                  <a:pt x="276040" y="259741"/>
                </a:lnTo>
                <a:lnTo>
                  <a:pt x="282299" y="262196"/>
                </a:lnTo>
                <a:lnTo>
                  <a:pt x="289208" y="263287"/>
                </a:lnTo>
                <a:lnTo>
                  <a:pt x="293718" y="263577"/>
                </a:lnTo>
                <a:lnTo>
                  <a:pt x="308451" y="26415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197"/>
          <p:cNvSpPr/>
          <p:nvPr/>
        </p:nvSpPr>
        <p:spPr>
          <a:xfrm>
            <a:off x="1185862" y="2589295"/>
            <a:ext cx="299897" cy="338526"/>
          </a:xfrm>
          <a:custGeom>
            <a:avLst/>
            <a:gdLst/>
            <a:ahLst/>
            <a:cxnLst/>
            <a:rect l="0" t="0" r="0" b="0"/>
            <a:pathLst>
              <a:path w="299897" h="338526">
                <a:moveTo>
                  <a:pt x="0" y="16744"/>
                </a:moveTo>
                <a:lnTo>
                  <a:pt x="0" y="8277"/>
                </a:lnTo>
                <a:lnTo>
                  <a:pt x="0" y="15562"/>
                </a:lnTo>
                <a:lnTo>
                  <a:pt x="6844" y="23355"/>
                </a:lnTo>
                <a:lnTo>
                  <a:pt x="14622" y="32250"/>
                </a:lnTo>
                <a:lnTo>
                  <a:pt x="20151" y="41416"/>
                </a:lnTo>
                <a:lnTo>
                  <a:pt x="25784" y="49299"/>
                </a:lnTo>
                <a:lnTo>
                  <a:pt x="31462" y="56931"/>
                </a:lnTo>
                <a:lnTo>
                  <a:pt x="37160" y="66673"/>
                </a:lnTo>
                <a:lnTo>
                  <a:pt x="42868" y="77352"/>
                </a:lnTo>
                <a:lnTo>
                  <a:pt x="45724" y="82867"/>
                </a:lnTo>
                <a:lnTo>
                  <a:pt x="53977" y="91535"/>
                </a:lnTo>
                <a:lnTo>
                  <a:pt x="58844" y="95180"/>
                </a:lnTo>
                <a:lnTo>
                  <a:pt x="62090" y="99515"/>
                </a:lnTo>
                <a:lnTo>
                  <a:pt x="64253" y="104310"/>
                </a:lnTo>
                <a:lnTo>
                  <a:pt x="65695" y="109411"/>
                </a:lnTo>
                <a:lnTo>
                  <a:pt x="68562" y="113765"/>
                </a:lnTo>
                <a:lnTo>
                  <a:pt x="76827" y="121142"/>
                </a:lnTo>
                <a:lnTo>
                  <a:pt x="81698" y="124443"/>
                </a:lnTo>
                <a:lnTo>
                  <a:pt x="86850" y="127596"/>
                </a:lnTo>
                <a:lnTo>
                  <a:pt x="92190" y="130650"/>
                </a:lnTo>
                <a:lnTo>
                  <a:pt x="103203" y="136584"/>
                </a:lnTo>
                <a:lnTo>
                  <a:pt x="108807" y="139501"/>
                </a:lnTo>
                <a:lnTo>
                  <a:pt x="114448" y="141444"/>
                </a:lnTo>
                <a:lnTo>
                  <a:pt x="120114" y="142740"/>
                </a:lnTo>
                <a:lnTo>
                  <a:pt x="125796" y="143604"/>
                </a:lnTo>
                <a:lnTo>
                  <a:pt x="134649" y="144564"/>
                </a:lnTo>
                <a:lnTo>
                  <a:pt x="142712" y="144991"/>
                </a:lnTo>
                <a:lnTo>
                  <a:pt x="157008" y="145231"/>
                </a:lnTo>
                <a:lnTo>
                  <a:pt x="173911" y="145319"/>
                </a:lnTo>
                <a:lnTo>
                  <a:pt x="176901" y="144371"/>
                </a:lnTo>
                <a:lnTo>
                  <a:pt x="182763" y="140777"/>
                </a:lnTo>
                <a:lnTo>
                  <a:pt x="191083" y="133465"/>
                </a:lnTo>
                <a:lnTo>
                  <a:pt x="199226" y="124818"/>
                </a:lnTo>
                <a:lnTo>
                  <a:pt x="202845" y="117800"/>
                </a:lnTo>
                <a:lnTo>
                  <a:pt x="206993" y="108965"/>
                </a:lnTo>
                <a:lnTo>
                  <a:pt x="209433" y="103943"/>
                </a:lnTo>
                <a:lnTo>
                  <a:pt x="211059" y="98689"/>
                </a:lnTo>
                <a:lnTo>
                  <a:pt x="212144" y="93282"/>
                </a:lnTo>
                <a:lnTo>
                  <a:pt x="213349" y="83146"/>
                </a:lnTo>
                <a:lnTo>
                  <a:pt x="213884" y="75466"/>
                </a:lnTo>
                <a:lnTo>
                  <a:pt x="216662" y="66338"/>
                </a:lnTo>
                <a:lnTo>
                  <a:pt x="220119" y="56884"/>
                </a:lnTo>
                <a:lnTo>
                  <a:pt x="221656" y="49507"/>
                </a:lnTo>
                <a:lnTo>
                  <a:pt x="219799" y="40513"/>
                </a:lnTo>
                <a:lnTo>
                  <a:pt x="216751" y="31118"/>
                </a:lnTo>
                <a:lnTo>
                  <a:pt x="215396" y="23768"/>
                </a:lnTo>
                <a:lnTo>
                  <a:pt x="214633" y="14275"/>
                </a:lnTo>
                <a:lnTo>
                  <a:pt x="213574" y="12241"/>
                </a:lnTo>
                <a:lnTo>
                  <a:pt x="211915" y="10884"/>
                </a:lnTo>
                <a:lnTo>
                  <a:pt x="209857" y="9980"/>
                </a:lnTo>
                <a:lnTo>
                  <a:pt x="208484" y="8425"/>
                </a:lnTo>
                <a:lnTo>
                  <a:pt x="207570" y="6436"/>
                </a:lnTo>
                <a:lnTo>
                  <a:pt x="206960" y="4157"/>
                </a:lnTo>
                <a:lnTo>
                  <a:pt x="205601" y="2638"/>
                </a:lnTo>
                <a:lnTo>
                  <a:pt x="203742" y="1625"/>
                </a:lnTo>
                <a:lnTo>
                  <a:pt x="198466" y="0"/>
                </a:lnTo>
                <a:lnTo>
                  <a:pt x="198986" y="819"/>
                </a:lnTo>
                <a:lnTo>
                  <a:pt x="202103" y="4269"/>
                </a:lnTo>
                <a:lnTo>
                  <a:pt x="203315" y="6522"/>
                </a:lnTo>
                <a:lnTo>
                  <a:pt x="204662" y="11566"/>
                </a:lnTo>
                <a:lnTo>
                  <a:pt x="205974" y="13293"/>
                </a:lnTo>
                <a:lnTo>
                  <a:pt x="207801" y="14443"/>
                </a:lnTo>
                <a:lnTo>
                  <a:pt x="209971" y="15210"/>
                </a:lnTo>
                <a:lnTo>
                  <a:pt x="211418" y="17627"/>
                </a:lnTo>
                <a:lnTo>
                  <a:pt x="213026" y="25392"/>
                </a:lnTo>
                <a:lnTo>
                  <a:pt x="216281" y="32653"/>
                </a:lnTo>
                <a:lnTo>
                  <a:pt x="223468" y="42095"/>
                </a:lnTo>
                <a:lnTo>
                  <a:pt x="228859" y="48967"/>
                </a:lnTo>
                <a:lnTo>
                  <a:pt x="234430" y="58371"/>
                </a:lnTo>
                <a:lnTo>
                  <a:pt x="242621" y="66360"/>
                </a:lnTo>
                <a:lnTo>
                  <a:pt x="247472" y="69824"/>
                </a:lnTo>
                <a:lnTo>
                  <a:pt x="255403" y="78753"/>
                </a:lnTo>
                <a:lnTo>
                  <a:pt x="258851" y="83801"/>
                </a:lnTo>
                <a:lnTo>
                  <a:pt x="261150" y="89071"/>
                </a:lnTo>
                <a:lnTo>
                  <a:pt x="262682" y="94490"/>
                </a:lnTo>
                <a:lnTo>
                  <a:pt x="263704" y="100007"/>
                </a:lnTo>
                <a:lnTo>
                  <a:pt x="266290" y="105591"/>
                </a:lnTo>
                <a:lnTo>
                  <a:pt x="269919" y="111218"/>
                </a:lnTo>
                <a:lnTo>
                  <a:pt x="274244" y="116874"/>
                </a:lnTo>
                <a:lnTo>
                  <a:pt x="277126" y="123503"/>
                </a:lnTo>
                <a:lnTo>
                  <a:pt x="279049" y="130779"/>
                </a:lnTo>
                <a:lnTo>
                  <a:pt x="280330" y="138487"/>
                </a:lnTo>
                <a:lnTo>
                  <a:pt x="282137" y="145532"/>
                </a:lnTo>
                <a:lnTo>
                  <a:pt x="284294" y="152133"/>
                </a:lnTo>
                <a:lnTo>
                  <a:pt x="286684" y="158438"/>
                </a:lnTo>
                <a:lnTo>
                  <a:pt x="289230" y="164547"/>
                </a:lnTo>
                <a:lnTo>
                  <a:pt x="291880" y="170524"/>
                </a:lnTo>
                <a:lnTo>
                  <a:pt x="294599" y="176414"/>
                </a:lnTo>
                <a:lnTo>
                  <a:pt x="296412" y="182246"/>
                </a:lnTo>
                <a:lnTo>
                  <a:pt x="297620" y="188039"/>
                </a:lnTo>
                <a:lnTo>
                  <a:pt x="298426" y="193806"/>
                </a:lnTo>
                <a:lnTo>
                  <a:pt x="298963" y="200508"/>
                </a:lnTo>
                <a:lnTo>
                  <a:pt x="299321" y="207834"/>
                </a:lnTo>
                <a:lnTo>
                  <a:pt x="299719" y="222640"/>
                </a:lnTo>
                <a:lnTo>
                  <a:pt x="299896" y="235571"/>
                </a:lnTo>
                <a:lnTo>
                  <a:pt x="298990" y="241687"/>
                </a:lnTo>
                <a:lnTo>
                  <a:pt x="297435" y="247668"/>
                </a:lnTo>
                <a:lnTo>
                  <a:pt x="295445" y="253561"/>
                </a:lnTo>
                <a:lnTo>
                  <a:pt x="293166" y="259395"/>
                </a:lnTo>
                <a:lnTo>
                  <a:pt x="290694" y="265189"/>
                </a:lnTo>
                <a:lnTo>
                  <a:pt x="288093" y="270956"/>
                </a:lnTo>
                <a:lnTo>
                  <a:pt x="284455" y="275754"/>
                </a:lnTo>
                <a:lnTo>
                  <a:pt x="275332" y="283625"/>
                </a:lnTo>
                <a:lnTo>
                  <a:pt x="270232" y="288010"/>
                </a:lnTo>
                <a:lnTo>
                  <a:pt x="264927" y="292838"/>
                </a:lnTo>
                <a:lnTo>
                  <a:pt x="259486" y="297962"/>
                </a:lnTo>
                <a:lnTo>
                  <a:pt x="253953" y="302330"/>
                </a:lnTo>
                <a:lnTo>
                  <a:pt x="248359" y="306195"/>
                </a:lnTo>
                <a:lnTo>
                  <a:pt x="242725" y="309724"/>
                </a:lnTo>
                <a:lnTo>
                  <a:pt x="237065" y="313029"/>
                </a:lnTo>
                <a:lnTo>
                  <a:pt x="231385" y="316185"/>
                </a:lnTo>
                <a:lnTo>
                  <a:pt x="225694" y="319242"/>
                </a:lnTo>
                <a:lnTo>
                  <a:pt x="216831" y="325178"/>
                </a:lnTo>
                <a:lnTo>
                  <a:pt x="213134" y="328094"/>
                </a:lnTo>
                <a:lnTo>
                  <a:pt x="206486" y="331335"/>
                </a:lnTo>
                <a:lnTo>
                  <a:pt x="199404" y="333727"/>
                </a:lnTo>
                <a:lnTo>
                  <a:pt x="194848" y="335699"/>
                </a:lnTo>
                <a:lnTo>
                  <a:pt x="189906" y="337966"/>
                </a:lnTo>
                <a:lnTo>
                  <a:pt x="185659" y="338525"/>
                </a:lnTo>
                <a:lnTo>
                  <a:pt x="181875" y="337945"/>
                </a:lnTo>
                <a:lnTo>
                  <a:pt x="178400" y="336605"/>
                </a:lnTo>
                <a:lnTo>
                  <a:pt x="169459" y="335117"/>
                </a:lnTo>
                <a:lnTo>
                  <a:pt x="164408" y="334721"/>
                </a:lnTo>
                <a:lnTo>
                  <a:pt x="160088" y="333504"/>
                </a:lnTo>
                <a:lnTo>
                  <a:pt x="152748" y="329611"/>
                </a:lnTo>
                <a:lnTo>
                  <a:pt x="146310" y="327246"/>
                </a:lnTo>
                <a:lnTo>
                  <a:pt x="143260" y="326616"/>
                </a:lnTo>
                <a:lnTo>
                  <a:pt x="141227" y="325243"/>
                </a:lnTo>
                <a:lnTo>
                  <a:pt x="139871" y="323375"/>
                </a:lnTo>
                <a:lnTo>
                  <a:pt x="138967" y="321177"/>
                </a:lnTo>
                <a:lnTo>
                  <a:pt x="137412" y="319712"/>
                </a:lnTo>
                <a:lnTo>
                  <a:pt x="135423" y="318736"/>
                </a:lnTo>
                <a:lnTo>
                  <a:pt x="128587" y="3167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198"/>
          <p:cNvSpPr/>
          <p:nvPr/>
        </p:nvSpPr>
        <p:spPr>
          <a:xfrm>
            <a:off x="1597342" y="2648902"/>
            <a:ext cx="240031" cy="8574"/>
          </a:xfrm>
          <a:custGeom>
            <a:avLst/>
            <a:gdLst/>
            <a:ahLst/>
            <a:cxnLst/>
            <a:rect l="0" t="0" r="0" b="0"/>
            <a:pathLst>
              <a:path w="240031" h="8574">
                <a:moveTo>
                  <a:pt x="0" y="8573"/>
                </a:moveTo>
                <a:lnTo>
                  <a:pt x="24950" y="8573"/>
                </a:lnTo>
                <a:lnTo>
                  <a:pt x="29969" y="7620"/>
                </a:lnTo>
                <a:lnTo>
                  <a:pt x="35219" y="6033"/>
                </a:lnTo>
                <a:lnTo>
                  <a:pt x="40624" y="4022"/>
                </a:lnTo>
                <a:lnTo>
                  <a:pt x="46133" y="2681"/>
                </a:lnTo>
                <a:lnTo>
                  <a:pt x="51710" y="1787"/>
                </a:lnTo>
                <a:lnTo>
                  <a:pt x="57333" y="1192"/>
                </a:lnTo>
                <a:lnTo>
                  <a:pt x="63940" y="794"/>
                </a:lnTo>
                <a:lnTo>
                  <a:pt x="78900" y="353"/>
                </a:lnTo>
                <a:lnTo>
                  <a:pt x="145801" y="14"/>
                </a:lnTo>
                <a:lnTo>
                  <a:pt x="24003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199"/>
          <p:cNvSpPr/>
          <p:nvPr/>
        </p:nvSpPr>
        <p:spPr>
          <a:xfrm>
            <a:off x="1969672" y="2503319"/>
            <a:ext cx="227746" cy="299889"/>
          </a:xfrm>
          <a:custGeom>
            <a:avLst/>
            <a:gdLst/>
            <a:ahLst/>
            <a:cxnLst/>
            <a:rect l="0" t="0" r="0" b="0"/>
            <a:pathLst>
              <a:path w="227746" h="299889">
                <a:moveTo>
                  <a:pt x="107730" y="42713"/>
                </a:moveTo>
                <a:lnTo>
                  <a:pt x="115111" y="35332"/>
                </a:lnTo>
                <a:lnTo>
                  <a:pt x="115773" y="32130"/>
                </a:lnTo>
                <a:lnTo>
                  <a:pt x="116146" y="24972"/>
                </a:lnTo>
                <a:lnTo>
                  <a:pt x="116198" y="22314"/>
                </a:lnTo>
                <a:lnTo>
                  <a:pt x="115280" y="20541"/>
                </a:lnTo>
                <a:lnTo>
                  <a:pt x="113716" y="19359"/>
                </a:lnTo>
                <a:lnTo>
                  <a:pt x="111721" y="18571"/>
                </a:lnTo>
                <a:lnTo>
                  <a:pt x="110390" y="17094"/>
                </a:lnTo>
                <a:lnTo>
                  <a:pt x="109504" y="15156"/>
                </a:lnTo>
                <a:lnTo>
                  <a:pt x="108912" y="12912"/>
                </a:lnTo>
                <a:lnTo>
                  <a:pt x="107566" y="11415"/>
                </a:lnTo>
                <a:lnTo>
                  <a:pt x="105716" y="10418"/>
                </a:lnTo>
                <a:lnTo>
                  <a:pt x="103529" y="9753"/>
                </a:lnTo>
                <a:lnTo>
                  <a:pt x="100167" y="9310"/>
                </a:lnTo>
                <a:lnTo>
                  <a:pt x="96021" y="9014"/>
                </a:lnTo>
                <a:lnTo>
                  <a:pt x="87286" y="8686"/>
                </a:lnTo>
                <a:lnTo>
                  <a:pt x="80229" y="8540"/>
                </a:lnTo>
                <a:lnTo>
                  <a:pt x="37865" y="8426"/>
                </a:lnTo>
                <a:lnTo>
                  <a:pt x="34483" y="9378"/>
                </a:lnTo>
                <a:lnTo>
                  <a:pt x="28186" y="12975"/>
                </a:lnTo>
                <a:lnTo>
                  <a:pt x="22212" y="17749"/>
                </a:lnTo>
                <a:lnTo>
                  <a:pt x="19286" y="20355"/>
                </a:lnTo>
                <a:lnTo>
                  <a:pt x="17335" y="23045"/>
                </a:lnTo>
                <a:lnTo>
                  <a:pt x="13636" y="31382"/>
                </a:lnTo>
                <a:lnTo>
                  <a:pt x="9395" y="37042"/>
                </a:lnTo>
                <a:lnTo>
                  <a:pt x="7884" y="40837"/>
                </a:lnTo>
                <a:lnTo>
                  <a:pt x="6204" y="50135"/>
                </a:lnTo>
                <a:lnTo>
                  <a:pt x="5457" y="58076"/>
                </a:lnTo>
                <a:lnTo>
                  <a:pt x="5258" y="61528"/>
                </a:lnTo>
                <a:lnTo>
                  <a:pt x="2497" y="70443"/>
                </a:lnTo>
                <a:lnTo>
                  <a:pt x="427" y="75487"/>
                </a:lnTo>
                <a:lnTo>
                  <a:pt x="0" y="79802"/>
                </a:lnTo>
                <a:lnTo>
                  <a:pt x="667" y="83632"/>
                </a:lnTo>
                <a:lnTo>
                  <a:pt x="2997" y="90427"/>
                </a:lnTo>
                <a:lnTo>
                  <a:pt x="4032" y="96622"/>
                </a:lnTo>
                <a:lnTo>
                  <a:pt x="5260" y="99607"/>
                </a:lnTo>
                <a:lnTo>
                  <a:pt x="11540" y="108360"/>
                </a:lnTo>
                <a:lnTo>
                  <a:pt x="16719" y="114117"/>
                </a:lnTo>
                <a:lnTo>
                  <a:pt x="19434" y="116033"/>
                </a:lnTo>
                <a:lnTo>
                  <a:pt x="24990" y="118162"/>
                </a:lnTo>
                <a:lnTo>
                  <a:pt x="28757" y="118730"/>
                </a:lnTo>
                <a:lnTo>
                  <a:pt x="33174" y="119108"/>
                </a:lnTo>
                <a:lnTo>
                  <a:pt x="38023" y="119361"/>
                </a:lnTo>
                <a:lnTo>
                  <a:pt x="48492" y="119641"/>
                </a:lnTo>
                <a:lnTo>
                  <a:pt x="53950" y="119716"/>
                </a:lnTo>
                <a:lnTo>
                  <a:pt x="58542" y="118813"/>
                </a:lnTo>
                <a:lnTo>
                  <a:pt x="62556" y="117259"/>
                </a:lnTo>
                <a:lnTo>
                  <a:pt x="66184" y="115271"/>
                </a:lnTo>
                <a:lnTo>
                  <a:pt x="80392" y="107921"/>
                </a:lnTo>
                <a:lnTo>
                  <a:pt x="96666" y="99710"/>
                </a:lnTo>
                <a:lnTo>
                  <a:pt x="101307" y="96904"/>
                </a:lnTo>
                <a:lnTo>
                  <a:pt x="105353" y="94080"/>
                </a:lnTo>
                <a:lnTo>
                  <a:pt x="109003" y="91245"/>
                </a:lnTo>
                <a:lnTo>
                  <a:pt x="113341" y="87450"/>
                </a:lnTo>
                <a:lnTo>
                  <a:pt x="118138" y="83015"/>
                </a:lnTo>
                <a:lnTo>
                  <a:pt x="123241" y="78154"/>
                </a:lnTo>
                <a:lnTo>
                  <a:pt x="128911" y="70212"/>
                </a:lnTo>
                <a:lnTo>
                  <a:pt x="132384" y="63507"/>
                </a:lnTo>
                <a:lnTo>
                  <a:pt x="137102" y="57352"/>
                </a:lnTo>
                <a:lnTo>
                  <a:pt x="142374" y="48902"/>
                </a:lnTo>
                <a:lnTo>
                  <a:pt x="146940" y="39749"/>
                </a:lnTo>
                <a:lnTo>
                  <a:pt x="148969" y="32506"/>
                </a:lnTo>
                <a:lnTo>
                  <a:pt x="152411" y="26111"/>
                </a:lnTo>
                <a:lnTo>
                  <a:pt x="154662" y="23073"/>
                </a:lnTo>
                <a:lnTo>
                  <a:pt x="157164" y="17157"/>
                </a:lnTo>
                <a:lnTo>
                  <a:pt x="158572" y="8471"/>
                </a:lnTo>
                <a:lnTo>
                  <a:pt x="159155" y="0"/>
                </a:lnTo>
                <a:lnTo>
                  <a:pt x="159165" y="27632"/>
                </a:lnTo>
                <a:lnTo>
                  <a:pt x="161705" y="36328"/>
                </a:lnTo>
                <a:lnTo>
                  <a:pt x="163716" y="41314"/>
                </a:lnTo>
                <a:lnTo>
                  <a:pt x="166009" y="46543"/>
                </a:lnTo>
                <a:lnTo>
                  <a:pt x="171097" y="57433"/>
                </a:lnTo>
                <a:lnTo>
                  <a:pt x="173787" y="63956"/>
                </a:lnTo>
                <a:lnTo>
                  <a:pt x="176533" y="71163"/>
                </a:lnTo>
                <a:lnTo>
                  <a:pt x="179316" y="78824"/>
                </a:lnTo>
                <a:lnTo>
                  <a:pt x="181171" y="86790"/>
                </a:lnTo>
                <a:lnTo>
                  <a:pt x="182409" y="94958"/>
                </a:lnTo>
                <a:lnTo>
                  <a:pt x="183233" y="103260"/>
                </a:lnTo>
                <a:lnTo>
                  <a:pt x="183783" y="110700"/>
                </a:lnTo>
                <a:lnTo>
                  <a:pt x="184149" y="117565"/>
                </a:lnTo>
                <a:lnTo>
                  <a:pt x="184394" y="124047"/>
                </a:lnTo>
                <a:lnTo>
                  <a:pt x="185509" y="131226"/>
                </a:lnTo>
                <a:lnTo>
                  <a:pt x="187205" y="138869"/>
                </a:lnTo>
                <a:lnTo>
                  <a:pt x="189289" y="146822"/>
                </a:lnTo>
                <a:lnTo>
                  <a:pt x="191630" y="154029"/>
                </a:lnTo>
                <a:lnTo>
                  <a:pt x="194143" y="160739"/>
                </a:lnTo>
                <a:lnTo>
                  <a:pt x="196771" y="167117"/>
                </a:lnTo>
                <a:lnTo>
                  <a:pt x="198523" y="174226"/>
                </a:lnTo>
                <a:lnTo>
                  <a:pt x="199691" y="181824"/>
                </a:lnTo>
                <a:lnTo>
                  <a:pt x="200470" y="189746"/>
                </a:lnTo>
                <a:lnTo>
                  <a:pt x="200989" y="196933"/>
                </a:lnTo>
                <a:lnTo>
                  <a:pt x="201335" y="203628"/>
                </a:lnTo>
                <a:lnTo>
                  <a:pt x="201720" y="216149"/>
                </a:lnTo>
                <a:lnTo>
                  <a:pt x="201987" y="245481"/>
                </a:lnTo>
                <a:lnTo>
                  <a:pt x="202015" y="258156"/>
                </a:lnTo>
                <a:lnTo>
                  <a:pt x="204562" y="267370"/>
                </a:lnTo>
                <a:lnTo>
                  <a:pt x="206575" y="272495"/>
                </a:lnTo>
                <a:lnTo>
                  <a:pt x="208869" y="275911"/>
                </a:lnTo>
                <a:lnTo>
                  <a:pt x="211351" y="278188"/>
                </a:lnTo>
                <a:lnTo>
                  <a:pt x="213958" y="279707"/>
                </a:lnTo>
                <a:lnTo>
                  <a:pt x="215696" y="281671"/>
                </a:lnTo>
                <a:lnTo>
                  <a:pt x="216855" y="283933"/>
                </a:lnTo>
                <a:lnTo>
                  <a:pt x="218142" y="288987"/>
                </a:lnTo>
                <a:lnTo>
                  <a:pt x="218715" y="294408"/>
                </a:lnTo>
                <a:lnTo>
                  <a:pt x="219820" y="296235"/>
                </a:lnTo>
                <a:lnTo>
                  <a:pt x="221509" y="297453"/>
                </a:lnTo>
                <a:lnTo>
                  <a:pt x="227745" y="29988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200"/>
          <p:cNvSpPr/>
          <p:nvPr/>
        </p:nvSpPr>
        <p:spPr>
          <a:xfrm>
            <a:off x="552911" y="2417445"/>
            <a:ext cx="230044" cy="522923"/>
          </a:xfrm>
          <a:custGeom>
            <a:avLst/>
            <a:gdLst/>
            <a:ahLst/>
            <a:cxnLst/>
            <a:rect l="0" t="0" r="0" b="0"/>
            <a:pathLst>
              <a:path w="230044" h="522923">
                <a:moveTo>
                  <a:pt x="178608" y="0"/>
                </a:moveTo>
                <a:lnTo>
                  <a:pt x="154218" y="0"/>
                </a:lnTo>
                <a:lnTo>
                  <a:pt x="145357" y="6844"/>
                </a:lnTo>
                <a:lnTo>
                  <a:pt x="141201" y="9325"/>
                </a:lnTo>
                <a:lnTo>
                  <a:pt x="136525" y="11931"/>
                </a:lnTo>
                <a:lnTo>
                  <a:pt x="126250" y="17368"/>
                </a:lnTo>
                <a:lnTo>
                  <a:pt x="120843" y="20151"/>
                </a:lnTo>
                <a:lnTo>
                  <a:pt x="116285" y="23911"/>
                </a:lnTo>
                <a:lnTo>
                  <a:pt x="112295" y="28323"/>
                </a:lnTo>
                <a:lnTo>
                  <a:pt x="108682" y="33170"/>
                </a:lnTo>
                <a:lnTo>
                  <a:pt x="104368" y="37353"/>
                </a:lnTo>
                <a:lnTo>
                  <a:pt x="99587" y="41094"/>
                </a:lnTo>
                <a:lnTo>
                  <a:pt x="94495" y="44541"/>
                </a:lnTo>
                <a:lnTo>
                  <a:pt x="90148" y="48744"/>
                </a:lnTo>
                <a:lnTo>
                  <a:pt x="86297" y="53451"/>
                </a:lnTo>
                <a:lnTo>
                  <a:pt x="82778" y="58494"/>
                </a:lnTo>
                <a:lnTo>
                  <a:pt x="78526" y="63761"/>
                </a:lnTo>
                <a:lnTo>
                  <a:pt x="73787" y="69177"/>
                </a:lnTo>
                <a:lnTo>
                  <a:pt x="68723" y="74693"/>
                </a:lnTo>
                <a:lnTo>
                  <a:pt x="64394" y="80275"/>
                </a:lnTo>
                <a:lnTo>
                  <a:pt x="60555" y="85902"/>
                </a:lnTo>
                <a:lnTo>
                  <a:pt x="53750" y="98186"/>
                </a:lnTo>
                <a:lnTo>
                  <a:pt x="41621" y="126815"/>
                </a:lnTo>
                <a:lnTo>
                  <a:pt x="35810" y="140182"/>
                </a:lnTo>
                <a:lnTo>
                  <a:pt x="30052" y="155648"/>
                </a:lnTo>
                <a:lnTo>
                  <a:pt x="26859" y="169506"/>
                </a:lnTo>
                <a:lnTo>
                  <a:pt x="26007" y="175869"/>
                </a:lnTo>
                <a:lnTo>
                  <a:pt x="19981" y="190559"/>
                </a:lnTo>
                <a:lnTo>
                  <a:pt x="15706" y="198477"/>
                </a:lnTo>
                <a:lnTo>
                  <a:pt x="12857" y="206613"/>
                </a:lnTo>
                <a:lnTo>
                  <a:pt x="10958" y="214894"/>
                </a:lnTo>
                <a:lnTo>
                  <a:pt x="9691" y="223273"/>
                </a:lnTo>
                <a:lnTo>
                  <a:pt x="7894" y="231716"/>
                </a:lnTo>
                <a:lnTo>
                  <a:pt x="5744" y="240202"/>
                </a:lnTo>
                <a:lnTo>
                  <a:pt x="3358" y="248717"/>
                </a:lnTo>
                <a:lnTo>
                  <a:pt x="1767" y="257251"/>
                </a:lnTo>
                <a:lnTo>
                  <a:pt x="707" y="265798"/>
                </a:lnTo>
                <a:lnTo>
                  <a:pt x="0" y="274354"/>
                </a:lnTo>
                <a:lnTo>
                  <a:pt x="1434" y="282915"/>
                </a:lnTo>
                <a:lnTo>
                  <a:pt x="4294" y="291480"/>
                </a:lnTo>
                <a:lnTo>
                  <a:pt x="8107" y="300047"/>
                </a:lnTo>
                <a:lnTo>
                  <a:pt x="10648" y="308616"/>
                </a:lnTo>
                <a:lnTo>
                  <a:pt x="12342" y="317186"/>
                </a:lnTo>
                <a:lnTo>
                  <a:pt x="13472" y="325757"/>
                </a:lnTo>
                <a:lnTo>
                  <a:pt x="15177" y="334329"/>
                </a:lnTo>
                <a:lnTo>
                  <a:pt x="17267" y="342901"/>
                </a:lnTo>
                <a:lnTo>
                  <a:pt x="19612" y="351473"/>
                </a:lnTo>
                <a:lnTo>
                  <a:pt x="24758" y="368618"/>
                </a:lnTo>
                <a:lnTo>
                  <a:pt x="35823" y="402907"/>
                </a:lnTo>
                <a:lnTo>
                  <a:pt x="41488" y="417512"/>
                </a:lnTo>
                <a:lnTo>
                  <a:pt x="48134" y="430353"/>
                </a:lnTo>
                <a:lnTo>
                  <a:pt x="52573" y="436445"/>
                </a:lnTo>
                <a:lnTo>
                  <a:pt x="57437" y="442410"/>
                </a:lnTo>
                <a:lnTo>
                  <a:pt x="62585" y="448293"/>
                </a:lnTo>
                <a:lnTo>
                  <a:pt x="67922" y="454119"/>
                </a:lnTo>
                <a:lnTo>
                  <a:pt x="78932" y="465673"/>
                </a:lnTo>
                <a:lnTo>
                  <a:pt x="90175" y="477158"/>
                </a:lnTo>
                <a:lnTo>
                  <a:pt x="95841" y="481935"/>
                </a:lnTo>
                <a:lnTo>
                  <a:pt x="101522" y="486072"/>
                </a:lnTo>
                <a:lnTo>
                  <a:pt x="107215" y="489783"/>
                </a:lnTo>
                <a:lnTo>
                  <a:pt x="113868" y="493209"/>
                </a:lnTo>
                <a:lnTo>
                  <a:pt x="121161" y="496446"/>
                </a:lnTo>
                <a:lnTo>
                  <a:pt x="128880" y="499556"/>
                </a:lnTo>
                <a:lnTo>
                  <a:pt x="145077" y="505552"/>
                </a:lnTo>
                <a:lnTo>
                  <a:pt x="153397" y="508485"/>
                </a:lnTo>
                <a:lnTo>
                  <a:pt x="161800" y="510440"/>
                </a:lnTo>
                <a:lnTo>
                  <a:pt x="170261" y="511743"/>
                </a:lnTo>
                <a:lnTo>
                  <a:pt x="178758" y="512612"/>
                </a:lnTo>
                <a:lnTo>
                  <a:pt x="186328" y="514144"/>
                </a:lnTo>
                <a:lnTo>
                  <a:pt x="193280" y="516117"/>
                </a:lnTo>
                <a:lnTo>
                  <a:pt x="199819" y="518386"/>
                </a:lnTo>
                <a:lnTo>
                  <a:pt x="206084" y="519898"/>
                </a:lnTo>
                <a:lnTo>
                  <a:pt x="212166" y="520906"/>
                </a:lnTo>
                <a:lnTo>
                  <a:pt x="230043" y="52292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201"/>
          <p:cNvSpPr/>
          <p:nvPr/>
        </p:nvSpPr>
        <p:spPr>
          <a:xfrm>
            <a:off x="2291714" y="2451735"/>
            <a:ext cx="188559" cy="377191"/>
          </a:xfrm>
          <a:custGeom>
            <a:avLst/>
            <a:gdLst/>
            <a:ahLst/>
            <a:cxnLst/>
            <a:rect l="0" t="0" r="0" b="0"/>
            <a:pathLst>
              <a:path w="188559" h="377191">
                <a:moveTo>
                  <a:pt x="0" y="0"/>
                </a:moveTo>
                <a:lnTo>
                  <a:pt x="7381" y="7380"/>
                </a:lnTo>
                <a:lnTo>
                  <a:pt x="13123" y="8042"/>
                </a:lnTo>
                <a:lnTo>
                  <a:pt x="17321" y="8219"/>
                </a:lnTo>
                <a:lnTo>
                  <a:pt x="22025" y="9289"/>
                </a:lnTo>
                <a:lnTo>
                  <a:pt x="27066" y="10955"/>
                </a:lnTo>
                <a:lnTo>
                  <a:pt x="32332" y="13018"/>
                </a:lnTo>
                <a:lnTo>
                  <a:pt x="36795" y="15346"/>
                </a:lnTo>
                <a:lnTo>
                  <a:pt x="40722" y="17851"/>
                </a:lnTo>
                <a:lnTo>
                  <a:pt x="44293" y="20473"/>
                </a:lnTo>
                <a:lnTo>
                  <a:pt x="48579" y="24126"/>
                </a:lnTo>
                <a:lnTo>
                  <a:pt x="53341" y="28466"/>
                </a:lnTo>
                <a:lnTo>
                  <a:pt x="58421" y="33265"/>
                </a:lnTo>
                <a:lnTo>
                  <a:pt x="64665" y="38369"/>
                </a:lnTo>
                <a:lnTo>
                  <a:pt x="71685" y="43677"/>
                </a:lnTo>
                <a:lnTo>
                  <a:pt x="79223" y="49120"/>
                </a:lnTo>
                <a:lnTo>
                  <a:pt x="86153" y="54654"/>
                </a:lnTo>
                <a:lnTo>
                  <a:pt x="92678" y="60249"/>
                </a:lnTo>
                <a:lnTo>
                  <a:pt x="98933" y="65883"/>
                </a:lnTo>
                <a:lnTo>
                  <a:pt x="105960" y="71544"/>
                </a:lnTo>
                <a:lnTo>
                  <a:pt x="113503" y="77224"/>
                </a:lnTo>
                <a:lnTo>
                  <a:pt x="121389" y="82915"/>
                </a:lnTo>
                <a:lnTo>
                  <a:pt x="128551" y="89566"/>
                </a:lnTo>
                <a:lnTo>
                  <a:pt x="135231" y="96858"/>
                </a:lnTo>
                <a:lnTo>
                  <a:pt x="141589" y="104577"/>
                </a:lnTo>
                <a:lnTo>
                  <a:pt x="146780" y="111628"/>
                </a:lnTo>
                <a:lnTo>
                  <a:pt x="151194" y="118233"/>
                </a:lnTo>
                <a:lnTo>
                  <a:pt x="155088" y="124542"/>
                </a:lnTo>
                <a:lnTo>
                  <a:pt x="169672" y="147074"/>
                </a:lnTo>
                <a:lnTo>
                  <a:pt x="173122" y="155199"/>
                </a:lnTo>
                <a:lnTo>
                  <a:pt x="175423" y="163473"/>
                </a:lnTo>
                <a:lnTo>
                  <a:pt x="176956" y="171847"/>
                </a:lnTo>
                <a:lnTo>
                  <a:pt x="178931" y="180287"/>
                </a:lnTo>
                <a:lnTo>
                  <a:pt x="181200" y="188771"/>
                </a:lnTo>
                <a:lnTo>
                  <a:pt x="183665" y="197285"/>
                </a:lnTo>
                <a:lnTo>
                  <a:pt x="185309" y="205818"/>
                </a:lnTo>
                <a:lnTo>
                  <a:pt x="186404" y="214364"/>
                </a:lnTo>
                <a:lnTo>
                  <a:pt x="187135" y="222919"/>
                </a:lnTo>
                <a:lnTo>
                  <a:pt x="187621" y="230528"/>
                </a:lnTo>
                <a:lnTo>
                  <a:pt x="188163" y="244062"/>
                </a:lnTo>
                <a:lnTo>
                  <a:pt x="188467" y="262391"/>
                </a:lnTo>
                <a:lnTo>
                  <a:pt x="188558" y="279887"/>
                </a:lnTo>
                <a:lnTo>
                  <a:pt x="186039" y="291399"/>
                </a:lnTo>
                <a:lnTo>
                  <a:pt x="182697" y="302865"/>
                </a:lnTo>
                <a:lnTo>
                  <a:pt x="181211" y="314312"/>
                </a:lnTo>
                <a:lnTo>
                  <a:pt x="178011" y="325749"/>
                </a:lnTo>
                <a:lnTo>
                  <a:pt x="173414" y="336229"/>
                </a:lnTo>
                <a:lnTo>
                  <a:pt x="168196" y="344063"/>
                </a:lnTo>
                <a:lnTo>
                  <a:pt x="164518" y="347485"/>
                </a:lnTo>
                <a:lnTo>
                  <a:pt x="160161" y="350719"/>
                </a:lnTo>
                <a:lnTo>
                  <a:pt x="155352" y="353828"/>
                </a:lnTo>
                <a:lnTo>
                  <a:pt x="151193" y="356852"/>
                </a:lnTo>
                <a:lnTo>
                  <a:pt x="147468" y="359821"/>
                </a:lnTo>
                <a:lnTo>
                  <a:pt x="144032" y="362753"/>
                </a:lnTo>
                <a:lnTo>
                  <a:pt x="141742" y="365661"/>
                </a:lnTo>
                <a:lnTo>
                  <a:pt x="139197" y="371430"/>
                </a:lnTo>
                <a:lnTo>
                  <a:pt x="137565" y="373350"/>
                </a:lnTo>
                <a:lnTo>
                  <a:pt x="135525" y="374630"/>
                </a:lnTo>
                <a:lnTo>
                  <a:pt x="130719" y="376052"/>
                </a:lnTo>
                <a:lnTo>
                  <a:pt x="125408" y="376684"/>
                </a:lnTo>
                <a:lnTo>
                  <a:pt x="120015" y="3771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202"/>
          <p:cNvSpPr/>
          <p:nvPr/>
        </p:nvSpPr>
        <p:spPr>
          <a:xfrm>
            <a:off x="2643187" y="2657475"/>
            <a:ext cx="265749" cy="8573"/>
          </a:xfrm>
          <a:custGeom>
            <a:avLst/>
            <a:gdLst/>
            <a:ahLst/>
            <a:cxnLst/>
            <a:rect l="0" t="0" r="0" b="0"/>
            <a:pathLst>
              <a:path w="265749" h="8573">
                <a:moveTo>
                  <a:pt x="0" y="8572"/>
                </a:moveTo>
                <a:lnTo>
                  <a:pt x="14762" y="1191"/>
                </a:lnTo>
                <a:lnTo>
                  <a:pt x="17461" y="794"/>
                </a:lnTo>
                <a:lnTo>
                  <a:pt x="21166" y="529"/>
                </a:lnTo>
                <a:lnTo>
                  <a:pt x="25540" y="352"/>
                </a:lnTo>
                <a:lnTo>
                  <a:pt x="35481" y="156"/>
                </a:lnTo>
                <a:lnTo>
                  <a:pt x="26574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203"/>
          <p:cNvSpPr/>
          <p:nvPr/>
        </p:nvSpPr>
        <p:spPr>
          <a:xfrm>
            <a:off x="2728912" y="2563177"/>
            <a:ext cx="102871" cy="231459"/>
          </a:xfrm>
          <a:custGeom>
            <a:avLst/>
            <a:gdLst/>
            <a:ahLst/>
            <a:cxnLst/>
            <a:rect l="0" t="0" r="0" b="0"/>
            <a:pathLst>
              <a:path w="102871" h="231459">
                <a:moveTo>
                  <a:pt x="0" y="0"/>
                </a:moveTo>
                <a:lnTo>
                  <a:pt x="0" y="7381"/>
                </a:lnTo>
                <a:lnTo>
                  <a:pt x="2540" y="13123"/>
                </a:lnTo>
                <a:lnTo>
                  <a:pt x="4551" y="17321"/>
                </a:lnTo>
                <a:lnTo>
                  <a:pt x="6785" y="24526"/>
                </a:lnTo>
                <a:lnTo>
                  <a:pt x="7381" y="27781"/>
                </a:lnTo>
                <a:lnTo>
                  <a:pt x="9683" y="31856"/>
                </a:lnTo>
                <a:lnTo>
                  <a:pt x="13123" y="36477"/>
                </a:lnTo>
                <a:lnTo>
                  <a:pt x="17321" y="41463"/>
                </a:lnTo>
                <a:lnTo>
                  <a:pt x="20120" y="46692"/>
                </a:lnTo>
                <a:lnTo>
                  <a:pt x="21986" y="52083"/>
                </a:lnTo>
                <a:lnTo>
                  <a:pt x="23230" y="57582"/>
                </a:lnTo>
                <a:lnTo>
                  <a:pt x="25011" y="62200"/>
                </a:lnTo>
                <a:lnTo>
                  <a:pt x="27152" y="66232"/>
                </a:lnTo>
                <a:lnTo>
                  <a:pt x="29531" y="69872"/>
                </a:lnTo>
                <a:lnTo>
                  <a:pt x="31117" y="74204"/>
                </a:lnTo>
                <a:lnTo>
                  <a:pt x="32175" y="78997"/>
                </a:lnTo>
                <a:lnTo>
                  <a:pt x="32880" y="84097"/>
                </a:lnTo>
                <a:lnTo>
                  <a:pt x="34303" y="90355"/>
                </a:lnTo>
                <a:lnTo>
                  <a:pt x="36203" y="97384"/>
                </a:lnTo>
                <a:lnTo>
                  <a:pt x="38423" y="104928"/>
                </a:lnTo>
                <a:lnTo>
                  <a:pt x="40855" y="111862"/>
                </a:lnTo>
                <a:lnTo>
                  <a:pt x="43429" y="118390"/>
                </a:lnTo>
                <a:lnTo>
                  <a:pt x="46098" y="124646"/>
                </a:lnTo>
                <a:lnTo>
                  <a:pt x="47877" y="130723"/>
                </a:lnTo>
                <a:lnTo>
                  <a:pt x="49063" y="136678"/>
                </a:lnTo>
                <a:lnTo>
                  <a:pt x="49854" y="142554"/>
                </a:lnTo>
                <a:lnTo>
                  <a:pt x="51333" y="148376"/>
                </a:lnTo>
                <a:lnTo>
                  <a:pt x="53272" y="154162"/>
                </a:lnTo>
                <a:lnTo>
                  <a:pt x="55517" y="159925"/>
                </a:lnTo>
                <a:lnTo>
                  <a:pt x="57014" y="164719"/>
                </a:lnTo>
                <a:lnTo>
                  <a:pt x="58012" y="168868"/>
                </a:lnTo>
                <a:lnTo>
                  <a:pt x="58677" y="172586"/>
                </a:lnTo>
                <a:lnTo>
                  <a:pt x="60073" y="176017"/>
                </a:lnTo>
                <a:lnTo>
                  <a:pt x="61956" y="179257"/>
                </a:lnTo>
                <a:lnTo>
                  <a:pt x="64164" y="182370"/>
                </a:lnTo>
                <a:lnTo>
                  <a:pt x="66589" y="186350"/>
                </a:lnTo>
                <a:lnTo>
                  <a:pt x="69157" y="190908"/>
                </a:lnTo>
                <a:lnTo>
                  <a:pt x="71822" y="195852"/>
                </a:lnTo>
                <a:lnTo>
                  <a:pt x="73599" y="200101"/>
                </a:lnTo>
                <a:lnTo>
                  <a:pt x="74784" y="203886"/>
                </a:lnTo>
                <a:lnTo>
                  <a:pt x="75573" y="207361"/>
                </a:lnTo>
                <a:lnTo>
                  <a:pt x="77052" y="209678"/>
                </a:lnTo>
                <a:lnTo>
                  <a:pt x="78991" y="211223"/>
                </a:lnTo>
                <a:lnTo>
                  <a:pt x="81235" y="212253"/>
                </a:lnTo>
                <a:lnTo>
                  <a:pt x="82732" y="213892"/>
                </a:lnTo>
                <a:lnTo>
                  <a:pt x="83730" y="215937"/>
                </a:lnTo>
                <a:lnTo>
                  <a:pt x="84395" y="218253"/>
                </a:lnTo>
                <a:lnTo>
                  <a:pt x="85791" y="220749"/>
                </a:lnTo>
                <a:lnTo>
                  <a:pt x="87674" y="223366"/>
                </a:lnTo>
                <a:lnTo>
                  <a:pt x="89882" y="226063"/>
                </a:lnTo>
                <a:lnTo>
                  <a:pt x="92306" y="227861"/>
                </a:lnTo>
                <a:lnTo>
                  <a:pt x="94875" y="229060"/>
                </a:lnTo>
                <a:lnTo>
                  <a:pt x="102870" y="23145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204"/>
          <p:cNvSpPr/>
          <p:nvPr/>
        </p:nvSpPr>
        <p:spPr>
          <a:xfrm>
            <a:off x="3003232" y="2571892"/>
            <a:ext cx="308491" cy="385586"/>
          </a:xfrm>
          <a:custGeom>
            <a:avLst/>
            <a:gdLst/>
            <a:ahLst/>
            <a:cxnLst/>
            <a:rect l="0" t="0" r="0" b="0"/>
            <a:pathLst>
              <a:path w="308491" h="385586">
                <a:moveTo>
                  <a:pt x="0" y="8430"/>
                </a:moveTo>
                <a:lnTo>
                  <a:pt x="0" y="21200"/>
                </a:lnTo>
                <a:lnTo>
                  <a:pt x="953" y="23611"/>
                </a:lnTo>
                <a:lnTo>
                  <a:pt x="4551" y="28830"/>
                </a:lnTo>
                <a:lnTo>
                  <a:pt x="6785" y="36864"/>
                </a:lnTo>
                <a:lnTo>
                  <a:pt x="7381" y="41674"/>
                </a:lnTo>
                <a:lnTo>
                  <a:pt x="8731" y="45832"/>
                </a:lnTo>
                <a:lnTo>
                  <a:pt x="15181" y="57189"/>
                </a:lnTo>
                <a:lnTo>
                  <a:pt x="20400" y="66931"/>
                </a:lnTo>
                <a:lnTo>
                  <a:pt x="37182" y="99989"/>
                </a:lnTo>
                <a:lnTo>
                  <a:pt x="42878" y="108813"/>
                </a:lnTo>
                <a:lnTo>
                  <a:pt x="48585" y="116862"/>
                </a:lnTo>
                <a:lnTo>
                  <a:pt x="54296" y="126789"/>
                </a:lnTo>
                <a:lnTo>
                  <a:pt x="62866" y="138538"/>
                </a:lnTo>
                <a:lnTo>
                  <a:pt x="71121" y="144996"/>
                </a:lnTo>
                <a:lnTo>
                  <a:pt x="75988" y="148052"/>
                </a:lnTo>
                <a:lnTo>
                  <a:pt x="81139" y="151041"/>
                </a:lnTo>
                <a:lnTo>
                  <a:pt x="91942" y="156903"/>
                </a:lnTo>
                <a:lnTo>
                  <a:pt x="100553" y="162683"/>
                </a:lnTo>
                <a:lnTo>
                  <a:pt x="104183" y="165558"/>
                </a:lnTo>
                <a:lnTo>
                  <a:pt x="108508" y="167474"/>
                </a:lnTo>
                <a:lnTo>
                  <a:pt x="113296" y="168752"/>
                </a:lnTo>
                <a:lnTo>
                  <a:pt x="118393" y="169604"/>
                </a:lnTo>
                <a:lnTo>
                  <a:pt x="124649" y="169219"/>
                </a:lnTo>
                <a:lnTo>
                  <a:pt x="131677" y="168010"/>
                </a:lnTo>
                <a:lnTo>
                  <a:pt x="139219" y="166252"/>
                </a:lnTo>
                <a:lnTo>
                  <a:pt x="145200" y="165080"/>
                </a:lnTo>
                <a:lnTo>
                  <a:pt x="154386" y="163777"/>
                </a:lnTo>
                <a:lnTo>
                  <a:pt x="159122" y="162477"/>
                </a:lnTo>
                <a:lnTo>
                  <a:pt x="164183" y="160658"/>
                </a:lnTo>
                <a:lnTo>
                  <a:pt x="169463" y="158493"/>
                </a:lnTo>
                <a:lnTo>
                  <a:pt x="174888" y="156097"/>
                </a:lnTo>
                <a:lnTo>
                  <a:pt x="185996" y="150895"/>
                </a:lnTo>
                <a:lnTo>
                  <a:pt x="190672" y="147222"/>
                </a:lnTo>
                <a:lnTo>
                  <a:pt x="198408" y="138060"/>
                </a:lnTo>
                <a:lnTo>
                  <a:pt x="207561" y="130178"/>
                </a:lnTo>
                <a:lnTo>
                  <a:pt x="212669" y="126743"/>
                </a:lnTo>
                <a:lnTo>
                  <a:pt x="220885" y="117846"/>
                </a:lnTo>
                <a:lnTo>
                  <a:pt x="227711" y="107542"/>
                </a:lnTo>
                <a:lnTo>
                  <a:pt x="233920" y="96612"/>
                </a:lnTo>
                <a:lnTo>
                  <a:pt x="237314" y="85405"/>
                </a:lnTo>
                <a:lnTo>
                  <a:pt x="238823" y="75026"/>
                </a:lnTo>
                <a:lnTo>
                  <a:pt x="239494" y="67238"/>
                </a:lnTo>
                <a:lnTo>
                  <a:pt x="239792" y="58062"/>
                </a:lnTo>
                <a:lnTo>
                  <a:pt x="239871" y="52948"/>
                </a:lnTo>
                <a:lnTo>
                  <a:pt x="240876" y="48586"/>
                </a:lnTo>
                <a:lnTo>
                  <a:pt x="244534" y="41200"/>
                </a:lnTo>
                <a:lnTo>
                  <a:pt x="244937" y="36944"/>
                </a:lnTo>
                <a:lnTo>
                  <a:pt x="242846" y="27135"/>
                </a:lnTo>
                <a:lnTo>
                  <a:pt x="240955" y="23758"/>
                </a:lnTo>
                <a:lnTo>
                  <a:pt x="238742" y="21506"/>
                </a:lnTo>
                <a:lnTo>
                  <a:pt x="236314" y="20005"/>
                </a:lnTo>
                <a:lnTo>
                  <a:pt x="234695" y="18052"/>
                </a:lnTo>
                <a:lnTo>
                  <a:pt x="233616" y="15797"/>
                </a:lnTo>
                <a:lnTo>
                  <a:pt x="232897" y="13341"/>
                </a:lnTo>
                <a:lnTo>
                  <a:pt x="229557" y="8073"/>
                </a:lnTo>
                <a:lnTo>
                  <a:pt x="224203" y="1480"/>
                </a:lnTo>
                <a:lnTo>
                  <a:pt x="222811" y="940"/>
                </a:lnTo>
                <a:lnTo>
                  <a:pt x="215620" y="0"/>
                </a:lnTo>
                <a:lnTo>
                  <a:pt x="215184" y="905"/>
                </a:lnTo>
                <a:lnTo>
                  <a:pt x="214700" y="4451"/>
                </a:lnTo>
                <a:lnTo>
                  <a:pt x="215523" y="5777"/>
                </a:lnTo>
                <a:lnTo>
                  <a:pt x="217025" y="6662"/>
                </a:lnTo>
                <a:lnTo>
                  <a:pt x="218978" y="7251"/>
                </a:lnTo>
                <a:lnTo>
                  <a:pt x="220280" y="8597"/>
                </a:lnTo>
                <a:lnTo>
                  <a:pt x="221149" y="10446"/>
                </a:lnTo>
                <a:lnTo>
                  <a:pt x="221727" y="12632"/>
                </a:lnTo>
                <a:lnTo>
                  <a:pt x="227450" y="20140"/>
                </a:lnTo>
                <a:lnTo>
                  <a:pt x="235392" y="28875"/>
                </a:lnTo>
                <a:lnTo>
                  <a:pt x="242096" y="35931"/>
                </a:lnTo>
                <a:lnTo>
                  <a:pt x="248250" y="47323"/>
                </a:lnTo>
                <a:lnTo>
                  <a:pt x="251225" y="54361"/>
                </a:lnTo>
                <a:lnTo>
                  <a:pt x="257071" y="67261"/>
                </a:lnTo>
                <a:lnTo>
                  <a:pt x="265716" y="85234"/>
                </a:lnTo>
                <a:lnTo>
                  <a:pt x="268584" y="91065"/>
                </a:lnTo>
                <a:lnTo>
                  <a:pt x="272401" y="97810"/>
                </a:lnTo>
                <a:lnTo>
                  <a:pt x="276851" y="105164"/>
                </a:lnTo>
                <a:lnTo>
                  <a:pt x="281722" y="112925"/>
                </a:lnTo>
                <a:lnTo>
                  <a:pt x="285923" y="120956"/>
                </a:lnTo>
                <a:lnTo>
                  <a:pt x="289675" y="129167"/>
                </a:lnTo>
                <a:lnTo>
                  <a:pt x="293129" y="137499"/>
                </a:lnTo>
                <a:lnTo>
                  <a:pt x="295432" y="144959"/>
                </a:lnTo>
                <a:lnTo>
                  <a:pt x="296967" y="151837"/>
                </a:lnTo>
                <a:lnTo>
                  <a:pt x="297990" y="158327"/>
                </a:lnTo>
                <a:lnTo>
                  <a:pt x="299626" y="165511"/>
                </a:lnTo>
                <a:lnTo>
                  <a:pt x="301668" y="173159"/>
                </a:lnTo>
                <a:lnTo>
                  <a:pt x="303982" y="181114"/>
                </a:lnTo>
                <a:lnTo>
                  <a:pt x="305524" y="189275"/>
                </a:lnTo>
                <a:lnTo>
                  <a:pt x="306553" y="197573"/>
                </a:lnTo>
                <a:lnTo>
                  <a:pt x="307239" y="205963"/>
                </a:lnTo>
                <a:lnTo>
                  <a:pt x="307696" y="214414"/>
                </a:lnTo>
                <a:lnTo>
                  <a:pt x="308204" y="231423"/>
                </a:lnTo>
                <a:lnTo>
                  <a:pt x="308490" y="252514"/>
                </a:lnTo>
                <a:lnTo>
                  <a:pt x="307577" y="259735"/>
                </a:lnTo>
                <a:lnTo>
                  <a:pt x="306017" y="267407"/>
                </a:lnTo>
                <a:lnTo>
                  <a:pt x="304024" y="275379"/>
                </a:lnTo>
                <a:lnTo>
                  <a:pt x="302695" y="282598"/>
                </a:lnTo>
                <a:lnTo>
                  <a:pt x="301809" y="289317"/>
                </a:lnTo>
                <a:lnTo>
                  <a:pt x="301219" y="295700"/>
                </a:lnTo>
                <a:lnTo>
                  <a:pt x="299872" y="301861"/>
                </a:lnTo>
                <a:lnTo>
                  <a:pt x="295837" y="313786"/>
                </a:lnTo>
                <a:lnTo>
                  <a:pt x="288328" y="325436"/>
                </a:lnTo>
                <a:lnTo>
                  <a:pt x="279593" y="336012"/>
                </a:lnTo>
                <a:lnTo>
                  <a:pt x="272536" y="343887"/>
                </a:lnTo>
                <a:lnTo>
                  <a:pt x="263208" y="353675"/>
                </a:lnTo>
                <a:lnTo>
                  <a:pt x="254776" y="359675"/>
                </a:lnTo>
                <a:lnTo>
                  <a:pt x="245632" y="365517"/>
                </a:lnTo>
                <a:lnTo>
                  <a:pt x="238392" y="371288"/>
                </a:lnTo>
                <a:lnTo>
                  <a:pt x="231999" y="374488"/>
                </a:lnTo>
                <a:lnTo>
                  <a:pt x="225031" y="376862"/>
                </a:lnTo>
                <a:lnTo>
                  <a:pt x="215584" y="381093"/>
                </a:lnTo>
                <a:lnTo>
                  <a:pt x="207575" y="383608"/>
                </a:lnTo>
                <a:lnTo>
                  <a:pt x="200841" y="384726"/>
                </a:lnTo>
                <a:lnTo>
                  <a:pt x="194672" y="385223"/>
                </a:lnTo>
                <a:lnTo>
                  <a:pt x="186216" y="385443"/>
                </a:lnTo>
                <a:lnTo>
                  <a:pt x="165265" y="385585"/>
                </a:lnTo>
                <a:lnTo>
                  <a:pt x="160659" y="384644"/>
                </a:lnTo>
                <a:lnTo>
                  <a:pt x="149626" y="379722"/>
                </a:lnTo>
                <a:lnTo>
                  <a:pt x="143335" y="378236"/>
                </a:lnTo>
                <a:lnTo>
                  <a:pt x="137365" y="375036"/>
                </a:lnTo>
                <a:lnTo>
                  <a:pt x="130584" y="370438"/>
                </a:lnTo>
                <a:lnTo>
                  <a:pt x="121220" y="365220"/>
                </a:lnTo>
                <a:lnTo>
                  <a:pt x="114339" y="361478"/>
                </a:lnTo>
                <a:lnTo>
                  <a:pt x="105039" y="353325"/>
                </a:lnTo>
                <a:lnTo>
                  <a:pt x="102870" y="3513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205"/>
          <p:cNvSpPr/>
          <p:nvPr/>
        </p:nvSpPr>
        <p:spPr>
          <a:xfrm>
            <a:off x="3466147" y="2580322"/>
            <a:ext cx="240031" cy="42864"/>
          </a:xfrm>
          <a:custGeom>
            <a:avLst/>
            <a:gdLst/>
            <a:ahLst/>
            <a:cxnLst/>
            <a:rect l="0" t="0" r="0" b="0"/>
            <a:pathLst>
              <a:path w="240031" h="42864">
                <a:moveTo>
                  <a:pt x="0" y="42863"/>
                </a:moveTo>
                <a:lnTo>
                  <a:pt x="0" y="38312"/>
                </a:lnTo>
                <a:lnTo>
                  <a:pt x="953" y="36971"/>
                </a:lnTo>
                <a:lnTo>
                  <a:pt x="2540" y="36077"/>
                </a:lnTo>
                <a:lnTo>
                  <a:pt x="7381" y="34643"/>
                </a:lnTo>
                <a:lnTo>
                  <a:pt x="13123" y="34447"/>
                </a:lnTo>
                <a:lnTo>
                  <a:pt x="17321" y="34395"/>
                </a:lnTo>
                <a:lnTo>
                  <a:pt x="22978" y="33407"/>
                </a:lnTo>
                <a:lnTo>
                  <a:pt x="29606" y="31797"/>
                </a:lnTo>
                <a:lnTo>
                  <a:pt x="36882" y="29770"/>
                </a:lnTo>
                <a:lnTo>
                  <a:pt x="43638" y="28419"/>
                </a:lnTo>
                <a:lnTo>
                  <a:pt x="50047" y="27519"/>
                </a:lnTo>
                <a:lnTo>
                  <a:pt x="56225" y="26918"/>
                </a:lnTo>
                <a:lnTo>
                  <a:pt x="62248" y="25566"/>
                </a:lnTo>
                <a:lnTo>
                  <a:pt x="68169" y="23711"/>
                </a:lnTo>
                <a:lnTo>
                  <a:pt x="74021" y="21523"/>
                </a:lnTo>
                <a:lnTo>
                  <a:pt x="80780" y="20063"/>
                </a:lnTo>
                <a:lnTo>
                  <a:pt x="88143" y="19091"/>
                </a:lnTo>
                <a:lnTo>
                  <a:pt x="95909" y="18442"/>
                </a:lnTo>
                <a:lnTo>
                  <a:pt x="102992" y="18010"/>
                </a:lnTo>
                <a:lnTo>
                  <a:pt x="115942" y="17529"/>
                </a:lnTo>
                <a:lnTo>
                  <a:pt x="123014" y="16449"/>
                </a:lnTo>
                <a:lnTo>
                  <a:pt x="130587" y="14776"/>
                </a:lnTo>
                <a:lnTo>
                  <a:pt x="138493" y="12708"/>
                </a:lnTo>
                <a:lnTo>
                  <a:pt x="145668" y="11330"/>
                </a:lnTo>
                <a:lnTo>
                  <a:pt x="152358" y="10411"/>
                </a:lnTo>
                <a:lnTo>
                  <a:pt x="158722" y="9798"/>
                </a:lnTo>
                <a:lnTo>
                  <a:pt x="165822" y="8437"/>
                </a:lnTo>
                <a:lnTo>
                  <a:pt x="173413" y="6577"/>
                </a:lnTo>
                <a:lnTo>
                  <a:pt x="181331" y="4385"/>
                </a:lnTo>
                <a:lnTo>
                  <a:pt x="188515" y="2923"/>
                </a:lnTo>
                <a:lnTo>
                  <a:pt x="195209" y="1949"/>
                </a:lnTo>
                <a:lnTo>
                  <a:pt x="201577" y="1299"/>
                </a:lnTo>
                <a:lnTo>
                  <a:pt x="207727" y="866"/>
                </a:lnTo>
                <a:lnTo>
                  <a:pt x="213732" y="577"/>
                </a:lnTo>
                <a:lnTo>
                  <a:pt x="228746" y="171"/>
                </a:lnTo>
                <a:lnTo>
                  <a:pt x="24003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206"/>
          <p:cNvSpPr/>
          <p:nvPr/>
        </p:nvSpPr>
        <p:spPr>
          <a:xfrm>
            <a:off x="3509009" y="2657475"/>
            <a:ext cx="257176" cy="25718"/>
          </a:xfrm>
          <a:custGeom>
            <a:avLst/>
            <a:gdLst/>
            <a:ahLst/>
            <a:cxnLst/>
            <a:rect l="0" t="0" r="0" b="0"/>
            <a:pathLst>
              <a:path w="257176" h="25718">
                <a:moveTo>
                  <a:pt x="0" y="25717"/>
                </a:moveTo>
                <a:lnTo>
                  <a:pt x="29459" y="25717"/>
                </a:lnTo>
                <a:lnTo>
                  <a:pt x="32974" y="24764"/>
                </a:lnTo>
                <a:lnTo>
                  <a:pt x="37222" y="23177"/>
                </a:lnTo>
                <a:lnTo>
                  <a:pt x="41961" y="21166"/>
                </a:lnTo>
                <a:lnTo>
                  <a:pt x="47023" y="19826"/>
                </a:lnTo>
                <a:lnTo>
                  <a:pt x="52305" y="18932"/>
                </a:lnTo>
                <a:lnTo>
                  <a:pt x="57730" y="18336"/>
                </a:lnTo>
                <a:lnTo>
                  <a:pt x="64204" y="16986"/>
                </a:lnTo>
                <a:lnTo>
                  <a:pt x="71378" y="15134"/>
                </a:lnTo>
                <a:lnTo>
                  <a:pt x="79018" y="12947"/>
                </a:lnTo>
                <a:lnTo>
                  <a:pt x="86969" y="11489"/>
                </a:lnTo>
                <a:lnTo>
                  <a:pt x="95127" y="10516"/>
                </a:lnTo>
                <a:lnTo>
                  <a:pt x="103423" y="9868"/>
                </a:lnTo>
                <a:lnTo>
                  <a:pt x="111811" y="9436"/>
                </a:lnTo>
                <a:lnTo>
                  <a:pt x="128752" y="8956"/>
                </a:lnTo>
                <a:lnTo>
                  <a:pt x="137270" y="7876"/>
                </a:lnTo>
                <a:lnTo>
                  <a:pt x="145806" y="6203"/>
                </a:lnTo>
                <a:lnTo>
                  <a:pt x="154354" y="4135"/>
                </a:lnTo>
                <a:lnTo>
                  <a:pt x="162911" y="2757"/>
                </a:lnTo>
                <a:lnTo>
                  <a:pt x="171472" y="1838"/>
                </a:lnTo>
                <a:lnTo>
                  <a:pt x="180037" y="1225"/>
                </a:lnTo>
                <a:lnTo>
                  <a:pt x="188605" y="817"/>
                </a:lnTo>
                <a:lnTo>
                  <a:pt x="205745" y="363"/>
                </a:lnTo>
                <a:lnTo>
                  <a:pt x="2571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207"/>
          <p:cNvSpPr/>
          <p:nvPr/>
        </p:nvSpPr>
        <p:spPr>
          <a:xfrm>
            <a:off x="3887645" y="2460317"/>
            <a:ext cx="271137" cy="325736"/>
          </a:xfrm>
          <a:custGeom>
            <a:avLst/>
            <a:gdLst/>
            <a:ahLst/>
            <a:cxnLst/>
            <a:rect l="0" t="0" r="0" b="0"/>
            <a:pathLst>
              <a:path w="271137" h="325736">
                <a:moveTo>
                  <a:pt x="255730" y="34280"/>
                </a:moveTo>
                <a:lnTo>
                  <a:pt x="255730" y="17497"/>
                </a:lnTo>
                <a:lnTo>
                  <a:pt x="247933" y="17207"/>
                </a:lnTo>
                <a:lnTo>
                  <a:pt x="223647" y="17144"/>
                </a:lnTo>
                <a:lnTo>
                  <a:pt x="218148" y="18094"/>
                </a:lnTo>
                <a:lnTo>
                  <a:pt x="212578" y="19679"/>
                </a:lnTo>
                <a:lnTo>
                  <a:pt x="206959" y="21689"/>
                </a:lnTo>
                <a:lnTo>
                  <a:pt x="200356" y="23028"/>
                </a:lnTo>
                <a:lnTo>
                  <a:pt x="193097" y="23922"/>
                </a:lnTo>
                <a:lnTo>
                  <a:pt x="185399" y="24517"/>
                </a:lnTo>
                <a:lnTo>
                  <a:pt x="178363" y="23961"/>
                </a:lnTo>
                <a:lnTo>
                  <a:pt x="171767" y="22638"/>
                </a:lnTo>
                <a:lnTo>
                  <a:pt x="165464" y="20804"/>
                </a:lnTo>
                <a:lnTo>
                  <a:pt x="159358" y="19581"/>
                </a:lnTo>
                <a:lnTo>
                  <a:pt x="153381" y="18766"/>
                </a:lnTo>
                <a:lnTo>
                  <a:pt x="147493" y="18222"/>
                </a:lnTo>
                <a:lnTo>
                  <a:pt x="142614" y="16907"/>
                </a:lnTo>
                <a:lnTo>
                  <a:pt x="134654" y="12906"/>
                </a:lnTo>
                <a:lnTo>
                  <a:pt x="130245" y="11458"/>
                </a:lnTo>
                <a:lnTo>
                  <a:pt x="125401" y="10493"/>
                </a:lnTo>
                <a:lnTo>
                  <a:pt x="120266" y="9850"/>
                </a:lnTo>
                <a:lnTo>
                  <a:pt x="112021" y="6595"/>
                </a:lnTo>
                <a:lnTo>
                  <a:pt x="105182" y="2925"/>
                </a:lnTo>
                <a:lnTo>
                  <a:pt x="96928" y="860"/>
                </a:lnTo>
                <a:lnTo>
                  <a:pt x="93107" y="248"/>
                </a:lnTo>
                <a:lnTo>
                  <a:pt x="84680" y="0"/>
                </a:lnTo>
                <a:lnTo>
                  <a:pt x="79847" y="4544"/>
                </a:lnTo>
                <a:lnTo>
                  <a:pt x="78467" y="6836"/>
                </a:lnTo>
                <a:lnTo>
                  <a:pt x="75573" y="15565"/>
                </a:lnTo>
                <a:lnTo>
                  <a:pt x="71519" y="24692"/>
                </a:lnTo>
                <a:lnTo>
                  <a:pt x="66544" y="32559"/>
                </a:lnTo>
                <a:lnTo>
                  <a:pt x="61156" y="40183"/>
                </a:lnTo>
                <a:lnTo>
                  <a:pt x="55587" y="49921"/>
                </a:lnTo>
                <a:lnTo>
                  <a:pt x="49938" y="60599"/>
                </a:lnTo>
                <a:lnTo>
                  <a:pt x="29984" y="100038"/>
                </a:lnTo>
                <a:lnTo>
                  <a:pt x="26175" y="105741"/>
                </a:lnTo>
                <a:lnTo>
                  <a:pt x="21731" y="111448"/>
                </a:lnTo>
                <a:lnTo>
                  <a:pt x="16863" y="117158"/>
                </a:lnTo>
                <a:lnTo>
                  <a:pt x="11454" y="126042"/>
                </a:lnTo>
                <a:lnTo>
                  <a:pt x="8098" y="133166"/>
                </a:lnTo>
                <a:lnTo>
                  <a:pt x="1805" y="142531"/>
                </a:lnTo>
                <a:lnTo>
                  <a:pt x="0" y="148432"/>
                </a:lnTo>
                <a:lnTo>
                  <a:pt x="471" y="150386"/>
                </a:lnTo>
                <a:lnTo>
                  <a:pt x="1737" y="151689"/>
                </a:lnTo>
                <a:lnTo>
                  <a:pt x="6062" y="153780"/>
                </a:lnTo>
                <a:lnTo>
                  <a:pt x="11734" y="154066"/>
                </a:lnTo>
                <a:lnTo>
                  <a:pt x="29465" y="154265"/>
                </a:lnTo>
                <a:lnTo>
                  <a:pt x="69309" y="154294"/>
                </a:lnTo>
                <a:lnTo>
                  <a:pt x="76204" y="153342"/>
                </a:lnTo>
                <a:lnTo>
                  <a:pt x="82706" y="151754"/>
                </a:lnTo>
                <a:lnTo>
                  <a:pt x="88945" y="149744"/>
                </a:lnTo>
                <a:lnTo>
                  <a:pt x="95963" y="148403"/>
                </a:lnTo>
                <a:lnTo>
                  <a:pt x="103498" y="147510"/>
                </a:lnTo>
                <a:lnTo>
                  <a:pt x="111379" y="146914"/>
                </a:lnTo>
                <a:lnTo>
                  <a:pt x="119491" y="146517"/>
                </a:lnTo>
                <a:lnTo>
                  <a:pt x="136124" y="146076"/>
                </a:lnTo>
                <a:lnTo>
                  <a:pt x="157002" y="145827"/>
                </a:lnTo>
                <a:lnTo>
                  <a:pt x="164194" y="146745"/>
                </a:lnTo>
                <a:lnTo>
                  <a:pt x="171846" y="148309"/>
                </a:lnTo>
                <a:lnTo>
                  <a:pt x="179804" y="150304"/>
                </a:lnTo>
                <a:lnTo>
                  <a:pt x="187015" y="152587"/>
                </a:lnTo>
                <a:lnTo>
                  <a:pt x="193727" y="155062"/>
                </a:lnTo>
                <a:lnTo>
                  <a:pt x="200108" y="157664"/>
                </a:lnTo>
                <a:lnTo>
                  <a:pt x="206265" y="159398"/>
                </a:lnTo>
                <a:lnTo>
                  <a:pt x="212276" y="160555"/>
                </a:lnTo>
                <a:lnTo>
                  <a:pt x="218188" y="161326"/>
                </a:lnTo>
                <a:lnTo>
                  <a:pt x="224035" y="163745"/>
                </a:lnTo>
                <a:lnTo>
                  <a:pt x="229837" y="167262"/>
                </a:lnTo>
                <a:lnTo>
                  <a:pt x="235611" y="171512"/>
                </a:lnTo>
                <a:lnTo>
                  <a:pt x="240411" y="175298"/>
                </a:lnTo>
                <a:lnTo>
                  <a:pt x="248287" y="182045"/>
                </a:lnTo>
                <a:lnTo>
                  <a:pt x="254961" y="190758"/>
                </a:lnTo>
                <a:lnTo>
                  <a:pt x="258075" y="195749"/>
                </a:lnTo>
                <a:lnTo>
                  <a:pt x="261103" y="200981"/>
                </a:lnTo>
                <a:lnTo>
                  <a:pt x="267008" y="211874"/>
                </a:lnTo>
                <a:lnTo>
                  <a:pt x="270267" y="220526"/>
                </a:lnTo>
                <a:lnTo>
                  <a:pt x="271136" y="224166"/>
                </a:lnTo>
                <a:lnTo>
                  <a:pt x="270763" y="228498"/>
                </a:lnTo>
                <a:lnTo>
                  <a:pt x="267809" y="238392"/>
                </a:lnTo>
                <a:lnTo>
                  <a:pt x="266640" y="243697"/>
                </a:lnTo>
                <a:lnTo>
                  <a:pt x="265861" y="249139"/>
                </a:lnTo>
                <a:lnTo>
                  <a:pt x="265341" y="254672"/>
                </a:lnTo>
                <a:lnTo>
                  <a:pt x="264042" y="259313"/>
                </a:lnTo>
                <a:lnTo>
                  <a:pt x="260059" y="267010"/>
                </a:lnTo>
                <a:lnTo>
                  <a:pt x="255114" y="276146"/>
                </a:lnTo>
                <a:lnTo>
                  <a:pt x="252461" y="281249"/>
                </a:lnTo>
                <a:lnTo>
                  <a:pt x="244434" y="289459"/>
                </a:lnTo>
                <a:lnTo>
                  <a:pt x="239627" y="292982"/>
                </a:lnTo>
                <a:lnTo>
                  <a:pt x="234517" y="296283"/>
                </a:lnTo>
                <a:lnTo>
                  <a:pt x="229205" y="299436"/>
                </a:lnTo>
                <a:lnTo>
                  <a:pt x="223759" y="302491"/>
                </a:lnTo>
                <a:lnTo>
                  <a:pt x="219176" y="305480"/>
                </a:lnTo>
                <a:lnTo>
                  <a:pt x="211544" y="311341"/>
                </a:lnTo>
                <a:lnTo>
                  <a:pt x="207222" y="313285"/>
                </a:lnTo>
                <a:lnTo>
                  <a:pt x="202437" y="314581"/>
                </a:lnTo>
                <a:lnTo>
                  <a:pt x="197341" y="315445"/>
                </a:lnTo>
                <a:lnTo>
                  <a:pt x="189139" y="318945"/>
                </a:lnTo>
                <a:lnTo>
                  <a:pt x="182318" y="322723"/>
                </a:lnTo>
                <a:lnTo>
                  <a:pt x="176113" y="324402"/>
                </a:lnTo>
                <a:lnTo>
                  <a:pt x="170179" y="325148"/>
                </a:lnTo>
                <a:lnTo>
                  <a:pt x="163415" y="325480"/>
                </a:lnTo>
                <a:lnTo>
                  <a:pt x="146090" y="325693"/>
                </a:lnTo>
                <a:lnTo>
                  <a:pt x="133213" y="325735"/>
                </a:lnTo>
                <a:lnTo>
                  <a:pt x="130237" y="324786"/>
                </a:lnTo>
                <a:lnTo>
                  <a:pt x="122450" y="319852"/>
                </a:lnTo>
                <a:lnTo>
                  <a:pt x="120294" y="318363"/>
                </a:lnTo>
                <a:lnTo>
                  <a:pt x="116796" y="317702"/>
                </a:lnTo>
                <a:lnTo>
                  <a:pt x="109997" y="3171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208"/>
          <p:cNvSpPr/>
          <p:nvPr/>
        </p:nvSpPr>
        <p:spPr>
          <a:xfrm>
            <a:off x="4229100" y="2417447"/>
            <a:ext cx="257016" cy="385761"/>
          </a:xfrm>
          <a:custGeom>
            <a:avLst/>
            <a:gdLst/>
            <a:ahLst/>
            <a:cxnLst/>
            <a:rect l="0" t="0" r="0" b="0"/>
            <a:pathLst>
              <a:path w="257016" h="385761">
                <a:moveTo>
                  <a:pt x="0" y="17142"/>
                </a:moveTo>
                <a:lnTo>
                  <a:pt x="12770" y="17142"/>
                </a:lnTo>
                <a:lnTo>
                  <a:pt x="15181" y="16190"/>
                </a:lnTo>
                <a:lnTo>
                  <a:pt x="20399" y="12592"/>
                </a:lnTo>
                <a:lnTo>
                  <a:pt x="24077" y="11251"/>
                </a:lnTo>
                <a:lnTo>
                  <a:pt x="28433" y="10357"/>
                </a:lnTo>
                <a:lnTo>
                  <a:pt x="33243" y="9762"/>
                </a:lnTo>
                <a:lnTo>
                  <a:pt x="38355" y="9365"/>
                </a:lnTo>
                <a:lnTo>
                  <a:pt x="43667" y="9100"/>
                </a:lnTo>
                <a:lnTo>
                  <a:pt x="49114" y="8923"/>
                </a:lnTo>
                <a:lnTo>
                  <a:pt x="77435" y="8640"/>
                </a:lnTo>
                <a:lnTo>
                  <a:pt x="90295" y="8601"/>
                </a:lnTo>
                <a:lnTo>
                  <a:pt x="97344" y="7638"/>
                </a:lnTo>
                <a:lnTo>
                  <a:pt x="104901" y="6044"/>
                </a:lnTo>
                <a:lnTo>
                  <a:pt x="112796" y="4029"/>
                </a:lnTo>
                <a:lnTo>
                  <a:pt x="119965" y="2685"/>
                </a:lnTo>
                <a:lnTo>
                  <a:pt x="126649" y="1789"/>
                </a:lnTo>
                <a:lnTo>
                  <a:pt x="133010" y="1192"/>
                </a:lnTo>
                <a:lnTo>
                  <a:pt x="140108" y="794"/>
                </a:lnTo>
                <a:lnTo>
                  <a:pt x="155615" y="351"/>
                </a:lnTo>
                <a:lnTo>
                  <a:pt x="224464" y="2"/>
                </a:lnTo>
                <a:lnTo>
                  <a:pt x="229653" y="0"/>
                </a:lnTo>
                <a:lnTo>
                  <a:pt x="234064" y="952"/>
                </a:lnTo>
                <a:lnTo>
                  <a:pt x="244824" y="5890"/>
                </a:lnTo>
                <a:lnTo>
                  <a:pt x="251050" y="7379"/>
                </a:lnTo>
                <a:lnTo>
                  <a:pt x="253092" y="8728"/>
                </a:lnTo>
                <a:lnTo>
                  <a:pt x="254453" y="10580"/>
                </a:lnTo>
                <a:lnTo>
                  <a:pt x="255360" y="12768"/>
                </a:lnTo>
                <a:lnTo>
                  <a:pt x="256368" y="20278"/>
                </a:lnTo>
                <a:lnTo>
                  <a:pt x="256816" y="29966"/>
                </a:lnTo>
                <a:lnTo>
                  <a:pt x="257015" y="40622"/>
                </a:lnTo>
                <a:lnTo>
                  <a:pt x="254563" y="51708"/>
                </a:lnTo>
                <a:lnTo>
                  <a:pt x="251252" y="62985"/>
                </a:lnTo>
                <a:lnTo>
                  <a:pt x="249780" y="74347"/>
                </a:lnTo>
                <a:lnTo>
                  <a:pt x="247482" y="80996"/>
                </a:lnTo>
                <a:lnTo>
                  <a:pt x="244045" y="88287"/>
                </a:lnTo>
                <a:lnTo>
                  <a:pt x="239850" y="96005"/>
                </a:lnTo>
                <a:lnTo>
                  <a:pt x="236099" y="104007"/>
                </a:lnTo>
                <a:lnTo>
                  <a:pt x="232647" y="112200"/>
                </a:lnTo>
                <a:lnTo>
                  <a:pt x="229393" y="120519"/>
                </a:lnTo>
                <a:lnTo>
                  <a:pt x="226271" y="127970"/>
                </a:lnTo>
                <a:lnTo>
                  <a:pt x="223237" y="134843"/>
                </a:lnTo>
                <a:lnTo>
                  <a:pt x="220262" y="141329"/>
                </a:lnTo>
                <a:lnTo>
                  <a:pt x="218278" y="148511"/>
                </a:lnTo>
                <a:lnTo>
                  <a:pt x="216956" y="156157"/>
                </a:lnTo>
                <a:lnTo>
                  <a:pt x="216075" y="164111"/>
                </a:lnTo>
                <a:lnTo>
                  <a:pt x="214535" y="171319"/>
                </a:lnTo>
                <a:lnTo>
                  <a:pt x="212556" y="178029"/>
                </a:lnTo>
                <a:lnTo>
                  <a:pt x="205219" y="199115"/>
                </a:lnTo>
                <a:lnTo>
                  <a:pt x="185707" y="257287"/>
                </a:lnTo>
                <a:lnTo>
                  <a:pt x="183812" y="264869"/>
                </a:lnTo>
                <a:lnTo>
                  <a:pt x="182548" y="271828"/>
                </a:lnTo>
                <a:lnTo>
                  <a:pt x="181706" y="278373"/>
                </a:lnTo>
                <a:lnTo>
                  <a:pt x="180192" y="284641"/>
                </a:lnTo>
                <a:lnTo>
                  <a:pt x="175970" y="296686"/>
                </a:lnTo>
                <a:lnTo>
                  <a:pt x="173459" y="308389"/>
                </a:lnTo>
                <a:lnTo>
                  <a:pt x="172342" y="319940"/>
                </a:lnTo>
                <a:lnTo>
                  <a:pt x="171847" y="331425"/>
                </a:lnTo>
                <a:lnTo>
                  <a:pt x="169086" y="342878"/>
                </a:lnTo>
                <a:lnTo>
                  <a:pt x="165636" y="353367"/>
                </a:lnTo>
                <a:lnTo>
                  <a:pt x="164103" y="361203"/>
                </a:lnTo>
                <a:lnTo>
                  <a:pt x="160882" y="370401"/>
                </a:lnTo>
                <a:lnTo>
                  <a:pt x="154304" y="38576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209"/>
          <p:cNvSpPr/>
          <p:nvPr/>
        </p:nvSpPr>
        <p:spPr>
          <a:xfrm>
            <a:off x="1220152" y="3181737"/>
            <a:ext cx="244364" cy="290079"/>
          </a:xfrm>
          <a:custGeom>
            <a:avLst/>
            <a:gdLst/>
            <a:ahLst/>
            <a:cxnLst/>
            <a:rect l="0" t="0" r="0" b="0"/>
            <a:pathLst>
              <a:path w="244364" h="290079">
                <a:moveTo>
                  <a:pt x="25717" y="58668"/>
                </a:moveTo>
                <a:lnTo>
                  <a:pt x="25717" y="51287"/>
                </a:lnTo>
                <a:lnTo>
                  <a:pt x="32561" y="43487"/>
                </a:lnTo>
                <a:lnTo>
                  <a:pt x="45869" y="29975"/>
                </a:lnTo>
                <a:lnTo>
                  <a:pt x="50582" y="27157"/>
                </a:lnTo>
                <a:lnTo>
                  <a:pt x="56581" y="24325"/>
                </a:lnTo>
                <a:lnTo>
                  <a:pt x="63438" y="21485"/>
                </a:lnTo>
                <a:lnTo>
                  <a:pt x="70867" y="18639"/>
                </a:lnTo>
                <a:lnTo>
                  <a:pt x="86742" y="12937"/>
                </a:lnTo>
                <a:lnTo>
                  <a:pt x="94023" y="11036"/>
                </a:lnTo>
                <a:lnTo>
                  <a:pt x="100782" y="9768"/>
                </a:lnTo>
                <a:lnTo>
                  <a:pt x="107193" y="8923"/>
                </a:lnTo>
                <a:lnTo>
                  <a:pt x="113372" y="7407"/>
                </a:lnTo>
                <a:lnTo>
                  <a:pt x="119396" y="5444"/>
                </a:lnTo>
                <a:lnTo>
                  <a:pt x="125318" y="3183"/>
                </a:lnTo>
                <a:lnTo>
                  <a:pt x="132122" y="1675"/>
                </a:lnTo>
                <a:lnTo>
                  <a:pt x="139517" y="670"/>
                </a:lnTo>
                <a:lnTo>
                  <a:pt x="147303" y="0"/>
                </a:lnTo>
                <a:lnTo>
                  <a:pt x="153447" y="506"/>
                </a:lnTo>
                <a:lnTo>
                  <a:pt x="158496" y="1796"/>
                </a:lnTo>
                <a:lnTo>
                  <a:pt x="162814" y="3608"/>
                </a:lnTo>
                <a:lnTo>
                  <a:pt x="167597" y="4816"/>
                </a:lnTo>
                <a:lnTo>
                  <a:pt x="172692" y="5622"/>
                </a:lnTo>
                <a:lnTo>
                  <a:pt x="177993" y="6159"/>
                </a:lnTo>
                <a:lnTo>
                  <a:pt x="181527" y="7469"/>
                </a:lnTo>
                <a:lnTo>
                  <a:pt x="183883" y="9295"/>
                </a:lnTo>
                <a:lnTo>
                  <a:pt x="185453" y="11465"/>
                </a:lnTo>
                <a:lnTo>
                  <a:pt x="187199" y="18956"/>
                </a:lnTo>
                <a:lnTo>
                  <a:pt x="187974" y="27683"/>
                </a:lnTo>
                <a:lnTo>
                  <a:pt x="188319" y="34737"/>
                </a:lnTo>
                <a:lnTo>
                  <a:pt x="186506" y="39856"/>
                </a:lnTo>
                <a:lnTo>
                  <a:pt x="183393" y="46127"/>
                </a:lnTo>
                <a:lnTo>
                  <a:pt x="179412" y="53164"/>
                </a:lnTo>
                <a:lnTo>
                  <a:pt x="172448" y="66064"/>
                </a:lnTo>
                <a:lnTo>
                  <a:pt x="169258" y="72171"/>
                </a:lnTo>
                <a:lnTo>
                  <a:pt x="165226" y="78148"/>
                </a:lnTo>
                <a:lnTo>
                  <a:pt x="160633" y="84037"/>
                </a:lnTo>
                <a:lnTo>
                  <a:pt x="155666" y="89868"/>
                </a:lnTo>
                <a:lnTo>
                  <a:pt x="149498" y="95660"/>
                </a:lnTo>
                <a:lnTo>
                  <a:pt x="142528" y="101427"/>
                </a:lnTo>
                <a:lnTo>
                  <a:pt x="135023" y="107176"/>
                </a:lnTo>
                <a:lnTo>
                  <a:pt x="128115" y="112914"/>
                </a:lnTo>
                <a:lnTo>
                  <a:pt x="121605" y="118644"/>
                </a:lnTo>
                <a:lnTo>
                  <a:pt x="115360" y="124370"/>
                </a:lnTo>
                <a:lnTo>
                  <a:pt x="109292" y="129139"/>
                </a:lnTo>
                <a:lnTo>
                  <a:pt x="103341" y="133271"/>
                </a:lnTo>
                <a:lnTo>
                  <a:pt x="97469" y="136978"/>
                </a:lnTo>
                <a:lnTo>
                  <a:pt x="91649" y="140402"/>
                </a:lnTo>
                <a:lnTo>
                  <a:pt x="85865" y="143637"/>
                </a:lnTo>
                <a:lnTo>
                  <a:pt x="80103" y="146747"/>
                </a:lnTo>
                <a:lnTo>
                  <a:pt x="75309" y="149772"/>
                </a:lnTo>
                <a:lnTo>
                  <a:pt x="71161" y="152742"/>
                </a:lnTo>
                <a:lnTo>
                  <a:pt x="67444" y="155674"/>
                </a:lnTo>
                <a:lnTo>
                  <a:pt x="60772" y="158931"/>
                </a:lnTo>
                <a:lnTo>
                  <a:pt x="51483" y="161524"/>
                </a:lnTo>
                <a:lnTo>
                  <a:pt x="56000" y="161534"/>
                </a:lnTo>
                <a:lnTo>
                  <a:pt x="58288" y="160583"/>
                </a:lnTo>
                <a:lnTo>
                  <a:pt x="63371" y="156985"/>
                </a:lnTo>
                <a:lnTo>
                  <a:pt x="67012" y="155646"/>
                </a:lnTo>
                <a:lnTo>
                  <a:pt x="71345" y="154752"/>
                </a:lnTo>
                <a:lnTo>
                  <a:pt x="76138" y="154157"/>
                </a:lnTo>
                <a:lnTo>
                  <a:pt x="81239" y="152807"/>
                </a:lnTo>
                <a:lnTo>
                  <a:pt x="86544" y="150954"/>
                </a:lnTo>
                <a:lnTo>
                  <a:pt x="91986" y="148767"/>
                </a:lnTo>
                <a:lnTo>
                  <a:pt x="98471" y="147309"/>
                </a:lnTo>
                <a:lnTo>
                  <a:pt x="105653" y="146337"/>
                </a:lnTo>
                <a:lnTo>
                  <a:pt x="113298" y="145689"/>
                </a:lnTo>
                <a:lnTo>
                  <a:pt x="121252" y="145257"/>
                </a:lnTo>
                <a:lnTo>
                  <a:pt x="137710" y="144777"/>
                </a:lnTo>
                <a:lnTo>
                  <a:pt x="145146" y="145601"/>
                </a:lnTo>
                <a:lnTo>
                  <a:pt x="152009" y="147103"/>
                </a:lnTo>
                <a:lnTo>
                  <a:pt x="165667" y="151313"/>
                </a:lnTo>
                <a:lnTo>
                  <a:pt x="181262" y="156358"/>
                </a:lnTo>
                <a:lnTo>
                  <a:pt x="188469" y="159037"/>
                </a:lnTo>
                <a:lnTo>
                  <a:pt x="195179" y="161775"/>
                </a:lnTo>
                <a:lnTo>
                  <a:pt x="201556" y="164554"/>
                </a:lnTo>
                <a:lnTo>
                  <a:pt x="206761" y="166406"/>
                </a:lnTo>
                <a:lnTo>
                  <a:pt x="211183" y="167641"/>
                </a:lnTo>
                <a:lnTo>
                  <a:pt x="215084" y="168464"/>
                </a:lnTo>
                <a:lnTo>
                  <a:pt x="219589" y="170918"/>
                </a:lnTo>
                <a:lnTo>
                  <a:pt x="224498" y="174458"/>
                </a:lnTo>
                <a:lnTo>
                  <a:pt x="229675" y="178724"/>
                </a:lnTo>
                <a:lnTo>
                  <a:pt x="233127" y="182520"/>
                </a:lnTo>
                <a:lnTo>
                  <a:pt x="236962" y="189278"/>
                </a:lnTo>
                <a:lnTo>
                  <a:pt x="243672" y="202989"/>
                </a:lnTo>
                <a:lnTo>
                  <a:pt x="244363" y="207269"/>
                </a:lnTo>
                <a:lnTo>
                  <a:pt x="243871" y="211075"/>
                </a:lnTo>
                <a:lnTo>
                  <a:pt x="242591" y="214565"/>
                </a:lnTo>
                <a:lnTo>
                  <a:pt x="241168" y="223523"/>
                </a:lnTo>
                <a:lnTo>
                  <a:pt x="240789" y="228578"/>
                </a:lnTo>
                <a:lnTo>
                  <a:pt x="238631" y="232902"/>
                </a:lnTo>
                <a:lnTo>
                  <a:pt x="235287" y="236736"/>
                </a:lnTo>
                <a:lnTo>
                  <a:pt x="231153" y="240245"/>
                </a:lnTo>
                <a:lnTo>
                  <a:pt x="226492" y="243537"/>
                </a:lnTo>
                <a:lnTo>
                  <a:pt x="221480" y="246683"/>
                </a:lnTo>
                <a:lnTo>
                  <a:pt x="216233" y="249734"/>
                </a:lnTo>
                <a:lnTo>
                  <a:pt x="202784" y="258203"/>
                </a:lnTo>
                <a:lnTo>
                  <a:pt x="195196" y="263129"/>
                </a:lnTo>
                <a:lnTo>
                  <a:pt x="188234" y="267366"/>
                </a:lnTo>
                <a:lnTo>
                  <a:pt x="181687" y="271142"/>
                </a:lnTo>
                <a:lnTo>
                  <a:pt x="175417" y="274612"/>
                </a:lnTo>
                <a:lnTo>
                  <a:pt x="168380" y="277878"/>
                </a:lnTo>
                <a:lnTo>
                  <a:pt x="160831" y="281008"/>
                </a:lnTo>
                <a:lnTo>
                  <a:pt x="152940" y="284047"/>
                </a:lnTo>
                <a:lnTo>
                  <a:pt x="145775" y="286073"/>
                </a:lnTo>
                <a:lnTo>
                  <a:pt x="139094" y="287424"/>
                </a:lnTo>
                <a:lnTo>
                  <a:pt x="132734" y="288324"/>
                </a:lnTo>
                <a:lnTo>
                  <a:pt x="127542" y="288925"/>
                </a:lnTo>
                <a:lnTo>
                  <a:pt x="123128" y="289325"/>
                </a:lnTo>
                <a:lnTo>
                  <a:pt x="119233" y="289591"/>
                </a:lnTo>
                <a:lnTo>
                  <a:pt x="114731" y="289769"/>
                </a:lnTo>
                <a:lnTo>
                  <a:pt x="104649" y="289967"/>
                </a:lnTo>
                <a:lnTo>
                  <a:pt x="88263" y="290078"/>
                </a:lnTo>
                <a:lnTo>
                  <a:pt x="82654" y="289141"/>
                </a:lnTo>
                <a:lnTo>
                  <a:pt x="77010" y="287564"/>
                </a:lnTo>
                <a:lnTo>
                  <a:pt x="71343" y="285561"/>
                </a:lnTo>
                <a:lnTo>
                  <a:pt x="65659" y="283272"/>
                </a:lnTo>
                <a:lnTo>
                  <a:pt x="59965" y="280794"/>
                </a:lnTo>
                <a:lnTo>
                  <a:pt x="54264" y="278189"/>
                </a:lnTo>
                <a:lnTo>
                  <a:pt x="49511" y="276453"/>
                </a:lnTo>
                <a:lnTo>
                  <a:pt x="45390" y="275295"/>
                </a:lnTo>
                <a:lnTo>
                  <a:pt x="41690" y="274524"/>
                </a:lnTo>
                <a:lnTo>
                  <a:pt x="35039" y="271126"/>
                </a:lnTo>
                <a:lnTo>
                  <a:pt x="28908" y="266441"/>
                </a:lnTo>
                <a:lnTo>
                  <a:pt x="23008" y="261184"/>
                </a:lnTo>
                <a:lnTo>
                  <a:pt x="17211" y="255672"/>
                </a:lnTo>
                <a:lnTo>
                  <a:pt x="0" y="2386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210"/>
          <p:cNvSpPr/>
          <p:nvPr/>
        </p:nvSpPr>
        <p:spPr>
          <a:xfrm>
            <a:off x="1528762" y="3257550"/>
            <a:ext cx="300025" cy="427250"/>
          </a:xfrm>
          <a:custGeom>
            <a:avLst/>
            <a:gdLst/>
            <a:ahLst/>
            <a:cxnLst/>
            <a:rect l="0" t="0" r="0" b="0"/>
            <a:pathLst>
              <a:path w="300025" h="427250">
                <a:moveTo>
                  <a:pt x="0" y="0"/>
                </a:moveTo>
                <a:lnTo>
                  <a:pt x="0" y="20399"/>
                </a:lnTo>
                <a:lnTo>
                  <a:pt x="952" y="23124"/>
                </a:lnTo>
                <a:lnTo>
                  <a:pt x="4551" y="28692"/>
                </a:lnTo>
                <a:lnTo>
                  <a:pt x="6785" y="36882"/>
                </a:lnTo>
                <a:lnTo>
                  <a:pt x="7778" y="46872"/>
                </a:lnTo>
                <a:lnTo>
                  <a:pt x="8219" y="57662"/>
                </a:lnTo>
                <a:lnTo>
                  <a:pt x="8468" y="74447"/>
                </a:lnTo>
                <a:lnTo>
                  <a:pt x="9455" y="79158"/>
                </a:lnTo>
                <a:lnTo>
                  <a:pt x="14443" y="91293"/>
                </a:lnTo>
                <a:lnTo>
                  <a:pt x="15944" y="101217"/>
                </a:lnTo>
                <a:lnTo>
                  <a:pt x="19151" y="111978"/>
                </a:lnTo>
                <a:lnTo>
                  <a:pt x="23752" y="122158"/>
                </a:lnTo>
                <a:lnTo>
                  <a:pt x="28971" y="129857"/>
                </a:lnTo>
                <a:lnTo>
                  <a:pt x="31926" y="138994"/>
                </a:lnTo>
                <a:lnTo>
                  <a:pt x="32714" y="144098"/>
                </a:lnTo>
                <a:lnTo>
                  <a:pt x="35144" y="148452"/>
                </a:lnTo>
                <a:lnTo>
                  <a:pt x="42925" y="155831"/>
                </a:lnTo>
                <a:lnTo>
                  <a:pt x="50193" y="162286"/>
                </a:lnTo>
                <a:lnTo>
                  <a:pt x="57550" y="168329"/>
                </a:lnTo>
                <a:lnTo>
                  <a:pt x="62179" y="171274"/>
                </a:lnTo>
                <a:lnTo>
                  <a:pt x="71450" y="176134"/>
                </a:lnTo>
                <a:lnTo>
                  <a:pt x="78746" y="178294"/>
                </a:lnTo>
                <a:lnTo>
                  <a:pt x="87703" y="179254"/>
                </a:lnTo>
                <a:lnTo>
                  <a:pt x="97081" y="179681"/>
                </a:lnTo>
                <a:lnTo>
                  <a:pt x="104425" y="179871"/>
                </a:lnTo>
                <a:lnTo>
                  <a:pt x="113404" y="177415"/>
                </a:lnTo>
                <a:lnTo>
                  <a:pt x="118465" y="175426"/>
                </a:lnTo>
                <a:lnTo>
                  <a:pt x="123744" y="173148"/>
                </a:lnTo>
                <a:lnTo>
                  <a:pt x="134690" y="168077"/>
                </a:lnTo>
                <a:lnTo>
                  <a:pt x="151562" y="159867"/>
                </a:lnTo>
                <a:lnTo>
                  <a:pt x="156287" y="156108"/>
                </a:lnTo>
                <a:lnTo>
                  <a:pt x="164076" y="146851"/>
                </a:lnTo>
                <a:lnTo>
                  <a:pt x="173252" y="136387"/>
                </a:lnTo>
                <a:lnTo>
                  <a:pt x="178367" y="130929"/>
                </a:lnTo>
                <a:lnTo>
                  <a:pt x="181776" y="125386"/>
                </a:lnTo>
                <a:lnTo>
                  <a:pt x="187527" y="109435"/>
                </a:lnTo>
                <a:lnTo>
                  <a:pt x="200260" y="87377"/>
                </a:lnTo>
                <a:lnTo>
                  <a:pt x="203305" y="76617"/>
                </a:lnTo>
                <a:lnTo>
                  <a:pt x="204658" y="65484"/>
                </a:lnTo>
                <a:lnTo>
                  <a:pt x="205259" y="54187"/>
                </a:lnTo>
                <a:lnTo>
                  <a:pt x="205597" y="41667"/>
                </a:lnTo>
                <a:lnTo>
                  <a:pt x="205740" y="9004"/>
                </a:lnTo>
                <a:lnTo>
                  <a:pt x="201189" y="8700"/>
                </a:lnTo>
                <a:lnTo>
                  <a:pt x="199848" y="9610"/>
                </a:lnTo>
                <a:lnTo>
                  <a:pt x="198955" y="11169"/>
                </a:lnTo>
                <a:lnTo>
                  <a:pt x="197962" y="15441"/>
                </a:lnTo>
                <a:lnTo>
                  <a:pt x="197520" y="20515"/>
                </a:lnTo>
                <a:lnTo>
                  <a:pt x="196450" y="22249"/>
                </a:lnTo>
                <a:lnTo>
                  <a:pt x="194784" y="23405"/>
                </a:lnTo>
                <a:lnTo>
                  <a:pt x="192721" y="24176"/>
                </a:lnTo>
                <a:lnTo>
                  <a:pt x="192298" y="25642"/>
                </a:lnTo>
                <a:lnTo>
                  <a:pt x="192969" y="27572"/>
                </a:lnTo>
                <a:lnTo>
                  <a:pt x="194368" y="29811"/>
                </a:lnTo>
                <a:lnTo>
                  <a:pt x="195924" y="34839"/>
                </a:lnTo>
                <a:lnTo>
                  <a:pt x="196338" y="37513"/>
                </a:lnTo>
                <a:lnTo>
                  <a:pt x="199339" y="43025"/>
                </a:lnTo>
                <a:lnTo>
                  <a:pt x="206384" y="51483"/>
                </a:lnTo>
                <a:lnTo>
                  <a:pt x="212693" y="58123"/>
                </a:lnTo>
                <a:lnTo>
                  <a:pt x="233161" y="78821"/>
                </a:lnTo>
                <a:lnTo>
                  <a:pt x="239517" y="87736"/>
                </a:lnTo>
                <a:lnTo>
                  <a:pt x="245517" y="99001"/>
                </a:lnTo>
                <a:lnTo>
                  <a:pt x="248450" y="106006"/>
                </a:lnTo>
                <a:lnTo>
                  <a:pt x="251359" y="113533"/>
                </a:lnTo>
                <a:lnTo>
                  <a:pt x="255202" y="120456"/>
                </a:lnTo>
                <a:lnTo>
                  <a:pt x="264553" y="133228"/>
                </a:lnTo>
                <a:lnTo>
                  <a:pt x="268761" y="140254"/>
                </a:lnTo>
                <a:lnTo>
                  <a:pt x="272519" y="147795"/>
                </a:lnTo>
                <a:lnTo>
                  <a:pt x="275977" y="155680"/>
                </a:lnTo>
                <a:lnTo>
                  <a:pt x="279235" y="163794"/>
                </a:lnTo>
                <a:lnTo>
                  <a:pt x="285394" y="180430"/>
                </a:lnTo>
                <a:lnTo>
                  <a:pt x="294217" y="205861"/>
                </a:lnTo>
                <a:lnTo>
                  <a:pt x="296157" y="213440"/>
                </a:lnTo>
                <a:lnTo>
                  <a:pt x="297451" y="220398"/>
                </a:lnTo>
                <a:lnTo>
                  <a:pt x="298313" y="226942"/>
                </a:lnTo>
                <a:lnTo>
                  <a:pt x="298888" y="234162"/>
                </a:lnTo>
                <a:lnTo>
                  <a:pt x="299271" y="241833"/>
                </a:lnTo>
                <a:lnTo>
                  <a:pt x="299697" y="257976"/>
                </a:lnTo>
                <a:lnTo>
                  <a:pt x="300024" y="321235"/>
                </a:lnTo>
                <a:lnTo>
                  <a:pt x="298123" y="327504"/>
                </a:lnTo>
                <a:lnTo>
                  <a:pt x="290932" y="339550"/>
                </a:lnTo>
                <a:lnTo>
                  <a:pt x="283925" y="351253"/>
                </a:lnTo>
                <a:lnTo>
                  <a:pt x="276684" y="362805"/>
                </a:lnTo>
                <a:lnTo>
                  <a:pt x="272086" y="368552"/>
                </a:lnTo>
                <a:lnTo>
                  <a:pt x="267116" y="374289"/>
                </a:lnTo>
                <a:lnTo>
                  <a:pt x="261897" y="379066"/>
                </a:lnTo>
                <a:lnTo>
                  <a:pt x="256513" y="383203"/>
                </a:lnTo>
                <a:lnTo>
                  <a:pt x="251019" y="386913"/>
                </a:lnTo>
                <a:lnTo>
                  <a:pt x="245451" y="391292"/>
                </a:lnTo>
                <a:lnTo>
                  <a:pt x="239834" y="396116"/>
                </a:lnTo>
                <a:lnTo>
                  <a:pt x="229465" y="405604"/>
                </a:lnTo>
                <a:lnTo>
                  <a:pt x="221682" y="412996"/>
                </a:lnTo>
                <a:lnTo>
                  <a:pt x="217320" y="415348"/>
                </a:lnTo>
                <a:lnTo>
                  <a:pt x="212508" y="416916"/>
                </a:lnTo>
                <a:lnTo>
                  <a:pt x="207394" y="417961"/>
                </a:lnTo>
                <a:lnTo>
                  <a:pt x="199173" y="421663"/>
                </a:lnTo>
                <a:lnTo>
                  <a:pt x="195647" y="423984"/>
                </a:lnTo>
                <a:lnTo>
                  <a:pt x="186649" y="426562"/>
                </a:lnTo>
                <a:lnTo>
                  <a:pt x="181583" y="427249"/>
                </a:lnTo>
                <a:lnTo>
                  <a:pt x="176300" y="426755"/>
                </a:lnTo>
                <a:lnTo>
                  <a:pt x="170873" y="425474"/>
                </a:lnTo>
                <a:lnTo>
                  <a:pt x="165351" y="423666"/>
                </a:lnTo>
                <a:lnTo>
                  <a:pt x="159764" y="422462"/>
                </a:lnTo>
                <a:lnTo>
                  <a:pt x="154134" y="421658"/>
                </a:lnTo>
                <a:lnTo>
                  <a:pt x="148476" y="421123"/>
                </a:lnTo>
                <a:lnTo>
                  <a:pt x="143751" y="419813"/>
                </a:lnTo>
                <a:lnTo>
                  <a:pt x="135962" y="415819"/>
                </a:lnTo>
                <a:lnTo>
                  <a:pt x="129325" y="410868"/>
                </a:lnTo>
                <a:lnTo>
                  <a:pt x="120234" y="402726"/>
                </a:lnTo>
                <a:lnTo>
                  <a:pt x="111442" y="39433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211"/>
          <p:cNvSpPr/>
          <p:nvPr/>
        </p:nvSpPr>
        <p:spPr>
          <a:xfrm>
            <a:off x="1914525" y="3274695"/>
            <a:ext cx="240030" cy="42863"/>
          </a:xfrm>
          <a:custGeom>
            <a:avLst/>
            <a:gdLst/>
            <a:ahLst/>
            <a:cxnLst/>
            <a:rect l="0" t="0" r="0" b="0"/>
            <a:pathLst>
              <a:path w="240030" h="42863">
                <a:moveTo>
                  <a:pt x="0" y="42862"/>
                </a:moveTo>
                <a:lnTo>
                  <a:pt x="4550" y="38311"/>
                </a:lnTo>
                <a:lnTo>
                  <a:pt x="6843" y="36971"/>
                </a:lnTo>
                <a:lnTo>
                  <a:pt x="9325" y="36077"/>
                </a:lnTo>
                <a:lnTo>
                  <a:pt x="15600" y="34642"/>
                </a:lnTo>
                <a:lnTo>
                  <a:pt x="21538" y="34447"/>
                </a:lnTo>
                <a:lnTo>
                  <a:pt x="25788" y="34394"/>
                </a:lnTo>
                <a:lnTo>
                  <a:pt x="30527" y="33407"/>
                </a:lnTo>
                <a:lnTo>
                  <a:pt x="35591" y="31796"/>
                </a:lnTo>
                <a:lnTo>
                  <a:pt x="40872" y="29770"/>
                </a:lnTo>
                <a:lnTo>
                  <a:pt x="45345" y="28419"/>
                </a:lnTo>
                <a:lnTo>
                  <a:pt x="49280" y="27518"/>
                </a:lnTo>
                <a:lnTo>
                  <a:pt x="52856" y="26918"/>
                </a:lnTo>
                <a:lnTo>
                  <a:pt x="58097" y="26518"/>
                </a:lnTo>
                <a:lnTo>
                  <a:pt x="64449" y="26251"/>
                </a:lnTo>
                <a:lnTo>
                  <a:pt x="86073" y="25822"/>
                </a:lnTo>
                <a:lnTo>
                  <a:pt x="90719" y="24835"/>
                </a:lnTo>
                <a:lnTo>
                  <a:pt x="95722" y="23224"/>
                </a:lnTo>
                <a:lnTo>
                  <a:pt x="100962" y="21198"/>
                </a:lnTo>
                <a:lnTo>
                  <a:pt x="107313" y="19846"/>
                </a:lnTo>
                <a:lnTo>
                  <a:pt x="114404" y="18946"/>
                </a:lnTo>
                <a:lnTo>
                  <a:pt x="121989" y="18345"/>
                </a:lnTo>
                <a:lnTo>
                  <a:pt x="129903" y="16993"/>
                </a:lnTo>
                <a:lnTo>
                  <a:pt x="138037" y="15138"/>
                </a:lnTo>
                <a:lnTo>
                  <a:pt x="146317" y="12950"/>
                </a:lnTo>
                <a:lnTo>
                  <a:pt x="153742" y="11490"/>
                </a:lnTo>
                <a:lnTo>
                  <a:pt x="160597" y="10518"/>
                </a:lnTo>
                <a:lnTo>
                  <a:pt x="167072" y="9869"/>
                </a:lnTo>
                <a:lnTo>
                  <a:pt x="174246" y="8484"/>
                </a:lnTo>
                <a:lnTo>
                  <a:pt x="181886" y="6608"/>
                </a:lnTo>
                <a:lnTo>
                  <a:pt x="189837" y="4406"/>
                </a:lnTo>
                <a:lnTo>
                  <a:pt x="198948" y="2937"/>
                </a:lnTo>
                <a:lnTo>
                  <a:pt x="208832" y="1958"/>
                </a:lnTo>
                <a:lnTo>
                  <a:pt x="24002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212"/>
          <p:cNvSpPr/>
          <p:nvPr/>
        </p:nvSpPr>
        <p:spPr>
          <a:xfrm>
            <a:off x="2329975" y="3129327"/>
            <a:ext cx="270351" cy="316819"/>
          </a:xfrm>
          <a:custGeom>
            <a:avLst/>
            <a:gdLst/>
            <a:ahLst/>
            <a:cxnLst/>
            <a:rect l="0" t="0" r="0" b="0"/>
            <a:pathLst>
              <a:path w="270351" h="316819">
                <a:moveTo>
                  <a:pt x="107472" y="59643"/>
                </a:moveTo>
                <a:lnTo>
                  <a:pt x="114853" y="59643"/>
                </a:lnTo>
                <a:lnTo>
                  <a:pt x="122653" y="52799"/>
                </a:lnTo>
                <a:lnTo>
                  <a:pt x="131614" y="44042"/>
                </a:lnTo>
                <a:lnTo>
                  <a:pt x="132139" y="42575"/>
                </a:lnTo>
                <a:lnTo>
                  <a:pt x="132982" y="33376"/>
                </a:lnTo>
                <a:lnTo>
                  <a:pt x="133171" y="23517"/>
                </a:lnTo>
                <a:lnTo>
                  <a:pt x="133177" y="21271"/>
                </a:lnTo>
                <a:lnTo>
                  <a:pt x="132229" y="18822"/>
                </a:lnTo>
                <a:lnTo>
                  <a:pt x="128635" y="13560"/>
                </a:lnTo>
                <a:lnTo>
                  <a:pt x="126343" y="11776"/>
                </a:lnTo>
                <a:lnTo>
                  <a:pt x="123863" y="10586"/>
                </a:lnTo>
                <a:lnTo>
                  <a:pt x="118567" y="9265"/>
                </a:lnTo>
                <a:lnTo>
                  <a:pt x="113038" y="8677"/>
                </a:lnTo>
                <a:lnTo>
                  <a:pt x="104866" y="5876"/>
                </a:lnTo>
                <a:lnTo>
                  <a:pt x="100020" y="3796"/>
                </a:lnTo>
                <a:lnTo>
                  <a:pt x="92095" y="1484"/>
                </a:lnTo>
                <a:lnTo>
                  <a:pt x="84445" y="457"/>
                </a:lnTo>
                <a:lnTo>
                  <a:pt x="79738" y="183"/>
                </a:lnTo>
                <a:lnTo>
                  <a:pt x="74695" y="0"/>
                </a:lnTo>
                <a:lnTo>
                  <a:pt x="70381" y="831"/>
                </a:lnTo>
                <a:lnTo>
                  <a:pt x="63047" y="4294"/>
                </a:lnTo>
                <a:lnTo>
                  <a:pt x="58805" y="5599"/>
                </a:lnTo>
                <a:lnTo>
                  <a:pt x="54073" y="6468"/>
                </a:lnTo>
                <a:lnTo>
                  <a:pt x="49012" y="7048"/>
                </a:lnTo>
                <a:lnTo>
                  <a:pt x="44686" y="8387"/>
                </a:lnTo>
                <a:lnTo>
                  <a:pt x="37340" y="12415"/>
                </a:lnTo>
                <a:lnTo>
                  <a:pt x="30900" y="17380"/>
                </a:lnTo>
                <a:lnTo>
                  <a:pt x="27849" y="20038"/>
                </a:lnTo>
                <a:lnTo>
                  <a:pt x="21919" y="28070"/>
                </a:lnTo>
                <a:lnTo>
                  <a:pt x="16108" y="37038"/>
                </a:lnTo>
                <a:lnTo>
                  <a:pt x="10351" y="44199"/>
                </a:lnTo>
                <a:lnTo>
                  <a:pt x="8434" y="48394"/>
                </a:lnTo>
                <a:lnTo>
                  <a:pt x="6305" y="58136"/>
                </a:lnTo>
                <a:lnTo>
                  <a:pt x="2819" y="66276"/>
                </a:lnTo>
                <a:lnTo>
                  <a:pt x="556" y="69780"/>
                </a:lnTo>
                <a:lnTo>
                  <a:pt x="0" y="74021"/>
                </a:lnTo>
                <a:lnTo>
                  <a:pt x="1922" y="83813"/>
                </a:lnTo>
                <a:lnTo>
                  <a:pt x="3411" y="91975"/>
                </a:lnTo>
                <a:lnTo>
                  <a:pt x="3808" y="95485"/>
                </a:lnTo>
                <a:lnTo>
                  <a:pt x="5025" y="98777"/>
                </a:lnTo>
                <a:lnTo>
                  <a:pt x="8917" y="104976"/>
                </a:lnTo>
                <a:lnTo>
                  <a:pt x="16464" y="113820"/>
                </a:lnTo>
                <a:lnTo>
                  <a:pt x="24733" y="122474"/>
                </a:lnTo>
                <a:lnTo>
                  <a:pt x="28500" y="124390"/>
                </a:lnTo>
                <a:lnTo>
                  <a:pt x="32917" y="125667"/>
                </a:lnTo>
                <a:lnTo>
                  <a:pt x="37766" y="126519"/>
                </a:lnTo>
                <a:lnTo>
                  <a:pt x="42904" y="127087"/>
                </a:lnTo>
                <a:lnTo>
                  <a:pt x="48234" y="127466"/>
                </a:lnTo>
                <a:lnTo>
                  <a:pt x="53692" y="127718"/>
                </a:lnTo>
                <a:lnTo>
                  <a:pt x="59236" y="126933"/>
                </a:lnTo>
                <a:lnTo>
                  <a:pt x="64838" y="125458"/>
                </a:lnTo>
                <a:lnTo>
                  <a:pt x="70477" y="123522"/>
                </a:lnTo>
                <a:lnTo>
                  <a:pt x="76141" y="121279"/>
                </a:lnTo>
                <a:lnTo>
                  <a:pt x="81822" y="118831"/>
                </a:lnTo>
                <a:lnTo>
                  <a:pt x="87515" y="116246"/>
                </a:lnTo>
                <a:lnTo>
                  <a:pt x="93215" y="114524"/>
                </a:lnTo>
                <a:lnTo>
                  <a:pt x="98920" y="113375"/>
                </a:lnTo>
                <a:lnTo>
                  <a:pt x="104628" y="112609"/>
                </a:lnTo>
                <a:lnTo>
                  <a:pt x="110338" y="110194"/>
                </a:lnTo>
                <a:lnTo>
                  <a:pt x="116050" y="106678"/>
                </a:lnTo>
                <a:lnTo>
                  <a:pt x="121764" y="102430"/>
                </a:lnTo>
                <a:lnTo>
                  <a:pt x="127477" y="98645"/>
                </a:lnTo>
                <a:lnTo>
                  <a:pt x="133191" y="95169"/>
                </a:lnTo>
                <a:lnTo>
                  <a:pt x="138906" y="91899"/>
                </a:lnTo>
                <a:lnTo>
                  <a:pt x="143668" y="88767"/>
                </a:lnTo>
                <a:lnTo>
                  <a:pt x="151499" y="82747"/>
                </a:lnTo>
                <a:lnTo>
                  <a:pt x="155873" y="79808"/>
                </a:lnTo>
                <a:lnTo>
                  <a:pt x="160695" y="76896"/>
                </a:lnTo>
                <a:lnTo>
                  <a:pt x="165814" y="74002"/>
                </a:lnTo>
                <a:lnTo>
                  <a:pt x="174042" y="65707"/>
                </a:lnTo>
                <a:lnTo>
                  <a:pt x="180873" y="56623"/>
                </a:lnTo>
                <a:lnTo>
                  <a:pt x="187085" y="49411"/>
                </a:lnTo>
                <a:lnTo>
                  <a:pt x="189122" y="46154"/>
                </a:lnTo>
                <a:lnTo>
                  <a:pt x="191386" y="39995"/>
                </a:lnTo>
                <a:lnTo>
                  <a:pt x="192660" y="31173"/>
                </a:lnTo>
                <a:lnTo>
                  <a:pt x="193792" y="28280"/>
                </a:lnTo>
                <a:lnTo>
                  <a:pt x="200531" y="18483"/>
                </a:lnTo>
                <a:lnTo>
                  <a:pt x="201661" y="16929"/>
                </a:lnTo>
                <a:lnTo>
                  <a:pt x="201755" y="26125"/>
                </a:lnTo>
                <a:lnTo>
                  <a:pt x="201769" y="95776"/>
                </a:lnTo>
                <a:lnTo>
                  <a:pt x="202722" y="103734"/>
                </a:lnTo>
                <a:lnTo>
                  <a:pt x="204309" y="111897"/>
                </a:lnTo>
                <a:lnTo>
                  <a:pt x="206320" y="120196"/>
                </a:lnTo>
                <a:lnTo>
                  <a:pt x="207661" y="127634"/>
                </a:lnTo>
                <a:lnTo>
                  <a:pt x="208555" y="134498"/>
                </a:lnTo>
                <a:lnTo>
                  <a:pt x="209150" y="140978"/>
                </a:lnTo>
                <a:lnTo>
                  <a:pt x="210500" y="148157"/>
                </a:lnTo>
                <a:lnTo>
                  <a:pt x="212352" y="155799"/>
                </a:lnTo>
                <a:lnTo>
                  <a:pt x="214540" y="163752"/>
                </a:lnTo>
                <a:lnTo>
                  <a:pt x="215998" y="170959"/>
                </a:lnTo>
                <a:lnTo>
                  <a:pt x="216970" y="177669"/>
                </a:lnTo>
                <a:lnTo>
                  <a:pt x="217618" y="184047"/>
                </a:lnTo>
                <a:lnTo>
                  <a:pt x="218050" y="191156"/>
                </a:lnTo>
                <a:lnTo>
                  <a:pt x="218530" y="206675"/>
                </a:lnTo>
                <a:lnTo>
                  <a:pt x="219611" y="213862"/>
                </a:lnTo>
                <a:lnTo>
                  <a:pt x="221284" y="220558"/>
                </a:lnTo>
                <a:lnTo>
                  <a:pt x="223352" y="226927"/>
                </a:lnTo>
                <a:lnTo>
                  <a:pt x="224730" y="233078"/>
                </a:lnTo>
                <a:lnTo>
                  <a:pt x="225649" y="239084"/>
                </a:lnTo>
                <a:lnTo>
                  <a:pt x="226261" y="244993"/>
                </a:lnTo>
                <a:lnTo>
                  <a:pt x="226942" y="254098"/>
                </a:lnTo>
                <a:lnTo>
                  <a:pt x="227124" y="257860"/>
                </a:lnTo>
                <a:lnTo>
                  <a:pt x="229866" y="267119"/>
                </a:lnTo>
                <a:lnTo>
                  <a:pt x="234259" y="276632"/>
                </a:lnTo>
                <a:lnTo>
                  <a:pt x="239387" y="284035"/>
                </a:lnTo>
                <a:lnTo>
                  <a:pt x="242301" y="290500"/>
                </a:lnTo>
                <a:lnTo>
                  <a:pt x="243078" y="293557"/>
                </a:lnTo>
                <a:lnTo>
                  <a:pt x="246481" y="299495"/>
                </a:lnTo>
                <a:lnTo>
                  <a:pt x="253752" y="308193"/>
                </a:lnTo>
                <a:lnTo>
                  <a:pt x="260192" y="315114"/>
                </a:lnTo>
                <a:lnTo>
                  <a:pt x="261673" y="315682"/>
                </a:lnTo>
                <a:lnTo>
                  <a:pt x="263612" y="316061"/>
                </a:lnTo>
                <a:lnTo>
                  <a:pt x="270350" y="3168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213"/>
          <p:cNvSpPr/>
          <p:nvPr/>
        </p:nvSpPr>
        <p:spPr>
          <a:xfrm>
            <a:off x="2771775" y="3231832"/>
            <a:ext cx="214313" cy="25719"/>
          </a:xfrm>
          <a:custGeom>
            <a:avLst/>
            <a:gdLst/>
            <a:ahLst/>
            <a:cxnLst/>
            <a:rect l="0" t="0" r="0" b="0"/>
            <a:pathLst>
              <a:path w="214313" h="25719">
                <a:moveTo>
                  <a:pt x="0" y="25718"/>
                </a:moveTo>
                <a:lnTo>
                  <a:pt x="0" y="21167"/>
                </a:lnTo>
                <a:lnTo>
                  <a:pt x="952" y="19826"/>
                </a:lnTo>
                <a:lnTo>
                  <a:pt x="2539" y="18932"/>
                </a:lnTo>
                <a:lnTo>
                  <a:pt x="4550" y="18337"/>
                </a:lnTo>
                <a:lnTo>
                  <a:pt x="9325" y="17675"/>
                </a:lnTo>
                <a:lnTo>
                  <a:pt x="11931" y="17498"/>
                </a:lnTo>
                <a:lnTo>
                  <a:pt x="15574" y="16428"/>
                </a:lnTo>
                <a:lnTo>
                  <a:pt x="19908" y="14762"/>
                </a:lnTo>
                <a:lnTo>
                  <a:pt x="24702" y="12699"/>
                </a:lnTo>
                <a:lnTo>
                  <a:pt x="29803" y="11323"/>
                </a:lnTo>
                <a:lnTo>
                  <a:pt x="35108" y="10406"/>
                </a:lnTo>
                <a:lnTo>
                  <a:pt x="40550" y="9795"/>
                </a:lnTo>
                <a:lnTo>
                  <a:pt x="46084" y="9388"/>
                </a:lnTo>
                <a:lnTo>
                  <a:pt x="51677" y="9116"/>
                </a:lnTo>
                <a:lnTo>
                  <a:pt x="57311" y="8935"/>
                </a:lnTo>
                <a:lnTo>
                  <a:pt x="62972" y="7861"/>
                </a:lnTo>
                <a:lnTo>
                  <a:pt x="68651" y="6194"/>
                </a:lnTo>
                <a:lnTo>
                  <a:pt x="74342" y="4129"/>
                </a:lnTo>
                <a:lnTo>
                  <a:pt x="80994" y="2753"/>
                </a:lnTo>
                <a:lnTo>
                  <a:pt x="88286" y="1835"/>
                </a:lnTo>
                <a:lnTo>
                  <a:pt x="96004" y="1224"/>
                </a:lnTo>
                <a:lnTo>
                  <a:pt x="104008" y="816"/>
                </a:lnTo>
                <a:lnTo>
                  <a:pt x="120520" y="363"/>
                </a:lnTo>
                <a:lnTo>
                  <a:pt x="156159" y="48"/>
                </a:lnTo>
                <a:lnTo>
                  <a:pt x="21431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214"/>
          <p:cNvSpPr/>
          <p:nvPr/>
        </p:nvSpPr>
        <p:spPr>
          <a:xfrm>
            <a:off x="2826843" y="3300412"/>
            <a:ext cx="227825" cy="17146"/>
          </a:xfrm>
          <a:custGeom>
            <a:avLst/>
            <a:gdLst/>
            <a:ahLst/>
            <a:cxnLst/>
            <a:rect l="0" t="0" r="0" b="0"/>
            <a:pathLst>
              <a:path w="227825" h="17146">
                <a:moveTo>
                  <a:pt x="4939" y="17145"/>
                </a:moveTo>
                <a:lnTo>
                  <a:pt x="0" y="17145"/>
                </a:lnTo>
                <a:lnTo>
                  <a:pt x="62244" y="17145"/>
                </a:lnTo>
                <a:lnTo>
                  <a:pt x="68860" y="16192"/>
                </a:lnTo>
                <a:lnTo>
                  <a:pt x="76128" y="14605"/>
                </a:lnTo>
                <a:lnTo>
                  <a:pt x="83831" y="12594"/>
                </a:lnTo>
                <a:lnTo>
                  <a:pt x="90871" y="11254"/>
                </a:lnTo>
                <a:lnTo>
                  <a:pt x="97469" y="10360"/>
                </a:lnTo>
                <a:lnTo>
                  <a:pt x="103774" y="9764"/>
                </a:lnTo>
                <a:lnTo>
                  <a:pt x="111786" y="9367"/>
                </a:lnTo>
                <a:lnTo>
                  <a:pt x="130849" y="8925"/>
                </a:lnTo>
                <a:lnTo>
                  <a:pt x="140314" y="7855"/>
                </a:lnTo>
                <a:lnTo>
                  <a:pt x="149482" y="6190"/>
                </a:lnTo>
                <a:lnTo>
                  <a:pt x="158451" y="4126"/>
                </a:lnTo>
                <a:lnTo>
                  <a:pt x="167288" y="2751"/>
                </a:lnTo>
                <a:lnTo>
                  <a:pt x="176037" y="1834"/>
                </a:lnTo>
                <a:lnTo>
                  <a:pt x="184727" y="1222"/>
                </a:lnTo>
                <a:lnTo>
                  <a:pt x="193377" y="815"/>
                </a:lnTo>
                <a:lnTo>
                  <a:pt x="22782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215"/>
          <p:cNvSpPr/>
          <p:nvPr/>
        </p:nvSpPr>
        <p:spPr>
          <a:xfrm>
            <a:off x="3251943" y="3103255"/>
            <a:ext cx="277987" cy="308600"/>
          </a:xfrm>
          <a:custGeom>
            <a:avLst/>
            <a:gdLst/>
            <a:ahLst/>
            <a:cxnLst/>
            <a:rect l="0" t="0" r="0" b="0"/>
            <a:pathLst>
              <a:path w="277987" h="308600">
                <a:moveTo>
                  <a:pt x="162769" y="17134"/>
                </a:moveTo>
                <a:lnTo>
                  <a:pt x="117594" y="17134"/>
                </a:lnTo>
                <a:lnTo>
                  <a:pt x="110745" y="18087"/>
                </a:lnTo>
                <a:lnTo>
                  <a:pt x="104274" y="19675"/>
                </a:lnTo>
                <a:lnTo>
                  <a:pt x="98054" y="21686"/>
                </a:lnTo>
                <a:lnTo>
                  <a:pt x="92004" y="22074"/>
                </a:lnTo>
                <a:lnTo>
                  <a:pt x="86065" y="21380"/>
                </a:lnTo>
                <a:lnTo>
                  <a:pt x="80200" y="19965"/>
                </a:lnTo>
                <a:lnTo>
                  <a:pt x="74386" y="19021"/>
                </a:lnTo>
                <a:lnTo>
                  <a:pt x="68604" y="18392"/>
                </a:lnTo>
                <a:lnTo>
                  <a:pt x="62845" y="17973"/>
                </a:lnTo>
                <a:lnTo>
                  <a:pt x="53905" y="17507"/>
                </a:lnTo>
                <a:lnTo>
                  <a:pt x="50188" y="17383"/>
                </a:lnTo>
                <a:lnTo>
                  <a:pt x="46758" y="16348"/>
                </a:lnTo>
                <a:lnTo>
                  <a:pt x="40406" y="12657"/>
                </a:lnTo>
                <a:lnTo>
                  <a:pt x="34408" y="10382"/>
                </a:lnTo>
                <a:lnTo>
                  <a:pt x="31475" y="9775"/>
                </a:lnTo>
                <a:lnTo>
                  <a:pt x="25676" y="6561"/>
                </a:lnTo>
                <a:lnTo>
                  <a:pt x="22796" y="4371"/>
                </a:lnTo>
                <a:lnTo>
                  <a:pt x="17056" y="1937"/>
                </a:lnTo>
                <a:lnTo>
                  <a:pt x="8967" y="104"/>
                </a:lnTo>
                <a:lnTo>
                  <a:pt x="1127" y="0"/>
                </a:lnTo>
                <a:lnTo>
                  <a:pt x="716" y="949"/>
                </a:lnTo>
                <a:lnTo>
                  <a:pt x="0" y="7371"/>
                </a:lnTo>
                <a:lnTo>
                  <a:pt x="4474" y="12760"/>
                </a:lnTo>
                <a:lnTo>
                  <a:pt x="5805" y="16123"/>
                </a:lnTo>
                <a:lnTo>
                  <a:pt x="7282" y="24940"/>
                </a:lnTo>
                <a:lnTo>
                  <a:pt x="7939" y="32669"/>
                </a:lnTo>
                <a:lnTo>
                  <a:pt x="8231" y="40231"/>
                </a:lnTo>
                <a:lnTo>
                  <a:pt x="8433" y="66120"/>
                </a:lnTo>
                <a:lnTo>
                  <a:pt x="8464" y="125575"/>
                </a:lnTo>
                <a:lnTo>
                  <a:pt x="9416" y="127528"/>
                </a:lnTo>
                <a:lnTo>
                  <a:pt x="13015" y="132238"/>
                </a:lnTo>
                <a:lnTo>
                  <a:pt x="15308" y="133875"/>
                </a:lnTo>
                <a:lnTo>
                  <a:pt x="20396" y="135694"/>
                </a:lnTo>
                <a:lnTo>
                  <a:pt x="28615" y="136718"/>
                </a:lnTo>
                <a:lnTo>
                  <a:pt x="37083" y="137022"/>
                </a:lnTo>
                <a:lnTo>
                  <a:pt x="50175" y="137112"/>
                </a:lnTo>
                <a:lnTo>
                  <a:pt x="55322" y="136172"/>
                </a:lnTo>
                <a:lnTo>
                  <a:pt x="60657" y="134593"/>
                </a:lnTo>
                <a:lnTo>
                  <a:pt x="66119" y="132587"/>
                </a:lnTo>
                <a:lnTo>
                  <a:pt x="71666" y="130298"/>
                </a:lnTo>
                <a:lnTo>
                  <a:pt x="77269" y="127819"/>
                </a:lnTo>
                <a:lnTo>
                  <a:pt x="82909" y="125214"/>
                </a:lnTo>
                <a:lnTo>
                  <a:pt x="89526" y="123478"/>
                </a:lnTo>
                <a:lnTo>
                  <a:pt x="96796" y="122320"/>
                </a:lnTo>
                <a:lnTo>
                  <a:pt x="104499" y="121548"/>
                </a:lnTo>
                <a:lnTo>
                  <a:pt x="111540" y="121034"/>
                </a:lnTo>
                <a:lnTo>
                  <a:pt x="118139" y="120691"/>
                </a:lnTo>
                <a:lnTo>
                  <a:pt x="124443" y="120462"/>
                </a:lnTo>
                <a:lnTo>
                  <a:pt x="131503" y="119357"/>
                </a:lnTo>
                <a:lnTo>
                  <a:pt x="139068" y="117668"/>
                </a:lnTo>
                <a:lnTo>
                  <a:pt x="146968" y="115589"/>
                </a:lnTo>
                <a:lnTo>
                  <a:pt x="155092" y="114204"/>
                </a:lnTo>
                <a:lnTo>
                  <a:pt x="163367" y="113280"/>
                </a:lnTo>
                <a:lnTo>
                  <a:pt x="171740" y="112664"/>
                </a:lnTo>
                <a:lnTo>
                  <a:pt x="179227" y="113206"/>
                </a:lnTo>
                <a:lnTo>
                  <a:pt x="186123" y="114520"/>
                </a:lnTo>
                <a:lnTo>
                  <a:pt x="192626" y="116348"/>
                </a:lnTo>
                <a:lnTo>
                  <a:pt x="199819" y="117567"/>
                </a:lnTo>
                <a:lnTo>
                  <a:pt x="207471" y="118379"/>
                </a:lnTo>
                <a:lnTo>
                  <a:pt x="215431" y="118921"/>
                </a:lnTo>
                <a:lnTo>
                  <a:pt x="222642" y="120235"/>
                </a:lnTo>
                <a:lnTo>
                  <a:pt x="229354" y="122063"/>
                </a:lnTo>
                <a:lnTo>
                  <a:pt x="235734" y="124234"/>
                </a:lnTo>
                <a:lnTo>
                  <a:pt x="240940" y="126635"/>
                </a:lnTo>
                <a:lnTo>
                  <a:pt x="249264" y="131841"/>
                </a:lnTo>
                <a:lnTo>
                  <a:pt x="256139" y="137330"/>
                </a:lnTo>
                <a:lnTo>
                  <a:pt x="259305" y="140128"/>
                </a:lnTo>
                <a:lnTo>
                  <a:pt x="265364" y="148316"/>
                </a:lnTo>
                <a:lnTo>
                  <a:pt x="271232" y="157352"/>
                </a:lnTo>
                <a:lnTo>
                  <a:pt x="277015" y="164543"/>
                </a:lnTo>
                <a:lnTo>
                  <a:pt x="277986" y="168747"/>
                </a:lnTo>
                <a:lnTo>
                  <a:pt x="277680" y="173455"/>
                </a:lnTo>
                <a:lnTo>
                  <a:pt x="276524" y="178498"/>
                </a:lnTo>
                <a:lnTo>
                  <a:pt x="274801" y="184718"/>
                </a:lnTo>
                <a:lnTo>
                  <a:pt x="270346" y="199248"/>
                </a:lnTo>
                <a:lnTo>
                  <a:pt x="266872" y="206172"/>
                </a:lnTo>
                <a:lnTo>
                  <a:pt x="262651" y="212692"/>
                </a:lnTo>
                <a:lnTo>
                  <a:pt x="257932" y="218943"/>
                </a:lnTo>
                <a:lnTo>
                  <a:pt x="252881" y="225017"/>
                </a:lnTo>
                <a:lnTo>
                  <a:pt x="247609" y="230970"/>
                </a:lnTo>
                <a:lnTo>
                  <a:pt x="242189" y="236844"/>
                </a:lnTo>
                <a:lnTo>
                  <a:pt x="235718" y="242665"/>
                </a:lnTo>
                <a:lnTo>
                  <a:pt x="228546" y="248451"/>
                </a:lnTo>
                <a:lnTo>
                  <a:pt x="220908" y="254213"/>
                </a:lnTo>
                <a:lnTo>
                  <a:pt x="213911" y="259959"/>
                </a:lnTo>
                <a:lnTo>
                  <a:pt x="207341" y="265695"/>
                </a:lnTo>
                <a:lnTo>
                  <a:pt x="201056" y="271424"/>
                </a:lnTo>
                <a:lnTo>
                  <a:pt x="194961" y="276196"/>
                </a:lnTo>
                <a:lnTo>
                  <a:pt x="188993" y="280330"/>
                </a:lnTo>
                <a:lnTo>
                  <a:pt x="183109" y="284038"/>
                </a:lnTo>
                <a:lnTo>
                  <a:pt x="177282" y="287463"/>
                </a:lnTo>
                <a:lnTo>
                  <a:pt x="171492" y="290698"/>
                </a:lnTo>
                <a:lnTo>
                  <a:pt x="159978" y="296833"/>
                </a:lnTo>
                <a:lnTo>
                  <a:pt x="148511" y="302735"/>
                </a:lnTo>
                <a:lnTo>
                  <a:pt x="142786" y="304690"/>
                </a:lnTo>
                <a:lnTo>
                  <a:pt x="137065" y="305993"/>
                </a:lnTo>
                <a:lnTo>
                  <a:pt x="131345" y="306862"/>
                </a:lnTo>
                <a:lnTo>
                  <a:pt x="126580" y="307441"/>
                </a:lnTo>
                <a:lnTo>
                  <a:pt x="118745" y="308085"/>
                </a:lnTo>
                <a:lnTo>
                  <a:pt x="112088" y="308371"/>
                </a:lnTo>
                <a:lnTo>
                  <a:pt x="102985" y="308532"/>
                </a:lnTo>
                <a:lnTo>
                  <a:pt x="77044" y="30859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216"/>
          <p:cNvSpPr/>
          <p:nvPr/>
        </p:nvSpPr>
        <p:spPr>
          <a:xfrm>
            <a:off x="3586162" y="3043269"/>
            <a:ext cx="248097" cy="325724"/>
          </a:xfrm>
          <a:custGeom>
            <a:avLst/>
            <a:gdLst/>
            <a:ahLst/>
            <a:cxnLst/>
            <a:rect l="0" t="0" r="0" b="0"/>
            <a:pathLst>
              <a:path w="248097" h="325724">
                <a:moveTo>
                  <a:pt x="0" y="42831"/>
                </a:moveTo>
                <a:lnTo>
                  <a:pt x="0" y="35450"/>
                </a:lnTo>
                <a:lnTo>
                  <a:pt x="953" y="35052"/>
                </a:lnTo>
                <a:lnTo>
                  <a:pt x="4551" y="34611"/>
                </a:lnTo>
                <a:lnTo>
                  <a:pt x="6844" y="33541"/>
                </a:lnTo>
                <a:lnTo>
                  <a:pt x="11931" y="29812"/>
                </a:lnTo>
                <a:lnTo>
                  <a:pt x="14622" y="28436"/>
                </a:lnTo>
                <a:lnTo>
                  <a:pt x="20151" y="26908"/>
                </a:lnTo>
                <a:lnTo>
                  <a:pt x="23911" y="25548"/>
                </a:lnTo>
                <a:lnTo>
                  <a:pt x="28323" y="23689"/>
                </a:lnTo>
                <a:lnTo>
                  <a:pt x="33170" y="21497"/>
                </a:lnTo>
                <a:lnTo>
                  <a:pt x="38306" y="20036"/>
                </a:lnTo>
                <a:lnTo>
                  <a:pt x="43635" y="19062"/>
                </a:lnTo>
                <a:lnTo>
                  <a:pt x="49092" y="18412"/>
                </a:lnTo>
                <a:lnTo>
                  <a:pt x="55588" y="17026"/>
                </a:lnTo>
                <a:lnTo>
                  <a:pt x="62776" y="15150"/>
                </a:lnTo>
                <a:lnTo>
                  <a:pt x="70426" y="12947"/>
                </a:lnTo>
                <a:lnTo>
                  <a:pt x="77430" y="11478"/>
                </a:lnTo>
                <a:lnTo>
                  <a:pt x="84005" y="10499"/>
                </a:lnTo>
                <a:lnTo>
                  <a:pt x="90294" y="9846"/>
                </a:lnTo>
                <a:lnTo>
                  <a:pt x="97343" y="9411"/>
                </a:lnTo>
                <a:lnTo>
                  <a:pt x="112796" y="8928"/>
                </a:lnTo>
                <a:lnTo>
                  <a:pt x="120917" y="7846"/>
                </a:lnTo>
                <a:lnTo>
                  <a:pt x="129189" y="6173"/>
                </a:lnTo>
                <a:lnTo>
                  <a:pt x="137561" y="4104"/>
                </a:lnTo>
                <a:lnTo>
                  <a:pt x="145048" y="2726"/>
                </a:lnTo>
                <a:lnTo>
                  <a:pt x="151943" y="1806"/>
                </a:lnTo>
                <a:lnTo>
                  <a:pt x="158446" y="1194"/>
                </a:lnTo>
                <a:lnTo>
                  <a:pt x="165638" y="785"/>
                </a:lnTo>
                <a:lnTo>
                  <a:pt x="181249" y="331"/>
                </a:lnTo>
                <a:lnTo>
                  <a:pt x="215083" y="0"/>
                </a:lnTo>
                <a:lnTo>
                  <a:pt x="218636" y="942"/>
                </a:lnTo>
                <a:lnTo>
                  <a:pt x="225124" y="4528"/>
                </a:lnTo>
                <a:lnTo>
                  <a:pt x="231183" y="9297"/>
                </a:lnTo>
                <a:lnTo>
                  <a:pt x="234132" y="11903"/>
                </a:lnTo>
                <a:lnTo>
                  <a:pt x="239948" y="19877"/>
                </a:lnTo>
                <a:lnTo>
                  <a:pt x="244756" y="28819"/>
                </a:lnTo>
                <a:lnTo>
                  <a:pt x="246893" y="35969"/>
                </a:lnTo>
                <a:lnTo>
                  <a:pt x="247463" y="41113"/>
                </a:lnTo>
                <a:lnTo>
                  <a:pt x="247843" y="47401"/>
                </a:lnTo>
                <a:lnTo>
                  <a:pt x="248096" y="54450"/>
                </a:lnTo>
                <a:lnTo>
                  <a:pt x="247312" y="61054"/>
                </a:lnTo>
                <a:lnTo>
                  <a:pt x="245838" y="67362"/>
                </a:lnTo>
                <a:lnTo>
                  <a:pt x="228438" y="120415"/>
                </a:lnTo>
                <a:lnTo>
                  <a:pt x="226587" y="128844"/>
                </a:lnTo>
                <a:lnTo>
                  <a:pt x="225353" y="137320"/>
                </a:lnTo>
                <a:lnTo>
                  <a:pt x="224530" y="145829"/>
                </a:lnTo>
                <a:lnTo>
                  <a:pt x="223029" y="154358"/>
                </a:lnTo>
                <a:lnTo>
                  <a:pt x="221076" y="162903"/>
                </a:lnTo>
                <a:lnTo>
                  <a:pt x="218822" y="171456"/>
                </a:lnTo>
                <a:lnTo>
                  <a:pt x="215414" y="180016"/>
                </a:lnTo>
                <a:lnTo>
                  <a:pt x="211236" y="188580"/>
                </a:lnTo>
                <a:lnTo>
                  <a:pt x="206547" y="197147"/>
                </a:lnTo>
                <a:lnTo>
                  <a:pt x="202468" y="205716"/>
                </a:lnTo>
                <a:lnTo>
                  <a:pt x="198796" y="214286"/>
                </a:lnTo>
                <a:lnTo>
                  <a:pt x="195396" y="222856"/>
                </a:lnTo>
                <a:lnTo>
                  <a:pt x="192176" y="230475"/>
                </a:lnTo>
                <a:lnTo>
                  <a:pt x="186060" y="244021"/>
                </a:lnTo>
                <a:lnTo>
                  <a:pt x="183094" y="251252"/>
                </a:lnTo>
                <a:lnTo>
                  <a:pt x="180166" y="258931"/>
                </a:lnTo>
                <a:lnTo>
                  <a:pt x="177260" y="266908"/>
                </a:lnTo>
                <a:lnTo>
                  <a:pt x="175324" y="274130"/>
                </a:lnTo>
                <a:lnTo>
                  <a:pt x="174032" y="280850"/>
                </a:lnTo>
                <a:lnTo>
                  <a:pt x="173172" y="287235"/>
                </a:lnTo>
                <a:lnTo>
                  <a:pt x="169675" y="296870"/>
                </a:lnTo>
                <a:lnTo>
                  <a:pt x="165898" y="304327"/>
                </a:lnTo>
                <a:lnTo>
                  <a:pt x="164221" y="310816"/>
                </a:lnTo>
                <a:lnTo>
                  <a:pt x="163275" y="319824"/>
                </a:lnTo>
                <a:lnTo>
                  <a:pt x="162877" y="32572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217"/>
          <p:cNvSpPr/>
          <p:nvPr/>
        </p:nvSpPr>
        <p:spPr>
          <a:xfrm>
            <a:off x="2154554" y="3506152"/>
            <a:ext cx="128589" cy="300039"/>
          </a:xfrm>
          <a:custGeom>
            <a:avLst/>
            <a:gdLst/>
            <a:ahLst/>
            <a:cxnLst/>
            <a:rect l="0" t="0" r="0" b="0"/>
            <a:pathLst>
              <a:path w="128589" h="300039">
                <a:moveTo>
                  <a:pt x="0" y="0"/>
                </a:moveTo>
                <a:lnTo>
                  <a:pt x="0" y="7381"/>
                </a:lnTo>
                <a:lnTo>
                  <a:pt x="2540" y="10583"/>
                </a:lnTo>
                <a:lnTo>
                  <a:pt x="4552" y="12770"/>
                </a:lnTo>
                <a:lnTo>
                  <a:pt x="6844" y="16134"/>
                </a:lnTo>
                <a:lnTo>
                  <a:pt x="9326" y="20281"/>
                </a:lnTo>
                <a:lnTo>
                  <a:pt x="11932" y="24951"/>
                </a:lnTo>
                <a:lnTo>
                  <a:pt x="14829" y="32679"/>
                </a:lnTo>
                <a:lnTo>
                  <a:pt x="17068" y="40242"/>
                </a:lnTo>
                <a:lnTo>
                  <a:pt x="18999" y="44925"/>
                </a:lnTo>
                <a:lnTo>
                  <a:pt x="21239" y="49953"/>
                </a:lnTo>
                <a:lnTo>
                  <a:pt x="26267" y="60619"/>
                </a:lnTo>
                <a:lnTo>
                  <a:pt x="28941" y="66130"/>
                </a:lnTo>
                <a:lnTo>
                  <a:pt x="31677" y="72662"/>
                </a:lnTo>
                <a:lnTo>
                  <a:pt x="34453" y="79874"/>
                </a:lnTo>
                <a:lnTo>
                  <a:pt x="40078" y="95507"/>
                </a:lnTo>
                <a:lnTo>
                  <a:pt x="45753" y="111980"/>
                </a:lnTo>
                <a:lnTo>
                  <a:pt x="48600" y="119421"/>
                </a:lnTo>
                <a:lnTo>
                  <a:pt x="51450" y="126286"/>
                </a:lnTo>
                <a:lnTo>
                  <a:pt x="54302" y="132769"/>
                </a:lnTo>
                <a:lnTo>
                  <a:pt x="57157" y="139947"/>
                </a:lnTo>
                <a:lnTo>
                  <a:pt x="62868" y="155544"/>
                </a:lnTo>
                <a:lnTo>
                  <a:pt x="71439" y="180390"/>
                </a:lnTo>
                <a:lnTo>
                  <a:pt x="74296" y="187888"/>
                </a:lnTo>
                <a:lnTo>
                  <a:pt x="77153" y="194791"/>
                </a:lnTo>
                <a:lnTo>
                  <a:pt x="80011" y="201298"/>
                </a:lnTo>
                <a:lnTo>
                  <a:pt x="82868" y="208494"/>
                </a:lnTo>
                <a:lnTo>
                  <a:pt x="88583" y="224109"/>
                </a:lnTo>
                <a:lnTo>
                  <a:pt x="91441" y="231321"/>
                </a:lnTo>
                <a:lnTo>
                  <a:pt x="94298" y="238034"/>
                </a:lnTo>
                <a:lnTo>
                  <a:pt x="97156" y="244414"/>
                </a:lnTo>
                <a:lnTo>
                  <a:pt x="99061" y="249621"/>
                </a:lnTo>
                <a:lnTo>
                  <a:pt x="101177" y="257945"/>
                </a:lnTo>
                <a:lnTo>
                  <a:pt x="104658" y="264820"/>
                </a:lnTo>
                <a:lnTo>
                  <a:pt x="106919" y="267987"/>
                </a:lnTo>
                <a:lnTo>
                  <a:pt x="109433" y="274045"/>
                </a:lnTo>
                <a:lnTo>
                  <a:pt x="110103" y="276994"/>
                </a:lnTo>
                <a:lnTo>
                  <a:pt x="113387" y="282811"/>
                </a:lnTo>
                <a:lnTo>
                  <a:pt x="115596" y="285696"/>
                </a:lnTo>
                <a:lnTo>
                  <a:pt x="118022" y="287619"/>
                </a:lnTo>
                <a:lnTo>
                  <a:pt x="120592" y="288901"/>
                </a:lnTo>
                <a:lnTo>
                  <a:pt x="123257" y="289756"/>
                </a:lnTo>
                <a:lnTo>
                  <a:pt x="125034" y="291278"/>
                </a:lnTo>
                <a:lnTo>
                  <a:pt x="126219" y="293245"/>
                </a:lnTo>
                <a:lnTo>
                  <a:pt x="128588" y="3000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218"/>
          <p:cNvSpPr/>
          <p:nvPr/>
        </p:nvSpPr>
        <p:spPr>
          <a:xfrm>
            <a:off x="2154554" y="3643312"/>
            <a:ext cx="205741" cy="42864"/>
          </a:xfrm>
          <a:custGeom>
            <a:avLst/>
            <a:gdLst/>
            <a:ahLst/>
            <a:cxnLst/>
            <a:rect l="0" t="0" r="0" b="0"/>
            <a:pathLst>
              <a:path w="205741" h="42864">
                <a:moveTo>
                  <a:pt x="0" y="42863"/>
                </a:moveTo>
                <a:lnTo>
                  <a:pt x="11932" y="42863"/>
                </a:lnTo>
                <a:lnTo>
                  <a:pt x="13670" y="41910"/>
                </a:lnTo>
                <a:lnTo>
                  <a:pt x="14829" y="40323"/>
                </a:lnTo>
                <a:lnTo>
                  <a:pt x="15601" y="38312"/>
                </a:lnTo>
                <a:lnTo>
                  <a:pt x="18021" y="36971"/>
                </a:lnTo>
                <a:lnTo>
                  <a:pt x="21539" y="36077"/>
                </a:lnTo>
                <a:lnTo>
                  <a:pt x="25789" y="35482"/>
                </a:lnTo>
                <a:lnTo>
                  <a:pt x="30528" y="34132"/>
                </a:lnTo>
                <a:lnTo>
                  <a:pt x="35592" y="32279"/>
                </a:lnTo>
                <a:lnTo>
                  <a:pt x="40873" y="30092"/>
                </a:lnTo>
                <a:lnTo>
                  <a:pt x="47251" y="27682"/>
                </a:lnTo>
                <a:lnTo>
                  <a:pt x="61958" y="22463"/>
                </a:lnTo>
                <a:lnTo>
                  <a:pt x="68928" y="20691"/>
                </a:lnTo>
                <a:lnTo>
                  <a:pt x="75480" y="19509"/>
                </a:lnTo>
                <a:lnTo>
                  <a:pt x="81753" y="18721"/>
                </a:lnTo>
                <a:lnTo>
                  <a:pt x="88792" y="17243"/>
                </a:lnTo>
                <a:lnTo>
                  <a:pt x="96342" y="15305"/>
                </a:lnTo>
                <a:lnTo>
                  <a:pt x="104233" y="13061"/>
                </a:lnTo>
                <a:lnTo>
                  <a:pt x="111399" y="11565"/>
                </a:lnTo>
                <a:lnTo>
                  <a:pt x="118081" y="10568"/>
                </a:lnTo>
                <a:lnTo>
                  <a:pt x="124441" y="9902"/>
                </a:lnTo>
                <a:lnTo>
                  <a:pt x="131538" y="9459"/>
                </a:lnTo>
                <a:lnTo>
                  <a:pt x="147044" y="8967"/>
                </a:lnTo>
                <a:lnTo>
                  <a:pt x="167288" y="8689"/>
                </a:lnTo>
                <a:lnTo>
                  <a:pt x="172486" y="7698"/>
                </a:lnTo>
                <a:lnTo>
                  <a:pt x="176903" y="6085"/>
                </a:lnTo>
                <a:lnTo>
                  <a:pt x="180801" y="4056"/>
                </a:lnTo>
                <a:lnTo>
                  <a:pt x="185304" y="2704"/>
                </a:lnTo>
                <a:lnTo>
                  <a:pt x="190211" y="1803"/>
                </a:lnTo>
                <a:lnTo>
                  <a:pt x="20574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219"/>
          <p:cNvSpPr/>
          <p:nvPr/>
        </p:nvSpPr>
        <p:spPr>
          <a:xfrm>
            <a:off x="2432912" y="3507375"/>
            <a:ext cx="201703" cy="271892"/>
          </a:xfrm>
          <a:custGeom>
            <a:avLst/>
            <a:gdLst/>
            <a:ahLst/>
            <a:cxnLst/>
            <a:rect l="0" t="0" r="0" b="0"/>
            <a:pathLst>
              <a:path w="201703" h="271892">
                <a:moveTo>
                  <a:pt x="107405" y="15922"/>
                </a:moveTo>
                <a:lnTo>
                  <a:pt x="102854" y="15922"/>
                </a:lnTo>
                <a:lnTo>
                  <a:pt x="100561" y="14970"/>
                </a:lnTo>
                <a:lnTo>
                  <a:pt x="95473" y="11371"/>
                </a:lnTo>
                <a:lnTo>
                  <a:pt x="91805" y="8541"/>
                </a:lnTo>
                <a:lnTo>
                  <a:pt x="88406" y="7879"/>
                </a:lnTo>
                <a:lnTo>
                  <a:pt x="86167" y="7703"/>
                </a:lnTo>
                <a:lnTo>
                  <a:pt x="84674" y="6632"/>
                </a:lnTo>
                <a:lnTo>
                  <a:pt x="83678" y="4967"/>
                </a:lnTo>
                <a:lnTo>
                  <a:pt x="82081" y="0"/>
                </a:lnTo>
                <a:lnTo>
                  <a:pt x="76782" y="1860"/>
                </a:lnTo>
                <a:lnTo>
                  <a:pt x="72702" y="3690"/>
                </a:lnTo>
                <a:lnTo>
                  <a:pt x="69030" y="4910"/>
                </a:lnTo>
                <a:lnTo>
                  <a:pt x="65629" y="5723"/>
                </a:lnTo>
                <a:lnTo>
                  <a:pt x="62410" y="6265"/>
                </a:lnTo>
                <a:lnTo>
                  <a:pt x="56292" y="9408"/>
                </a:lnTo>
                <a:lnTo>
                  <a:pt x="50398" y="13979"/>
                </a:lnTo>
                <a:lnTo>
                  <a:pt x="44603" y="19186"/>
                </a:lnTo>
                <a:lnTo>
                  <a:pt x="38853" y="27215"/>
                </a:lnTo>
                <a:lnTo>
                  <a:pt x="35986" y="32024"/>
                </a:lnTo>
                <a:lnTo>
                  <a:pt x="32170" y="37134"/>
                </a:lnTo>
                <a:lnTo>
                  <a:pt x="27721" y="42446"/>
                </a:lnTo>
                <a:lnTo>
                  <a:pt x="18650" y="52475"/>
                </a:lnTo>
                <a:lnTo>
                  <a:pt x="11443" y="60108"/>
                </a:lnTo>
                <a:lnTo>
                  <a:pt x="9140" y="64429"/>
                </a:lnTo>
                <a:lnTo>
                  <a:pt x="7605" y="69215"/>
                </a:lnTo>
                <a:lnTo>
                  <a:pt x="6582" y="74311"/>
                </a:lnTo>
                <a:lnTo>
                  <a:pt x="4947" y="79613"/>
                </a:lnTo>
                <a:lnTo>
                  <a:pt x="2905" y="85053"/>
                </a:lnTo>
                <a:lnTo>
                  <a:pt x="591" y="90584"/>
                </a:lnTo>
                <a:lnTo>
                  <a:pt x="0" y="95224"/>
                </a:lnTo>
                <a:lnTo>
                  <a:pt x="560" y="99270"/>
                </a:lnTo>
                <a:lnTo>
                  <a:pt x="1885" y="102920"/>
                </a:lnTo>
                <a:lnTo>
                  <a:pt x="2768" y="107258"/>
                </a:lnTo>
                <a:lnTo>
                  <a:pt x="3357" y="112055"/>
                </a:lnTo>
                <a:lnTo>
                  <a:pt x="3750" y="117158"/>
                </a:lnTo>
                <a:lnTo>
                  <a:pt x="4964" y="121513"/>
                </a:lnTo>
                <a:lnTo>
                  <a:pt x="8853" y="128891"/>
                </a:lnTo>
                <a:lnTo>
                  <a:pt x="11224" y="131240"/>
                </a:lnTo>
                <a:lnTo>
                  <a:pt x="13757" y="132805"/>
                </a:lnTo>
                <a:lnTo>
                  <a:pt x="16398" y="133850"/>
                </a:lnTo>
                <a:lnTo>
                  <a:pt x="21873" y="137549"/>
                </a:lnTo>
                <a:lnTo>
                  <a:pt x="24666" y="139869"/>
                </a:lnTo>
                <a:lnTo>
                  <a:pt x="27480" y="141416"/>
                </a:lnTo>
                <a:lnTo>
                  <a:pt x="33148" y="143135"/>
                </a:lnTo>
                <a:lnTo>
                  <a:pt x="38842" y="143899"/>
                </a:lnTo>
                <a:lnTo>
                  <a:pt x="44548" y="144238"/>
                </a:lnTo>
                <a:lnTo>
                  <a:pt x="50258" y="144389"/>
                </a:lnTo>
                <a:lnTo>
                  <a:pt x="54067" y="143477"/>
                </a:lnTo>
                <a:lnTo>
                  <a:pt x="58512" y="141916"/>
                </a:lnTo>
                <a:lnTo>
                  <a:pt x="63379" y="139923"/>
                </a:lnTo>
                <a:lnTo>
                  <a:pt x="67577" y="137642"/>
                </a:lnTo>
                <a:lnTo>
                  <a:pt x="71328" y="135169"/>
                </a:lnTo>
                <a:lnTo>
                  <a:pt x="74781" y="132567"/>
                </a:lnTo>
                <a:lnTo>
                  <a:pt x="78036" y="129880"/>
                </a:lnTo>
                <a:lnTo>
                  <a:pt x="84192" y="124355"/>
                </a:lnTo>
                <a:lnTo>
                  <a:pt x="90103" y="116185"/>
                </a:lnTo>
                <a:lnTo>
                  <a:pt x="93013" y="111339"/>
                </a:lnTo>
                <a:lnTo>
                  <a:pt x="96858" y="107155"/>
                </a:lnTo>
                <a:lnTo>
                  <a:pt x="101326" y="103415"/>
                </a:lnTo>
                <a:lnTo>
                  <a:pt x="106210" y="99968"/>
                </a:lnTo>
                <a:lnTo>
                  <a:pt x="110418" y="96718"/>
                </a:lnTo>
                <a:lnTo>
                  <a:pt x="114176" y="93598"/>
                </a:lnTo>
                <a:lnTo>
                  <a:pt x="117634" y="90566"/>
                </a:lnTo>
                <a:lnTo>
                  <a:pt x="119940" y="86640"/>
                </a:lnTo>
                <a:lnTo>
                  <a:pt x="121476" y="82117"/>
                </a:lnTo>
                <a:lnTo>
                  <a:pt x="122501" y="77197"/>
                </a:lnTo>
                <a:lnTo>
                  <a:pt x="126179" y="69190"/>
                </a:lnTo>
                <a:lnTo>
                  <a:pt x="130037" y="62457"/>
                </a:lnTo>
                <a:lnTo>
                  <a:pt x="131751" y="56289"/>
                </a:lnTo>
                <a:lnTo>
                  <a:pt x="132513" y="50373"/>
                </a:lnTo>
                <a:lnTo>
                  <a:pt x="133087" y="42151"/>
                </a:lnTo>
                <a:lnTo>
                  <a:pt x="133122" y="33433"/>
                </a:lnTo>
                <a:lnTo>
                  <a:pt x="133122" y="45847"/>
                </a:lnTo>
                <a:lnTo>
                  <a:pt x="134075" y="48254"/>
                </a:lnTo>
                <a:lnTo>
                  <a:pt x="139014" y="56194"/>
                </a:lnTo>
                <a:lnTo>
                  <a:pt x="140503" y="61761"/>
                </a:lnTo>
                <a:lnTo>
                  <a:pt x="141165" y="69950"/>
                </a:lnTo>
                <a:lnTo>
                  <a:pt x="141342" y="74800"/>
                </a:lnTo>
                <a:lnTo>
                  <a:pt x="142412" y="79939"/>
                </a:lnTo>
                <a:lnTo>
                  <a:pt x="144078" y="85270"/>
                </a:lnTo>
                <a:lnTo>
                  <a:pt x="146141" y="90729"/>
                </a:lnTo>
                <a:lnTo>
                  <a:pt x="147517" y="96274"/>
                </a:lnTo>
                <a:lnTo>
                  <a:pt x="148434" y="101875"/>
                </a:lnTo>
                <a:lnTo>
                  <a:pt x="149045" y="107514"/>
                </a:lnTo>
                <a:lnTo>
                  <a:pt x="150405" y="112226"/>
                </a:lnTo>
                <a:lnTo>
                  <a:pt x="154456" y="120001"/>
                </a:lnTo>
                <a:lnTo>
                  <a:pt x="156870" y="124361"/>
                </a:lnTo>
                <a:lnTo>
                  <a:pt x="162092" y="134285"/>
                </a:lnTo>
                <a:lnTo>
                  <a:pt x="163865" y="139598"/>
                </a:lnTo>
                <a:lnTo>
                  <a:pt x="165048" y="145045"/>
                </a:lnTo>
                <a:lnTo>
                  <a:pt x="165836" y="150581"/>
                </a:lnTo>
                <a:lnTo>
                  <a:pt x="167314" y="156178"/>
                </a:lnTo>
                <a:lnTo>
                  <a:pt x="169252" y="161813"/>
                </a:lnTo>
                <a:lnTo>
                  <a:pt x="171496" y="167475"/>
                </a:lnTo>
                <a:lnTo>
                  <a:pt x="172992" y="172203"/>
                </a:lnTo>
                <a:lnTo>
                  <a:pt x="174655" y="179995"/>
                </a:lnTo>
                <a:lnTo>
                  <a:pt x="175098" y="184359"/>
                </a:lnTo>
                <a:lnTo>
                  <a:pt x="175394" y="189174"/>
                </a:lnTo>
                <a:lnTo>
                  <a:pt x="175591" y="194288"/>
                </a:lnTo>
                <a:lnTo>
                  <a:pt x="176675" y="199602"/>
                </a:lnTo>
                <a:lnTo>
                  <a:pt x="178350" y="205051"/>
                </a:lnTo>
                <a:lnTo>
                  <a:pt x="180419" y="210588"/>
                </a:lnTo>
                <a:lnTo>
                  <a:pt x="181798" y="215232"/>
                </a:lnTo>
                <a:lnTo>
                  <a:pt x="183331" y="222932"/>
                </a:lnTo>
                <a:lnTo>
                  <a:pt x="184692" y="227271"/>
                </a:lnTo>
                <a:lnTo>
                  <a:pt x="186552" y="232069"/>
                </a:lnTo>
                <a:lnTo>
                  <a:pt x="188745" y="237173"/>
                </a:lnTo>
                <a:lnTo>
                  <a:pt x="193721" y="245383"/>
                </a:lnTo>
                <a:lnTo>
                  <a:pt x="196381" y="248906"/>
                </a:lnTo>
                <a:lnTo>
                  <a:pt x="199338" y="255361"/>
                </a:lnTo>
                <a:lnTo>
                  <a:pt x="201662" y="264366"/>
                </a:lnTo>
                <a:lnTo>
                  <a:pt x="201699" y="271891"/>
                </a:lnTo>
                <a:lnTo>
                  <a:pt x="201702" y="264527"/>
                </a:lnTo>
                <a:lnTo>
                  <a:pt x="197152" y="264525"/>
                </a:lnTo>
                <a:lnTo>
                  <a:pt x="194859" y="263573"/>
                </a:lnTo>
                <a:lnTo>
                  <a:pt x="189771" y="259974"/>
                </a:lnTo>
                <a:lnTo>
                  <a:pt x="184557" y="25595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220"/>
          <p:cNvSpPr/>
          <p:nvPr/>
        </p:nvSpPr>
        <p:spPr>
          <a:xfrm>
            <a:off x="3337559" y="3609022"/>
            <a:ext cx="197169" cy="8574"/>
          </a:xfrm>
          <a:custGeom>
            <a:avLst/>
            <a:gdLst/>
            <a:ahLst/>
            <a:cxnLst/>
            <a:rect l="0" t="0" r="0" b="0"/>
            <a:pathLst>
              <a:path w="197169" h="8574">
                <a:moveTo>
                  <a:pt x="0" y="0"/>
                </a:moveTo>
                <a:lnTo>
                  <a:pt x="186846" y="0"/>
                </a:lnTo>
                <a:lnTo>
                  <a:pt x="190286" y="953"/>
                </a:lnTo>
                <a:lnTo>
                  <a:pt x="192580" y="2540"/>
                </a:lnTo>
                <a:lnTo>
                  <a:pt x="197168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221"/>
          <p:cNvSpPr/>
          <p:nvPr/>
        </p:nvSpPr>
        <p:spPr>
          <a:xfrm>
            <a:off x="3418346" y="3514725"/>
            <a:ext cx="39230" cy="240030"/>
          </a:xfrm>
          <a:custGeom>
            <a:avLst/>
            <a:gdLst/>
            <a:ahLst/>
            <a:cxnLst/>
            <a:rect l="0" t="0" r="0" b="0"/>
            <a:pathLst>
              <a:path w="39230" h="240030">
                <a:moveTo>
                  <a:pt x="4938" y="0"/>
                </a:moveTo>
                <a:lnTo>
                  <a:pt x="388" y="0"/>
                </a:lnTo>
                <a:lnTo>
                  <a:pt x="0" y="952"/>
                </a:lnTo>
                <a:lnTo>
                  <a:pt x="694" y="2540"/>
                </a:lnTo>
                <a:lnTo>
                  <a:pt x="4100" y="7380"/>
                </a:lnTo>
                <a:lnTo>
                  <a:pt x="4566" y="10583"/>
                </a:lnTo>
                <a:lnTo>
                  <a:pt x="4690" y="12770"/>
                </a:lnTo>
                <a:lnTo>
                  <a:pt x="5726" y="15181"/>
                </a:lnTo>
                <a:lnTo>
                  <a:pt x="7368" y="17740"/>
                </a:lnTo>
                <a:lnTo>
                  <a:pt x="9416" y="20399"/>
                </a:lnTo>
                <a:lnTo>
                  <a:pt x="10781" y="24077"/>
                </a:lnTo>
                <a:lnTo>
                  <a:pt x="11691" y="28434"/>
                </a:lnTo>
                <a:lnTo>
                  <a:pt x="12298" y="33243"/>
                </a:lnTo>
                <a:lnTo>
                  <a:pt x="12702" y="37402"/>
                </a:lnTo>
                <a:lnTo>
                  <a:pt x="13151" y="44563"/>
                </a:lnTo>
                <a:lnTo>
                  <a:pt x="13351" y="53461"/>
                </a:lnTo>
                <a:lnTo>
                  <a:pt x="13405" y="58500"/>
                </a:lnTo>
                <a:lnTo>
                  <a:pt x="14392" y="64717"/>
                </a:lnTo>
                <a:lnTo>
                  <a:pt x="16004" y="71720"/>
                </a:lnTo>
                <a:lnTo>
                  <a:pt x="18030" y="79245"/>
                </a:lnTo>
                <a:lnTo>
                  <a:pt x="19382" y="86168"/>
                </a:lnTo>
                <a:lnTo>
                  <a:pt x="20282" y="92688"/>
                </a:lnTo>
                <a:lnTo>
                  <a:pt x="20883" y="98939"/>
                </a:lnTo>
                <a:lnTo>
                  <a:pt x="20330" y="105964"/>
                </a:lnTo>
                <a:lnTo>
                  <a:pt x="19010" y="113505"/>
                </a:lnTo>
                <a:lnTo>
                  <a:pt x="17177" y="121390"/>
                </a:lnTo>
                <a:lnTo>
                  <a:pt x="16907" y="128551"/>
                </a:lnTo>
                <a:lnTo>
                  <a:pt x="17680" y="135231"/>
                </a:lnTo>
                <a:lnTo>
                  <a:pt x="19148" y="141589"/>
                </a:lnTo>
                <a:lnTo>
                  <a:pt x="20127" y="148685"/>
                </a:lnTo>
                <a:lnTo>
                  <a:pt x="20779" y="156273"/>
                </a:lnTo>
                <a:lnTo>
                  <a:pt x="21214" y="164189"/>
                </a:lnTo>
                <a:lnTo>
                  <a:pt x="21697" y="178065"/>
                </a:lnTo>
                <a:lnTo>
                  <a:pt x="21826" y="184432"/>
                </a:lnTo>
                <a:lnTo>
                  <a:pt x="22864" y="189630"/>
                </a:lnTo>
                <a:lnTo>
                  <a:pt x="24509" y="194047"/>
                </a:lnTo>
                <a:lnTo>
                  <a:pt x="26558" y="197945"/>
                </a:lnTo>
                <a:lnTo>
                  <a:pt x="27924" y="201495"/>
                </a:lnTo>
                <a:lnTo>
                  <a:pt x="28835" y="204815"/>
                </a:lnTo>
                <a:lnTo>
                  <a:pt x="29442" y="207981"/>
                </a:lnTo>
                <a:lnTo>
                  <a:pt x="30799" y="211044"/>
                </a:lnTo>
                <a:lnTo>
                  <a:pt x="32656" y="214038"/>
                </a:lnTo>
                <a:lnTo>
                  <a:pt x="34847" y="216987"/>
                </a:lnTo>
                <a:lnTo>
                  <a:pt x="36308" y="219905"/>
                </a:lnTo>
                <a:lnTo>
                  <a:pt x="37281" y="222803"/>
                </a:lnTo>
                <a:lnTo>
                  <a:pt x="38363" y="228563"/>
                </a:lnTo>
                <a:lnTo>
                  <a:pt x="38652" y="231433"/>
                </a:lnTo>
                <a:lnTo>
                  <a:pt x="39229" y="24002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222"/>
          <p:cNvSpPr/>
          <p:nvPr/>
        </p:nvSpPr>
        <p:spPr>
          <a:xfrm>
            <a:off x="3706584" y="3437581"/>
            <a:ext cx="196762" cy="300030"/>
          </a:xfrm>
          <a:custGeom>
            <a:avLst/>
            <a:gdLst/>
            <a:ahLst/>
            <a:cxnLst/>
            <a:rect l="0" t="0" r="0" b="0"/>
            <a:pathLst>
              <a:path w="196762" h="300030">
                <a:moveTo>
                  <a:pt x="145325" y="8564"/>
                </a:moveTo>
                <a:lnTo>
                  <a:pt x="137106" y="344"/>
                </a:lnTo>
                <a:lnTo>
                  <a:pt x="132307" y="96"/>
                </a:lnTo>
                <a:lnTo>
                  <a:pt x="116611" y="0"/>
                </a:lnTo>
                <a:lnTo>
                  <a:pt x="112847" y="950"/>
                </a:lnTo>
                <a:lnTo>
                  <a:pt x="108433" y="2535"/>
                </a:lnTo>
                <a:lnTo>
                  <a:pt x="103586" y="4545"/>
                </a:lnTo>
                <a:lnTo>
                  <a:pt x="98449" y="6837"/>
                </a:lnTo>
                <a:lnTo>
                  <a:pt x="87661" y="11924"/>
                </a:lnTo>
                <a:lnTo>
                  <a:pt x="82118" y="15566"/>
                </a:lnTo>
                <a:lnTo>
                  <a:pt x="76517" y="19899"/>
                </a:lnTo>
                <a:lnTo>
                  <a:pt x="70878" y="24693"/>
                </a:lnTo>
                <a:lnTo>
                  <a:pt x="65214" y="28842"/>
                </a:lnTo>
                <a:lnTo>
                  <a:pt x="59533" y="32560"/>
                </a:lnTo>
                <a:lnTo>
                  <a:pt x="53840" y="35991"/>
                </a:lnTo>
                <a:lnTo>
                  <a:pt x="49093" y="40184"/>
                </a:lnTo>
                <a:lnTo>
                  <a:pt x="44975" y="44884"/>
                </a:lnTo>
                <a:lnTo>
                  <a:pt x="41278" y="49922"/>
                </a:lnTo>
                <a:lnTo>
                  <a:pt x="36908" y="54233"/>
                </a:lnTo>
                <a:lnTo>
                  <a:pt x="32090" y="58060"/>
                </a:lnTo>
                <a:lnTo>
                  <a:pt x="26972" y="61564"/>
                </a:lnTo>
                <a:lnTo>
                  <a:pt x="22608" y="65805"/>
                </a:lnTo>
                <a:lnTo>
                  <a:pt x="18747" y="70537"/>
                </a:lnTo>
                <a:lnTo>
                  <a:pt x="15220" y="75597"/>
                </a:lnTo>
                <a:lnTo>
                  <a:pt x="12868" y="80875"/>
                </a:lnTo>
                <a:lnTo>
                  <a:pt x="11301" y="86299"/>
                </a:lnTo>
                <a:lnTo>
                  <a:pt x="10256" y="91819"/>
                </a:lnTo>
                <a:lnTo>
                  <a:pt x="6554" y="100494"/>
                </a:lnTo>
                <a:lnTo>
                  <a:pt x="4234" y="104140"/>
                </a:lnTo>
                <a:lnTo>
                  <a:pt x="1655" y="113272"/>
                </a:lnTo>
                <a:lnTo>
                  <a:pt x="968" y="118374"/>
                </a:lnTo>
                <a:lnTo>
                  <a:pt x="204" y="126583"/>
                </a:lnTo>
                <a:lnTo>
                  <a:pt x="0" y="130106"/>
                </a:lnTo>
                <a:lnTo>
                  <a:pt x="817" y="132454"/>
                </a:lnTo>
                <a:lnTo>
                  <a:pt x="2314" y="134020"/>
                </a:lnTo>
                <a:lnTo>
                  <a:pt x="6517" y="136712"/>
                </a:lnTo>
                <a:lnTo>
                  <a:pt x="11561" y="141083"/>
                </a:lnTo>
                <a:lnTo>
                  <a:pt x="14239" y="142630"/>
                </a:lnTo>
                <a:lnTo>
                  <a:pt x="19755" y="144349"/>
                </a:lnTo>
                <a:lnTo>
                  <a:pt x="25382" y="145113"/>
                </a:lnTo>
                <a:lnTo>
                  <a:pt x="28215" y="145316"/>
                </a:lnTo>
                <a:lnTo>
                  <a:pt x="31057" y="144499"/>
                </a:lnTo>
                <a:lnTo>
                  <a:pt x="36754" y="141052"/>
                </a:lnTo>
                <a:lnTo>
                  <a:pt x="40560" y="138799"/>
                </a:lnTo>
                <a:lnTo>
                  <a:pt x="45002" y="136345"/>
                </a:lnTo>
                <a:lnTo>
                  <a:pt x="49868" y="133756"/>
                </a:lnTo>
                <a:lnTo>
                  <a:pt x="54065" y="132030"/>
                </a:lnTo>
                <a:lnTo>
                  <a:pt x="57815" y="130880"/>
                </a:lnTo>
                <a:lnTo>
                  <a:pt x="61267" y="130113"/>
                </a:lnTo>
                <a:lnTo>
                  <a:pt x="65475" y="127696"/>
                </a:lnTo>
                <a:lnTo>
                  <a:pt x="70184" y="124180"/>
                </a:lnTo>
                <a:lnTo>
                  <a:pt x="75228" y="119932"/>
                </a:lnTo>
                <a:lnTo>
                  <a:pt x="79544" y="116147"/>
                </a:lnTo>
                <a:lnTo>
                  <a:pt x="86879" y="109400"/>
                </a:lnTo>
                <a:lnTo>
                  <a:pt x="105241" y="91418"/>
                </a:lnTo>
                <a:lnTo>
                  <a:pt x="112588" y="84123"/>
                </a:lnTo>
                <a:lnTo>
                  <a:pt x="115881" y="79891"/>
                </a:lnTo>
                <a:lnTo>
                  <a:pt x="119028" y="75165"/>
                </a:lnTo>
                <a:lnTo>
                  <a:pt x="122079" y="70110"/>
                </a:lnTo>
                <a:lnTo>
                  <a:pt x="128009" y="61953"/>
                </a:lnTo>
                <a:lnTo>
                  <a:pt x="133819" y="54200"/>
                </a:lnTo>
                <a:lnTo>
                  <a:pt x="136702" y="49465"/>
                </a:lnTo>
                <a:lnTo>
                  <a:pt x="139577" y="44404"/>
                </a:lnTo>
                <a:lnTo>
                  <a:pt x="142770" y="36240"/>
                </a:lnTo>
                <a:lnTo>
                  <a:pt x="144190" y="29437"/>
                </a:lnTo>
                <a:lnTo>
                  <a:pt x="144989" y="21204"/>
                </a:lnTo>
                <a:lnTo>
                  <a:pt x="145325" y="17150"/>
                </a:lnTo>
                <a:lnTo>
                  <a:pt x="145325" y="29069"/>
                </a:lnTo>
                <a:lnTo>
                  <a:pt x="146278" y="31759"/>
                </a:lnTo>
                <a:lnTo>
                  <a:pt x="149877" y="37287"/>
                </a:lnTo>
                <a:lnTo>
                  <a:pt x="152111" y="45460"/>
                </a:lnTo>
                <a:lnTo>
                  <a:pt x="152707" y="50306"/>
                </a:lnTo>
                <a:lnTo>
                  <a:pt x="153104" y="55442"/>
                </a:lnTo>
                <a:lnTo>
                  <a:pt x="153368" y="60771"/>
                </a:lnTo>
                <a:lnTo>
                  <a:pt x="153545" y="66228"/>
                </a:lnTo>
                <a:lnTo>
                  <a:pt x="153793" y="87562"/>
                </a:lnTo>
                <a:lnTo>
                  <a:pt x="154781" y="94566"/>
                </a:lnTo>
                <a:lnTo>
                  <a:pt x="156392" y="101142"/>
                </a:lnTo>
                <a:lnTo>
                  <a:pt x="158418" y="107430"/>
                </a:lnTo>
                <a:lnTo>
                  <a:pt x="159769" y="114479"/>
                </a:lnTo>
                <a:lnTo>
                  <a:pt x="160669" y="122037"/>
                </a:lnTo>
                <a:lnTo>
                  <a:pt x="161270" y="129933"/>
                </a:lnTo>
                <a:lnTo>
                  <a:pt x="162622" y="137101"/>
                </a:lnTo>
                <a:lnTo>
                  <a:pt x="164477" y="143785"/>
                </a:lnTo>
                <a:lnTo>
                  <a:pt x="166666" y="150146"/>
                </a:lnTo>
                <a:lnTo>
                  <a:pt x="168125" y="157245"/>
                </a:lnTo>
                <a:lnTo>
                  <a:pt x="169098" y="164834"/>
                </a:lnTo>
                <a:lnTo>
                  <a:pt x="169746" y="172752"/>
                </a:lnTo>
                <a:lnTo>
                  <a:pt x="171131" y="179935"/>
                </a:lnTo>
                <a:lnTo>
                  <a:pt x="173007" y="186628"/>
                </a:lnTo>
                <a:lnTo>
                  <a:pt x="175210" y="192996"/>
                </a:lnTo>
                <a:lnTo>
                  <a:pt x="176678" y="199146"/>
                </a:lnTo>
                <a:lnTo>
                  <a:pt x="177657" y="205151"/>
                </a:lnTo>
                <a:lnTo>
                  <a:pt x="178310" y="211060"/>
                </a:lnTo>
                <a:lnTo>
                  <a:pt x="179698" y="217856"/>
                </a:lnTo>
                <a:lnTo>
                  <a:pt x="181575" y="225244"/>
                </a:lnTo>
                <a:lnTo>
                  <a:pt x="183780" y="233027"/>
                </a:lnTo>
                <a:lnTo>
                  <a:pt x="185249" y="239169"/>
                </a:lnTo>
                <a:lnTo>
                  <a:pt x="186881" y="248532"/>
                </a:lnTo>
                <a:lnTo>
                  <a:pt x="187317" y="253315"/>
                </a:lnTo>
                <a:lnTo>
                  <a:pt x="187608" y="258409"/>
                </a:lnTo>
                <a:lnTo>
                  <a:pt x="187930" y="268196"/>
                </a:lnTo>
                <a:lnTo>
                  <a:pt x="188074" y="275721"/>
                </a:lnTo>
                <a:lnTo>
                  <a:pt x="189064" y="279061"/>
                </a:lnTo>
                <a:lnTo>
                  <a:pt x="194057" y="287360"/>
                </a:lnTo>
                <a:lnTo>
                  <a:pt x="195559" y="289636"/>
                </a:lnTo>
                <a:lnTo>
                  <a:pt x="196227" y="293187"/>
                </a:lnTo>
                <a:lnTo>
                  <a:pt x="196761" y="30002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223"/>
          <p:cNvSpPr/>
          <p:nvPr/>
        </p:nvSpPr>
        <p:spPr>
          <a:xfrm>
            <a:off x="1545907" y="4114853"/>
            <a:ext cx="290942" cy="333875"/>
          </a:xfrm>
          <a:custGeom>
            <a:avLst/>
            <a:gdLst/>
            <a:ahLst/>
            <a:cxnLst/>
            <a:rect l="0" t="0" r="0" b="0"/>
            <a:pathLst>
              <a:path w="290942" h="333875">
                <a:moveTo>
                  <a:pt x="8572" y="68526"/>
                </a:moveTo>
                <a:lnTo>
                  <a:pt x="3633" y="68526"/>
                </a:lnTo>
                <a:lnTo>
                  <a:pt x="5742" y="68526"/>
                </a:lnTo>
                <a:lnTo>
                  <a:pt x="6686" y="69479"/>
                </a:lnTo>
                <a:lnTo>
                  <a:pt x="7315" y="71067"/>
                </a:lnTo>
                <a:lnTo>
                  <a:pt x="8499" y="76746"/>
                </a:lnTo>
                <a:lnTo>
                  <a:pt x="13101" y="76995"/>
                </a:lnTo>
                <a:lnTo>
                  <a:pt x="15402" y="76077"/>
                </a:lnTo>
                <a:lnTo>
                  <a:pt x="23190" y="71187"/>
                </a:lnTo>
                <a:lnTo>
                  <a:pt x="28722" y="69709"/>
                </a:lnTo>
                <a:lnTo>
                  <a:pt x="36895" y="66512"/>
                </a:lnTo>
                <a:lnTo>
                  <a:pt x="41742" y="64326"/>
                </a:lnTo>
                <a:lnTo>
                  <a:pt x="52207" y="59357"/>
                </a:lnTo>
                <a:lnTo>
                  <a:pt x="74447" y="48406"/>
                </a:lnTo>
                <a:lnTo>
                  <a:pt x="81064" y="45588"/>
                </a:lnTo>
                <a:lnTo>
                  <a:pt x="88333" y="42757"/>
                </a:lnTo>
                <a:lnTo>
                  <a:pt x="96036" y="39917"/>
                </a:lnTo>
                <a:lnTo>
                  <a:pt x="103076" y="37071"/>
                </a:lnTo>
                <a:lnTo>
                  <a:pt x="109675" y="34221"/>
                </a:lnTo>
                <a:lnTo>
                  <a:pt x="115979" y="31369"/>
                </a:lnTo>
                <a:lnTo>
                  <a:pt x="123039" y="27562"/>
                </a:lnTo>
                <a:lnTo>
                  <a:pt x="130604" y="23120"/>
                </a:lnTo>
                <a:lnTo>
                  <a:pt x="138504" y="18253"/>
                </a:lnTo>
                <a:lnTo>
                  <a:pt x="146629" y="14056"/>
                </a:lnTo>
                <a:lnTo>
                  <a:pt x="154902" y="10305"/>
                </a:lnTo>
                <a:lnTo>
                  <a:pt x="163276" y="6852"/>
                </a:lnTo>
                <a:lnTo>
                  <a:pt x="171715" y="4550"/>
                </a:lnTo>
                <a:lnTo>
                  <a:pt x="180200" y="3016"/>
                </a:lnTo>
                <a:lnTo>
                  <a:pt x="188713" y="1992"/>
                </a:lnTo>
                <a:lnTo>
                  <a:pt x="196294" y="1311"/>
                </a:lnTo>
                <a:lnTo>
                  <a:pt x="203253" y="856"/>
                </a:lnTo>
                <a:lnTo>
                  <a:pt x="216064" y="351"/>
                </a:lnTo>
                <a:lnTo>
                  <a:pt x="233988" y="66"/>
                </a:lnTo>
                <a:lnTo>
                  <a:pt x="245599" y="0"/>
                </a:lnTo>
                <a:lnTo>
                  <a:pt x="250410" y="935"/>
                </a:lnTo>
                <a:lnTo>
                  <a:pt x="258296" y="4513"/>
                </a:lnTo>
                <a:lnTo>
                  <a:pt x="260780" y="6801"/>
                </a:lnTo>
                <a:lnTo>
                  <a:pt x="262436" y="9279"/>
                </a:lnTo>
                <a:lnTo>
                  <a:pt x="264276" y="14572"/>
                </a:lnTo>
                <a:lnTo>
                  <a:pt x="265311" y="23859"/>
                </a:lnTo>
                <a:lnTo>
                  <a:pt x="265554" y="33117"/>
                </a:lnTo>
                <a:lnTo>
                  <a:pt x="264666" y="38253"/>
                </a:lnTo>
                <a:lnTo>
                  <a:pt x="263121" y="43581"/>
                </a:lnTo>
                <a:lnTo>
                  <a:pt x="261139" y="49039"/>
                </a:lnTo>
                <a:lnTo>
                  <a:pt x="258865" y="54582"/>
                </a:lnTo>
                <a:lnTo>
                  <a:pt x="256397" y="60183"/>
                </a:lnTo>
                <a:lnTo>
                  <a:pt x="253799" y="65822"/>
                </a:lnTo>
                <a:lnTo>
                  <a:pt x="250162" y="71486"/>
                </a:lnTo>
                <a:lnTo>
                  <a:pt x="245832" y="77167"/>
                </a:lnTo>
                <a:lnTo>
                  <a:pt x="241041" y="82859"/>
                </a:lnTo>
                <a:lnTo>
                  <a:pt x="235941" y="87607"/>
                </a:lnTo>
                <a:lnTo>
                  <a:pt x="230636" y="91724"/>
                </a:lnTo>
                <a:lnTo>
                  <a:pt x="225195" y="95422"/>
                </a:lnTo>
                <a:lnTo>
                  <a:pt x="219663" y="98839"/>
                </a:lnTo>
                <a:lnTo>
                  <a:pt x="214069" y="102070"/>
                </a:lnTo>
                <a:lnTo>
                  <a:pt x="208435" y="105177"/>
                </a:lnTo>
                <a:lnTo>
                  <a:pt x="202774" y="109152"/>
                </a:lnTo>
                <a:lnTo>
                  <a:pt x="197095" y="113708"/>
                </a:lnTo>
                <a:lnTo>
                  <a:pt x="191404" y="118650"/>
                </a:lnTo>
                <a:lnTo>
                  <a:pt x="182541" y="126681"/>
                </a:lnTo>
                <a:lnTo>
                  <a:pt x="174475" y="133426"/>
                </a:lnTo>
                <a:lnTo>
                  <a:pt x="169656" y="136558"/>
                </a:lnTo>
                <a:lnTo>
                  <a:pt x="157337" y="143877"/>
                </a:lnTo>
                <a:lnTo>
                  <a:pt x="153113" y="144878"/>
                </a:lnTo>
                <a:lnTo>
                  <a:pt x="146164" y="145632"/>
                </a:lnTo>
                <a:lnTo>
                  <a:pt x="150411" y="145665"/>
                </a:lnTo>
                <a:lnTo>
                  <a:pt x="151709" y="144718"/>
                </a:lnTo>
                <a:lnTo>
                  <a:pt x="152574" y="143133"/>
                </a:lnTo>
                <a:lnTo>
                  <a:pt x="153151" y="141124"/>
                </a:lnTo>
                <a:lnTo>
                  <a:pt x="155441" y="139785"/>
                </a:lnTo>
                <a:lnTo>
                  <a:pt x="163065" y="138297"/>
                </a:lnTo>
                <a:lnTo>
                  <a:pt x="170263" y="137635"/>
                </a:lnTo>
                <a:lnTo>
                  <a:pt x="177590" y="137342"/>
                </a:lnTo>
                <a:lnTo>
                  <a:pt x="198764" y="137138"/>
                </a:lnTo>
                <a:lnTo>
                  <a:pt x="212775" y="137116"/>
                </a:lnTo>
                <a:lnTo>
                  <a:pt x="218050" y="138065"/>
                </a:lnTo>
                <a:lnTo>
                  <a:pt x="223472" y="139651"/>
                </a:lnTo>
                <a:lnTo>
                  <a:pt x="235528" y="143952"/>
                </a:lnTo>
                <a:lnTo>
                  <a:pt x="250412" y="149039"/>
                </a:lnTo>
                <a:lnTo>
                  <a:pt x="256476" y="151729"/>
                </a:lnTo>
                <a:lnTo>
                  <a:pt x="261472" y="154475"/>
                </a:lnTo>
                <a:lnTo>
                  <a:pt x="269562" y="160066"/>
                </a:lnTo>
                <a:lnTo>
                  <a:pt x="276333" y="165726"/>
                </a:lnTo>
                <a:lnTo>
                  <a:pt x="282517" y="171416"/>
                </a:lnTo>
                <a:lnTo>
                  <a:pt x="285500" y="174267"/>
                </a:lnTo>
                <a:lnTo>
                  <a:pt x="287488" y="178073"/>
                </a:lnTo>
                <a:lnTo>
                  <a:pt x="289698" y="187381"/>
                </a:lnTo>
                <a:lnTo>
                  <a:pt x="290287" y="192530"/>
                </a:lnTo>
                <a:lnTo>
                  <a:pt x="290679" y="197869"/>
                </a:lnTo>
                <a:lnTo>
                  <a:pt x="290941" y="203332"/>
                </a:lnTo>
                <a:lnTo>
                  <a:pt x="290163" y="208879"/>
                </a:lnTo>
                <a:lnTo>
                  <a:pt x="288692" y="214483"/>
                </a:lnTo>
                <a:lnTo>
                  <a:pt x="286759" y="220123"/>
                </a:lnTo>
                <a:lnTo>
                  <a:pt x="285470" y="225789"/>
                </a:lnTo>
                <a:lnTo>
                  <a:pt x="284611" y="231470"/>
                </a:lnTo>
                <a:lnTo>
                  <a:pt x="284038" y="237163"/>
                </a:lnTo>
                <a:lnTo>
                  <a:pt x="281751" y="242864"/>
                </a:lnTo>
                <a:lnTo>
                  <a:pt x="278321" y="248569"/>
                </a:lnTo>
                <a:lnTo>
                  <a:pt x="274130" y="254277"/>
                </a:lnTo>
                <a:lnTo>
                  <a:pt x="269431" y="259988"/>
                </a:lnTo>
                <a:lnTo>
                  <a:pt x="264393" y="265700"/>
                </a:lnTo>
                <a:lnTo>
                  <a:pt x="259129" y="271413"/>
                </a:lnTo>
                <a:lnTo>
                  <a:pt x="253716" y="276174"/>
                </a:lnTo>
                <a:lnTo>
                  <a:pt x="248201" y="280301"/>
                </a:lnTo>
                <a:lnTo>
                  <a:pt x="242620" y="284005"/>
                </a:lnTo>
                <a:lnTo>
                  <a:pt x="236994" y="288379"/>
                </a:lnTo>
                <a:lnTo>
                  <a:pt x="231339" y="293200"/>
                </a:lnTo>
                <a:lnTo>
                  <a:pt x="225663" y="298319"/>
                </a:lnTo>
                <a:lnTo>
                  <a:pt x="219975" y="302684"/>
                </a:lnTo>
                <a:lnTo>
                  <a:pt x="214277" y="306546"/>
                </a:lnTo>
                <a:lnTo>
                  <a:pt x="208574" y="310074"/>
                </a:lnTo>
                <a:lnTo>
                  <a:pt x="201914" y="313378"/>
                </a:lnTo>
                <a:lnTo>
                  <a:pt x="194617" y="316534"/>
                </a:lnTo>
                <a:lnTo>
                  <a:pt x="186895" y="319589"/>
                </a:lnTo>
                <a:lnTo>
                  <a:pt x="178889" y="321627"/>
                </a:lnTo>
                <a:lnTo>
                  <a:pt x="170694" y="322985"/>
                </a:lnTo>
                <a:lnTo>
                  <a:pt x="162374" y="323891"/>
                </a:lnTo>
                <a:lnTo>
                  <a:pt x="153969" y="325447"/>
                </a:lnTo>
                <a:lnTo>
                  <a:pt x="145508" y="327437"/>
                </a:lnTo>
                <a:lnTo>
                  <a:pt x="137011" y="329716"/>
                </a:lnTo>
                <a:lnTo>
                  <a:pt x="130393" y="331235"/>
                </a:lnTo>
                <a:lnTo>
                  <a:pt x="125029" y="332248"/>
                </a:lnTo>
                <a:lnTo>
                  <a:pt x="120500" y="332923"/>
                </a:lnTo>
                <a:lnTo>
                  <a:pt x="114623" y="333373"/>
                </a:lnTo>
                <a:lnTo>
                  <a:pt x="107848" y="333674"/>
                </a:lnTo>
                <a:lnTo>
                  <a:pt x="100474" y="333874"/>
                </a:lnTo>
                <a:lnTo>
                  <a:pt x="93652" y="333055"/>
                </a:lnTo>
                <a:lnTo>
                  <a:pt x="87200" y="331556"/>
                </a:lnTo>
                <a:lnTo>
                  <a:pt x="80993" y="329605"/>
                </a:lnTo>
                <a:lnTo>
                  <a:pt x="75903" y="328304"/>
                </a:lnTo>
                <a:lnTo>
                  <a:pt x="67707" y="326858"/>
                </a:lnTo>
                <a:lnTo>
                  <a:pt x="63235" y="325520"/>
                </a:lnTo>
                <a:lnTo>
                  <a:pt x="58350" y="323676"/>
                </a:lnTo>
                <a:lnTo>
                  <a:pt x="53187" y="321493"/>
                </a:lnTo>
                <a:lnTo>
                  <a:pt x="47841" y="320039"/>
                </a:lnTo>
                <a:lnTo>
                  <a:pt x="42371" y="319068"/>
                </a:lnTo>
                <a:lnTo>
                  <a:pt x="36820" y="318422"/>
                </a:lnTo>
                <a:lnTo>
                  <a:pt x="28112" y="315164"/>
                </a:lnTo>
                <a:lnTo>
                  <a:pt x="19311" y="309862"/>
                </a:lnTo>
                <a:lnTo>
                  <a:pt x="15568" y="309137"/>
                </a:lnTo>
                <a:lnTo>
                  <a:pt x="8105" y="308729"/>
                </a:lnTo>
                <a:lnTo>
                  <a:pt x="1601" y="308590"/>
                </a:lnTo>
                <a:lnTo>
                  <a:pt x="1067" y="307627"/>
                </a:lnTo>
                <a:lnTo>
                  <a:pt x="0" y="29998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224"/>
          <p:cNvSpPr/>
          <p:nvPr/>
        </p:nvSpPr>
        <p:spPr>
          <a:xfrm>
            <a:off x="1940242" y="4118852"/>
            <a:ext cx="394336" cy="450278"/>
          </a:xfrm>
          <a:custGeom>
            <a:avLst/>
            <a:gdLst/>
            <a:ahLst/>
            <a:cxnLst/>
            <a:rect l="0" t="0" r="0" b="0"/>
            <a:pathLst>
              <a:path w="394336" h="450278">
                <a:moveTo>
                  <a:pt x="0" y="73100"/>
                </a:moveTo>
                <a:lnTo>
                  <a:pt x="0" y="80481"/>
                </a:lnTo>
                <a:lnTo>
                  <a:pt x="952" y="80878"/>
                </a:lnTo>
                <a:lnTo>
                  <a:pt x="4551" y="81319"/>
                </a:lnTo>
                <a:lnTo>
                  <a:pt x="6844" y="82390"/>
                </a:lnTo>
                <a:lnTo>
                  <a:pt x="11932" y="86119"/>
                </a:lnTo>
                <a:lnTo>
                  <a:pt x="13669" y="88447"/>
                </a:lnTo>
                <a:lnTo>
                  <a:pt x="21238" y="106365"/>
                </a:lnTo>
                <a:lnTo>
                  <a:pt x="28941" y="117670"/>
                </a:lnTo>
                <a:lnTo>
                  <a:pt x="30724" y="121863"/>
                </a:lnTo>
                <a:lnTo>
                  <a:pt x="32705" y="131602"/>
                </a:lnTo>
                <a:lnTo>
                  <a:pt x="36126" y="142281"/>
                </a:lnTo>
                <a:lnTo>
                  <a:pt x="40821" y="152425"/>
                </a:lnTo>
                <a:lnTo>
                  <a:pt x="48819" y="163490"/>
                </a:lnTo>
                <a:lnTo>
                  <a:pt x="60055" y="175762"/>
                </a:lnTo>
                <a:lnTo>
                  <a:pt x="62897" y="178689"/>
                </a:lnTo>
                <a:lnTo>
                  <a:pt x="66696" y="180640"/>
                </a:lnTo>
                <a:lnTo>
                  <a:pt x="81145" y="184339"/>
                </a:lnTo>
                <a:lnTo>
                  <a:pt x="91945" y="188580"/>
                </a:lnTo>
                <a:lnTo>
                  <a:pt x="104184" y="191772"/>
                </a:lnTo>
                <a:lnTo>
                  <a:pt x="113296" y="192518"/>
                </a:lnTo>
                <a:lnTo>
                  <a:pt x="118393" y="192717"/>
                </a:lnTo>
                <a:lnTo>
                  <a:pt x="129137" y="190398"/>
                </a:lnTo>
                <a:lnTo>
                  <a:pt x="140262" y="186192"/>
                </a:lnTo>
                <a:lnTo>
                  <a:pt x="151556" y="181149"/>
                </a:lnTo>
                <a:lnTo>
                  <a:pt x="162926" y="173191"/>
                </a:lnTo>
                <a:lnTo>
                  <a:pt x="174329" y="163305"/>
                </a:lnTo>
                <a:lnTo>
                  <a:pt x="185747" y="152561"/>
                </a:lnTo>
                <a:lnTo>
                  <a:pt x="202885" y="135803"/>
                </a:lnTo>
                <a:lnTo>
                  <a:pt x="214314" y="121923"/>
                </a:lnTo>
                <a:lnTo>
                  <a:pt x="220028" y="114221"/>
                </a:lnTo>
                <a:lnTo>
                  <a:pt x="228918" y="100584"/>
                </a:lnTo>
                <a:lnTo>
                  <a:pt x="236996" y="88172"/>
                </a:lnTo>
                <a:lnTo>
                  <a:pt x="246937" y="76307"/>
                </a:lnTo>
                <a:lnTo>
                  <a:pt x="251302" y="69522"/>
                </a:lnTo>
                <a:lnTo>
                  <a:pt x="255165" y="62143"/>
                </a:lnTo>
                <a:lnTo>
                  <a:pt x="261997" y="48228"/>
                </a:lnTo>
                <a:lnTo>
                  <a:pt x="268208" y="38868"/>
                </a:lnTo>
                <a:lnTo>
                  <a:pt x="271604" y="28993"/>
                </a:lnTo>
                <a:lnTo>
                  <a:pt x="272509" y="23693"/>
                </a:lnTo>
                <a:lnTo>
                  <a:pt x="276055" y="15264"/>
                </a:lnTo>
                <a:lnTo>
                  <a:pt x="278334" y="11683"/>
                </a:lnTo>
                <a:lnTo>
                  <a:pt x="278901" y="9295"/>
                </a:lnTo>
                <a:lnTo>
                  <a:pt x="278327" y="7704"/>
                </a:lnTo>
                <a:lnTo>
                  <a:pt x="276991" y="6643"/>
                </a:lnTo>
                <a:lnTo>
                  <a:pt x="276101" y="4983"/>
                </a:lnTo>
                <a:lnTo>
                  <a:pt x="274848" y="0"/>
                </a:lnTo>
                <a:lnTo>
                  <a:pt x="274672" y="555"/>
                </a:lnTo>
                <a:lnTo>
                  <a:pt x="274390" y="3737"/>
                </a:lnTo>
                <a:lnTo>
                  <a:pt x="275319" y="3998"/>
                </a:lnTo>
                <a:lnTo>
                  <a:pt x="278891" y="4288"/>
                </a:lnTo>
                <a:lnTo>
                  <a:pt x="280225" y="5318"/>
                </a:lnTo>
                <a:lnTo>
                  <a:pt x="281114" y="6957"/>
                </a:lnTo>
                <a:lnTo>
                  <a:pt x="282102" y="11318"/>
                </a:lnTo>
                <a:lnTo>
                  <a:pt x="282736" y="24419"/>
                </a:lnTo>
                <a:lnTo>
                  <a:pt x="282883" y="61831"/>
                </a:lnTo>
                <a:lnTo>
                  <a:pt x="285428" y="73172"/>
                </a:lnTo>
                <a:lnTo>
                  <a:pt x="288782" y="85515"/>
                </a:lnTo>
                <a:lnTo>
                  <a:pt x="289676" y="92806"/>
                </a:lnTo>
                <a:lnTo>
                  <a:pt x="290273" y="100525"/>
                </a:lnTo>
                <a:lnTo>
                  <a:pt x="291623" y="108528"/>
                </a:lnTo>
                <a:lnTo>
                  <a:pt x="293475" y="116722"/>
                </a:lnTo>
                <a:lnTo>
                  <a:pt x="295662" y="125041"/>
                </a:lnTo>
                <a:lnTo>
                  <a:pt x="297121" y="133445"/>
                </a:lnTo>
                <a:lnTo>
                  <a:pt x="298093" y="141905"/>
                </a:lnTo>
                <a:lnTo>
                  <a:pt x="298741" y="150403"/>
                </a:lnTo>
                <a:lnTo>
                  <a:pt x="300126" y="158925"/>
                </a:lnTo>
                <a:lnTo>
                  <a:pt x="302001" y="167464"/>
                </a:lnTo>
                <a:lnTo>
                  <a:pt x="304204" y="176014"/>
                </a:lnTo>
                <a:lnTo>
                  <a:pt x="305673" y="184572"/>
                </a:lnTo>
                <a:lnTo>
                  <a:pt x="306652" y="193135"/>
                </a:lnTo>
                <a:lnTo>
                  <a:pt x="307304" y="201701"/>
                </a:lnTo>
                <a:lnTo>
                  <a:pt x="308692" y="210269"/>
                </a:lnTo>
                <a:lnTo>
                  <a:pt x="310570" y="218838"/>
                </a:lnTo>
                <a:lnTo>
                  <a:pt x="312774" y="227409"/>
                </a:lnTo>
                <a:lnTo>
                  <a:pt x="314244" y="235980"/>
                </a:lnTo>
                <a:lnTo>
                  <a:pt x="315223" y="244552"/>
                </a:lnTo>
                <a:lnTo>
                  <a:pt x="315876" y="253124"/>
                </a:lnTo>
                <a:lnTo>
                  <a:pt x="316312" y="262648"/>
                </a:lnTo>
                <a:lnTo>
                  <a:pt x="316796" y="283392"/>
                </a:lnTo>
                <a:lnTo>
                  <a:pt x="317068" y="311939"/>
                </a:lnTo>
                <a:lnTo>
                  <a:pt x="316153" y="319956"/>
                </a:lnTo>
                <a:lnTo>
                  <a:pt x="312598" y="333944"/>
                </a:lnTo>
                <a:lnTo>
                  <a:pt x="311269" y="341293"/>
                </a:lnTo>
                <a:lnTo>
                  <a:pt x="310382" y="349050"/>
                </a:lnTo>
                <a:lnTo>
                  <a:pt x="309791" y="357080"/>
                </a:lnTo>
                <a:lnTo>
                  <a:pt x="309135" y="371081"/>
                </a:lnTo>
                <a:lnTo>
                  <a:pt x="308843" y="383653"/>
                </a:lnTo>
                <a:lnTo>
                  <a:pt x="308714" y="395591"/>
                </a:lnTo>
                <a:lnTo>
                  <a:pt x="306116" y="407247"/>
                </a:lnTo>
                <a:lnTo>
                  <a:pt x="301787" y="417825"/>
                </a:lnTo>
                <a:lnTo>
                  <a:pt x="293994" y="429135"/>
                </a:lnTo>
                <a:lnTo>
                  <a:pt x="282828" y="441490"/>
                </a:lnTo>
                <a:lnTo>
                  <a:pt x="279992" y="444424"/>
                </a:lnTo>
                <a:lnTo>
                  <a:pt x="277149" y="446379"/>
                </a:lnTo>
                <a:lnTo>
                  <a:pt x="271449" y="448552"/>
                </a:lnTo>
                <a:lnTo>
                  <a:pt x="262886" y="449775"/>
                </a:lnTo>
                <a:lnTo>
                  <a:pt x="254633" y="450061"/>
                </a:lnTo>
                <a:lnTo>
                  <a:pt x="228953" y="450277"/>
                </a:lnTo>
                <a:lnTo>
                  <a:pt x="220502" y="447744"/>
                </a:lnTo>
                <a:lnTo>
                  <a:pt x="210396" y="443444"/>
                </a:lnTo>
                <a:lnTo>
                  <a:pt x="199554" y="438357"/>
                </a:lnTo>
                <a:lnTo>
                  <a:pt x="195901" y="435668"/>
                </a:lnTo>
                <a:lnTo>
                  <a:pt x="193466" y="432922"/>
                </a:lnTo>
                <a:lnTo>
                  <a:pt x="191842" y="430139"/>
                </a:lnTo>
                <a:lnTo>
                  <a:pt x="184958" y="424506"/>
                </a:lnTo>
                <a:lnTo>
                  <a:pt x="180455" y="421671"/>
                </a:lnTo>
                <a:lnTo>
                  <a:pt x="177454" y="417876"/>
                </a:lnTo>
                <a:lnTo>
                  <a:pt x="175452" y="413441"/>
                </a:lnTo>
                <a:lnTo>
                  <a:pt x="172276" y="403433"/>
                </a:lnTo>
                <a:lnTo>
                  <a:pt x="167690" y="392635"/>
                </a:lnTo>
                <a:lnTo>
                  <a:pt x="164303" y="380396"/>
                </a:lnTo>
                <a:lnTo>
                  <a:pt x="163511" y="371284"/>
                </a:lnTo>
                <a:lnTo>
                  <a:pt x="163300" y="366187"/>
                </a:lnTo>
                <a:lnTo>
                  <a:pt x="165605" y="352904"/>
                </a:lnTo>
                <a:lnTo>
                  <a:pt x="167553" y="345361"/>
                </a:lnTo>
                <a:lnTo>
                  <a:pt x="172258" y="331900"/>
                </a:lnTo>
                <a:lnTo>
                  <a:pt x="178477" y="319567"/>
                </a:lnTo>
                <a:lnTo>
                  <a:pt x="187591" y="307736"/>
                </a:lnTo>
                <a:lnTo>
                  <a:pt x="197991" y="296128"/>
                </a:lnTo>
                <a:lnTo>
                  <a:pt x="208964" y="285571"/>
                </a:lnTo>
                <a:lnTo>
                  <a:pt x="220190" y="277704"/>
                </a:lnTo>
                <a:lnTo>
                  <a:pt x="231530" y="271033"/>
                </a:lnTo>
                <a:lnTo>
                  <a:pt x="242920" y="264893"/>
                </a:lnTo>
                <a:lnTo>
                  <a:pt x="254332" y="258989"/>
                </a:lnTo>
                <a:lnTo>
                  <a:pt x="263214" y="253190"/>
                </a:lnTo>
                <a:lnTo>
                  <a:pt x="266916" y="250310"/>
                </a:lnTo>
                <a:lnTo>
                  <a:pt x="271289" y="248390"/>
                </a:lnTo>
                <a:lnTo>
                  <a:pt x="281228" y="246257"/>
                </a:lnTo>
                <a:lnTo>
                  <a:pt x="287498" y="244735"/>
                </a:lnTo>
                <a:lnTo>
                  <a:pt x="294535" y="242768"/>
                </a:lnTo>
                <a:lnTo>
                  <a:pt x="302084" y="240505"/>
                </a:lnTo>
                <a:lnTo>
                  <a:pt x="313012" y="237990"/>
                </a:lnTo>
                <a:lnTo>
                  <a:pt x="317260" y="237319"/>
                </a:lnTo>
                <a:lnTo>
                  <a:pt x="327059" y="239114"/>
                </a:lnTo>
                <a:lnTo>
                  <a:pt x="332340" y="240926"/>
                </a:lnTo>
                <a:lnTo>
                  <a:pt x="337765" y="241181"/>
                </a:lnTo>
                <a:lnTo>
                  <a:pt x="348873" y="238925"/>
                </a:lnTo>
                <a:lnTo>
                  <a:pt x="357620" y="237288"/>
                </a:lnTo>
                <a:lnTo>
                  <a:pt x="365635" y="236560"/>
                </a:lnTo>
                <a:lnTo>
                  <a:pt x="375547" y="236237"/>
                </a:lnTo>
                <a:lnTo>
                  <a:pt x="379904" y="235198"/>
                </a:lnTo>
                <a:lnTo>
                  <a:pt x="383762" y="233553"/>
                </a:lnTo>
                <a:lnTo>
                  <a:pt x="394335" y="22740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225"/>
          <p:cNvSpPr/>
          <p:nvPr/>
        </p:nvSpPr>
        <p:spPr>
          <a:xfrm>
            <a:off x="2497454" y="4140517"/>
            <a:ext cx="145734" cy="8574"/>
          </a:xfrm>
          <a:custGeom>
            <a:avLst/>
            <a:gdLst/>
            <a:ahLst/>
            <a:cxnLst/>
            <a:rect l="0" t="0" r="0" b="0"/>
            <a:pathLst>
              <a:path w="145734" h="8574">
                <a:moveTo>
                  <a:pt x="0" y="8573"/>
                </a:moveTo>
                <a:lnTo>
                  <a:pt x="75637" y="8573"/>
                </a:lnTo>
                <a:lnTo>
                  <a:pt x="80904" y="7620"/>
                </a:lnTo>
                <a:lnTo>
                  <a:pt x="86322" y="6033"/>
                </a:lnTo>
                <a:lnTo>
                  <a:pt x="91838" y="4022"/>
                </a:lnTo>
                <a:lnTo>
                  <a:pt x="96468" y="2681"/>
                </a:lnTo>
                <a:lnTo>
                  <a:pt x="100507" y="1788"/>
                </a:lnTo>
                <a:lnTo>
                  <a:pt x="104152" y="1192"/>
                </a:lnTo>
                <a:lnTo>
                  <a:pt x="108488" y="794"/>
                </a:lnTo>
                <a:lnTo>
                  <a:pt x="113283" y="530"/>
                </a:lnTo>
                <a:lnTo>
                  <a:pt x="123691" y="236"/>
                </a:lnTo>
                <a:lnTo>
                  <a:pt x="14573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226"/>
          <p:cNvSpPr/>
          <p:nvPr/>
        </p:nvSpPr>
        <p:spPr>
          <a:xfrm>
            <a:off x="2492515" y="4251960"/>
            <a:ext cx="184963" cy="8573"/>
          </a:xfrm>
          <a:custGeom>
            <a:avLst/>
            <a:gdLst/>
            <a:ahLst/>
            <a:cxnLst/>
            <a:rect l="0" t="0" r="0" b="0"/>
            <a:pathLst>
              <a:path w="184963" h="8573">
                <a:moveTo>
                  <a:pt x="4939" y="0"/>
                </a:moveTo>
                <a:lnTo>
                  <a:pt x="389" y="0"/>
                </a:lnTo>
                <a:lnTo>
                  <a:pt x="0" y="952"/>
                </a:lnTo>
                <a:lnTo>
                  <a:pt x="694" y="2540"/>
                </a:lnTo>
                <a:lnTo>
                  <a:pt x="4691" y="8219"/>
                </a:lnTo>
                <a:lnTo>
                  <a:pt x="9417" y="8468"/>
                </a:lnTo>
                <a:lnTo>
                  <a:pt x="184962" y="85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227"/>
          <p:cNvSpPr/>
          <p:nvPr/>
        </p:nvSpPr>
        <p:spPr>
          <a:xfrm>
            <a:off x="2857887" y="4029075"/>
            <a:ext cx="212583" cy="333930"/>
          </a:xfrm>
          <a:custGeom>
            <a:avLst/>
            <a:gdLst/>
            <a:ahLst/>
            <a:cxnLst/>
            <a:rect l="0" t="0" r="0" b="0"/>
            <a:pathLst>
              <a:path w="212583" h="333930">
                <a:moveTo>
                  <a:pt x="59620" y="0"/>
                </a:moveTo>
                <a:lnTo>
                  <a:pt x="51152" y="0"/>
                </a:lnTo>
                <a:lnTo>
                  <a:pt x="51061" y="9325"/>
                </a:lnTo>
                <a:lnTo>
                  <a:pt x="51057" y="11931"/>
                </a:lnTo>
                <a:lnTo>
                  <a:pt x="48512" y="19908"/>
                </a:lnTo>
                <a:lnTo>
                  <a:pt x="44206" y="29803"/>
                </a:lnTo>
                <a:lnTo>
                  <a:pt x="39117" y="40550"/>
                </a:lnTo>
                <a:lnTo>
                  <a:pt x="37378" y="46083"/>
                </a:lnTo>
                <a:lnTo>
                  <a:pt x="36220" y="51677"/>
                </a:lnTo>
                <a:lnTo>
                  <a:pt x="35447" y="57312"/>
                </a:lnTo>
                <a:lnTo>
                  <a:pt x="33980" y="62972"/>
                </a:lnTo>
                <a:lnTo>
                  <a:pt x="32049" y="68652"/>
                </a:lnTo>
                <a:lnTo>
                  <a:pt x="29809" y="74343"/>
                </a:lnTo>
                <a:lnTo>
                  <a:pt x="24781" y="88286"/>
                </a:lnTo>
                <a:lnTo>
                  <a:pt x="22106" y="96004"/>
                </a:lnTo>
                <a:lnTo>
                  <a:pt x="20323" y="103055"/>
                </a:lnTo>
                <a:lnTo>
                  <a:pt x="19135" y="109661"/>
                </a:lnTo>
                <a:lnTo>
                  <a:pt x="18342" y="115970"/>
                </a:lnTo>
                <a:lnTo>
                  <a:pt x="16862" y="123033"/>
                </a:lnTo>
                <a:lnTo>
                  <a:pt x="14922" y="130599"/>
                </a:lnTo>
                <a:lnTo>
                  <a:pt x="12676" y="138501"/>
                </a:lnTo>
                <a:lnTo>
                  <a:pt x="11179" y="145674"/>
                </a:lnTo>
                <a:lnTo>
                  <a:pt x="10181" y="152361"/>
                </a:lnTo>
                <a:lnTo>
                  <a:pt x="9516" y="158724"/>
                </a:lnTo>
                <a:lnTo>
                  <a:pt x="8120" y="164871"/>
                </a:lnTo>
                <a:lnTo>
                  <a:pt x="6237" y="170874"/>
                </a:lnTo>
                <a:lnTo>
                  <a:pt x="4029" y="176781"/>
                </a:lnTo>
                <a:lnTo>
                  <a:pt x="2556" y="183576"/>
                </a:lnTo>
                <a:lnTo>
                  <a:pt x="1575" y="190964"/>
                </a:lnTo>
                <a:lnTo>
                  <a:pt x="921" y="198747"/>
                </a:lnTo>
                <a:lnTo>
                  <a:pt x="485" y="205840"/>
                </a:lnTo>
                <a:lnTo>
                  <a:pt x="0" y="218802"/>
                </a:lnTo>
                <a:lnTo>
                  <a:pt x="823" y="224925"/>
                </a:lnTo>
                <a:lnTo>
                  <a:pt x="2325" y="230913"/>
                </a:lnTo>
                <a:lnTo>
                  <a:pt x="4278" y="236809"/>
                </a:lnTo>
                <a:lnTo>
                  <a:pt x="6533" y="242645"/>
                </a:lnTo>
                <a:lnTo>
                  <a:pt x="8989" y="248441"/>
                </a:lnTo>
                <a:lnTo>
                  <a:pt x="11578" y="254210"/>
                </a:lnTo>
                <a:lnTo>
                  <a:pt x="13305" y="259960"/>
                </a:lnTo>
                <a:lnTo>
                  <a:pt x="14456" y="265699"/>
                </a:lnTo>
                <a:lnTo>
                  <a:pt x="15223" y="271430"/>
                </a:lnTo>
                <a:lnTo>
                  <a:pt x="18615" y="280338"/>
                </a:lnTo>
                <a:lnTo>
                  <a:pt x="23298" y="287472"/>
                </a:lnTo>
                <a:lnTo>
                  <a:pt x="28555" y="293818"/>
                </a:lnTo>
                <a:lnTo>
                  <a:pt x="34066" y="299813"/>
                </a:lnTo>
                <a:lnTo>
                  <a:pt x="36869" y="302745"/>
                </a:lnTo>
                <a:lnTo>
                  <a:pt x="40643" y="305653"/>
                </a:lnTo>
                <a:lnTo>
                  <a:pt x="45063" y="308543"/>
                </a:lnTo>
                <a:lnTo>
                  <a:pt x="49916" y="311423"/>
                </a:lnTo>
                <a:lnTo>
                  <a:pt x="55055" y="313343"/>
                </a:lnTo>
                <a:lnTo>
                  <a:pt x="60387" y="314623"/>
                </a:lnTo>
                <a:lnTo>
                  <a:pt x="65846" y="315476"/>
                </a:lnTo>
                <a:lnTo>
                  <a:pt x="70438" y="316044"/>
                </a:lnTo>
                <a:lnTo>
                  <a:pt x="74452" y="316424"/>
                </a:lnTo>
                <a:lnTo>
                  <a:pt x="78081" y="316676"/>
                </a:lnTo>
                <a:lnTo>
                  <a:pt x="82405" y="316845"/>
                </a:lnTo>
                <a:lnTo>
                  <a:pt x="97592" y="317082"/>
                </a:lnTo>
                <a:lnTo>
                  <a:pt x="125451" y="317169"/>
                </a:lnTo>
                <a:lnTo>
                  <a:pt x="131130" y="316221"/>
                </a:lnTo>
                <a:lnTo>
                  <a:pt x="136821" y="314636"/>
                </a:lnTo>
                <a:lnTo>
                  <a:pt x="142520" y="312627"/>
                </a:lnTo>
                <a:lnTo>
                  <a:pt x="147272" y="310336"/>
                </a:lnTo>
                <a:lnTo>
                  <a:pt x="151392" y="307856"/>
                </a:lnTo>
                <a:lnTo>
                  <a:pt x="155091" y="305249"/>
                </a:lnTo>
                <a:lnTo>
                  <a:pt x="159463" y="302559"/>
                </a:lnTo>
                <a:lnTo>
                  <a:pt x="164282" y="299814"/>
                </a:lnTo>
                <a:lnTo>
                  <a:pt x="169400" y="297030"/>
                </a:lnTo>
                <a:lnTo>
                  <a:pt x="173764" y="294223"/>
                </a:lnTo>
                <a:lnTo>
                  <a:pt x="177626" y="291398"/>
                </a:lnTo>
                <a:lnTo>
                  <a:pt x="181153" y="288563"/>
                </a:lnTo>
                <a:lnTo>
                  <a:pt x="187612" y="282873"/>
                </a:lnTo>
                <a:lnTo>
                  <a:pt x="193658" y="277169"/>
                </a:lnTo>
                <a:lnTo>
                  <a:pt x="199520" y="271459"/>
                </a:lnTo>
                <a:lnTo>
                  <a:pt x="201464" y="268602"/>
                </a:lnTo>
                <a:lnTo>
                  <a:pt x="205153" y="260031"/>
                </a:lnTo>
                <a:lnTo>
                  <a:pt x="209391" y="254317"/>
                </a:lnTo>
                <a:lnTo>
                  <a:pt x="210903" y="250507"/>
                </a:lnTo>
                <a:lnTo>
                  <a:pt x="212582" y="241193"/>
                </a:lnTo>
                <a:lnTo>
                  <a:pt x="212077" y="236995"/>
                </a:lnTo>
                <a:lnTo>
                  <a:pt x="210788" y="233245"/>
                </a:lnTo>
                <a:lnTo>
                  <a:pt x="207768" y="226536"/>
                </a:lnTo>
                <a:lnTo>
                  <a:pt x="206426" y="220380"/>
                </a:lnTo>
                <a:lnTo>
                  <a:pt x="205116" y="218357"/>
                </a:lnTo>
                <a:lnTo>
                  <a:pt x="203290" y="217009"/>
                </a:lnTo>
                <a:lnTo>
                  <a:pt x="201120" y="216110"/>
                </a:lnTo>
                <a:lnTo>
                  <a:pt x="196169" y="212571"/>
                </a:lnTo>
                <a:lnTo>
                  <a:pt x="193515" y="210294"/>
                </a:lnTo>
                <a:lnTo>
                  <a:pt x="189841" y="208776"/>
                </a:lnTo>
                <a:lnTo>
                  <a:pt x="185486" y="207764"/>
                </a:lnTo>
                <a:lnTo>
                  <a:pt x="180678" y="207089"/>
                </a:lnTo>
                <a:lnTo>
                  <a:pt x="176521" y="206639"/>
                </a:lnTo>
                <a:lnTo>
                  <a:pt x="172796" y="206340"/>
                </a:lnTo>
                <a:lnTo>
                  <a:pt x="169361" y="206140"/>
                </a:lnTo>
                <a:lnTo>
                  <a:pt x="165165" y="206959"/>
                </a:lnTo>
                <a:lnTo>
                  <a:pt x="160464" y="208457"/>
                </a:lnTo>
                <a:lnTo>
                  <a:pt x="155424" y="210409"/>
                </a:lnTo>
                <a:lnTo>
                  <a:pt x="150159" y="211710"/>
                </a:lnTo>
                <a:lnTo>
                  <a:pt x="144745" y="212578"/>
                </a:lnTo>
                <a:lnTo>
                  <a:pt x="139230" y="213155"/>
                </a:lnTo>
                <a:lnTo>
                  <a:pt x="133648" y="214494"/>
                </a:lnTo>
                <a:lnTo>
                  <a:pt x="128022" y="216338"/>
                </a:lnTo>
                <a:lnTo>
                  <a:pt x="122366" y="218520"/>
                </a:lnTo>
                <a:lnTo>
                  <a:pt x="116691" y="221880"/>
                </a:lnTo>
                <a:lnTo>
                  <a:pt x="111002" y="226025"/>
                </a:lnTo>
                <a:lnTo>
                  <a:pt x="105305" y="230693"/>
                </a:lnTo>
                <a:lnTo>
                  <a:pt x="100554" y="234758"/>
                </a:lnTo>
                <a:lnTo>
                  <a:pt x="96434" y="238420"/>
                </a:lnTo>
                <a:lnTo>
                  <a:pt x="89317" y="245029"/>
                </a:lnTo>
                <a:lnTo>
                  <a:pt x="79955" y="254105"/>
                </a:lnTo>
                <a:lnTo>
                  <a:pt x="74055" y="259938"/>
                </a:lnTo>
                <a:lnTo>
                  <a:pt x="68258" y="268245"/>
                </a:lnTo>
                <a:lnTo>
                  <a:pt x="65379" y="273127"/>
                </a:lnTo>
                <a:lnTo>
                  <a:pt x="63459" y="278288"/>
                </a:lnTo>
                <a:lnTo>
                  <a:pt x="62180" y="283632"/>
                </a:lnTo>
                <a:lnTo>
                  <a:pt x="60757" y="293699"/>
                </a:lnTo>
                <a:lnTo>
                  <a:pt x="60126" y="301347"/>
                </a:lnTo>
                <a:lnTo>
                  <a:pt x="59770" y="311009"/>
                </a:lnTo>
                <a:lnTo>
                  <a:pt x="59633" y="324021"/>
                </a:lnTo>
                <a:lnTo>
                  <a:pt x="62166" y="327524"/>
                </a:lnTo>
                <a:lnTo>
                  <a:pt x="67002" y="332983"/>
                </a:lnTo>
                <a:lnTo>
                  <a:pt x="68351" y="333431"/>
                </a:lnTo>
                <a:lnTo>
                  <a:pt x="72391" y="333929"/>
                </a:lnTo>
                <a:lnTo>
                  <a:pt x="74801" y="333109"/>
                </a:lnTo>
                <a:lnTo>
                  <a:pt x="77361" y="331610"/>
                </a:lnTo>
                <a:lnTo>
                  <a:pt x="85338" y="32575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228"/>
          <p:cNvSpPr/>
          <p:nvPr/>
        </p:nvSpPr>
        <p:spPr>
          <a:xfrm>
            <a:off x="3148965" y="4020607"/>
            <a:ext cx="235482" cy="317079"/>
          </a:xfrm>
          <a:custGeom>
            <a:avLst/>
            <a:gdLst/>
            <a:ahLst/>
            <a:cxnLst/>
            <a:rect l="0" t="0" r="0" b="0"/>
            <a:pathLst>
              <a:path w="235482" h="317079">
                <a:moveTo>
                  <a:pt x="34289" y="8468"/>
                </a:moveTo>
                <a:lnTo>
                  <a:pt x="25822" y="0"/>
                </a:lnTo>
                <a:lnTo>
                  <a:pt x="25726" y="7285"/>
                </a:lnTo>
                <a:lnTo>
                  <a:pt x="18933" y="15097"/>
                </a:lnTo>
                <a:lnTo>
                  <a:pt x="18337" y="15745"/>
                </a:lnTo>
                <a:lnTo>
                  <a:pt x="17675" y="21545"/>
                </a:lnTo>
                <a:lnTo>
                  <a:pt x="17498" y="25758"/>
                </a:lnTo>
                <a:lnTo>
                  <a:pt x="16428" y="29519"/>
                </a:lnTo>
                <a:lnTo>
                  <a:pt x="11323" y="39364"/>
                </a:lnTo>
                <a:lnTo>
                  <a:pt x="8435" y="48314"/>
                </a:lnTo>
                <a:lnTo>
                  <a:pt x="4383" y="54117"/>
                </a:lnTo>
                <a:lnTo>
                  <a:pt x="2922" y="57951"/>
                </a:lnTo>
                <a:lnTo>
                  <a:pt x="1298" y="67290"/>
                </a:lnTo>
                <a:lnTo>
                  <a:pt x="577" y="75251"/>
                </a:lnTo>
                <a:lnTo>
                  <a:pt x="171" y="85088"/>
                </a:lnTo>
                <a:lnTo>
                  <a:pt x="50" y="96575"/>
                </a:lnTo>
                <a:lnTo>
                  <a:pt x="0" y="143164"/>
                </a:lnTo>
                <a:lnTo>
                  <a:pt x="953" y="148748"/>
                </a:lnTo>
                <a:lnTo>
                  <a:pt x="2540" y="154375"/>
                </a:lnTo>
                <a:lnTo>
                  <a:pt x="4551" y="160032"/>
                </a:lnTo>
                <a:lnTo>
                  <a:pt x="5891" y="165708"/>
                </a:lnTo>
                <a:lnTo>
                  <a:pt x="6785" y="171397"/>
                </a:lnTo>
                <a:lnTo>
                  <a:pt x="7380" y="177095"/>
                </a:lnTo>
                <a:lnTo>
                  <a:pt x="8042" y="185966"/>
                </a:lnTo>
                <a:lnTo>
                  <a:pt x="8219" y="189665"/>
                </a:lnTo>
                <a:lnTo>
                  <a:pt x="10955" y="198855"/>
                </a:lnTo>
                <a:lnTo>
                  <a:pt x="15346" y="208336"/>
                </a:lnTo>
                <a:lnTo>
                  <a:pt x="23173" y="219982"/>
                </a:lnTo>
                <a:lnTo>
                  <a:pt x="28714" y="229792"/>
                </a:lnTo>
                <a:lnTo>
                  <a:pt x="34351" y="237961"/>
                </a:lnTo>
                <a:lnTo>
                  <a:pt x="40032" y="244767"/>
                </a:lnTo>
                <a:lnTo>
                  <a:pt x="45732" y="250967"/>
                </a:lnTo>
                <a:lnTo>
                  <a:pt x="49538" y="253954"/>
                </a:lnTo>
                <a:lnTo>
                  <a:pt x="53980" y="256898"/>
                </a:lnTo>
                <a:lnTo>
                  <a:pt x="58846" y="259813"/>
                </a:lnTo>
                <a:lnTo>
                  <a:pt x="63043" y="261756"/>
                </a:lnTo>
                <a:lnTo>
                  <a:pt x="70247" y="263915"/>
                </a:lnTo>
                <a:lnTo>
                  <a:pt x="74453" y="265444"/>
                </a:lnTo>
                <a:lnTo>
                  <a:pt x="79163" y="267415"/>
                </a:lnTo>
                <a:lnTo>
                  <a:pt x="84208" y="269682"/>
                </a:lnTo>
                <a:lnTo>
                  <a:pt x="88523" y="271193"/>
                </a:lnTo>
                <a:lnTo>
                  <a:pt x="95859" y="272872"/>
                </a:lnTo>
                <a:lnTo>
                  <a:pt x="100101" y="274272"/>
                </a:lnTo>
                <a:lnTo>
                  <a:pt x="104833" y="276158"/>
                </a:lnTo>
                <a:lnTo>
                  <a:pt x="109894" y="278368"/>
                </a:lnTo>
                <a:lnTo>
                  <a:pt x="115172" y="278889"/>
                </a:lnTo>
                <a:lnTo>
                  <a:pt x="120597" y="278284"/>
                </a:lnTo>
                <a:lnTo>
                  <a:pt x="126117" y="276927"/>
                </a:lnTo>
                <a:lnTo>
                  <a:pt x="131703" y="276023"/>
                </a:lnTo>
                <a:lnTo>
                  <a:pt x="137332" y="275421"/>
                </a:lnTo>
                <a:lnTo>
                  <a:pt x="142989" y="275019"/>
                </a:lnTo>
                <a:lnTo>
                  <a:pt x="151816" y="274573"/>
                </a:lnTo>
                <a:lnTo>
                  <a:pt x="155503" y="274453"/>
                </a:lnTo>
                <a:lnTo>
                  <a:pt x="159866" y="273421"/>
                </a:lnTo>
                <a:lnTo>
                  <a:pt x="164680" y="271781"/>
                </a:lnTo>
                <a:lnTo>
                  <a:pt x="169794" y="269735"/>
                </a:lnTo>
                <a:lnTo>
                  <a:pt x="174156" y="268371"/>
                </a:lnTo>
                <a:lnTo>
                  <a:pt x="178016" y="267461"/>
                </a:lnTo>
                <a:lnTo>
                  <a:pt x="181542" y="266855"/>
                </a:lnTo>
                <a:lnTo>
                  <a:pt x="184846" y="264546"/>
                </a:lnTo>
                <a:lnTo>
                  <a:pt x="191056" y="256900"/>
                </a:lnTo>
                <a:lnTo>
                  <a:pt x="194998" y="253147"/>
                </a:lnTo>
                <a:lnTo>
                  <a:pt x="199531" y="249692"/>
                </a:lnTo>
                <a:lnTo>
                  <a:pt x="204458" y="246436"/>
                </a:lnTo>
                <a:lnTo>
                  <a:pt x="208695" y="243314"/>
                </a:lnTo>
                <a:lnTo>
                  <a:pt x="215943" y="237304"/>
                </a:lnTo>
                <a:lnTo>
                  <a:pt x="218257" y="234367"/>
                </a:lnTo>
                <a:lnTo>
                  <a:pt x="222466" y="225684"/>
                </a:lnTo>
                <a:lnTo>
                  <a:pt x="229322" y="217079"/>
                </a:lnTo>
                <a:lnTo>
                  <a:pt x="234636" y="211356"/>
                </a:lnTo>
                <a:lnTo>
                  <a:pt x="235481" y="208497"/>
                </a:lnTo>
                <a:lnTo>
                  <a:pt x="235092" y="205638"/>
                </a:lnTo>
                <a:lnTo>
                  <a:pt x="233073" y="199921"/>
                </a:lnTo>
                <a:lnTo>
                  <a:pt x="231670" y="190184"/>
                </a:lnTo>
                <a:lnTo>
                  <a:pt x="230646" y="189619"/>
                </a:lnTo>
                <a:lnTo>
                  <a:pt x="226969" y="188992"/>
                </a:lnTo>
                <a:lnTo>
                  <a:pt x="225608" y="187872"/>
                </a:lnTo>
                <a:lnTo>
                  <a:pt x="224700" y="186173"/>
                </a:lnTo>
                <a:lnTo>
                  <a:pt x="224095" y="184088"/>
                </a:lnTo>
                <a:lnTo>
                  <a:pt x="221786" y="183650"/>
                </a:lnTo>
                <a:lnTo>
                  <a:pt x="218343" y="184311"/>
                </a:lnTo>
                <a:lnTo>
                  <a:pt x="214141" y="185704"/>
                </a:lnTo>
                <a:lnTo>
                  <a:pt x="206934" y="187252"/>
                </a:lnTo>
                <a:lnTo>
                  <a:pt x="199603" y="187940"/>
                </a:lnTo>
                <a:lnTo>
                  <a:pt x="194981" y="188123"/>
                </a:lnTo>
                <a:lnTo>
                  <a:pt x="189995" y="188245"/>
                </a:lnTo>
                <a:lnTo>
                  <a:pt x="185718" y="189280"/>
                </a:lnTo>
                <a:lnTo>
                  <a:pt x="178426" y="192969"/>
                </a:lnTo>
                <a:lnTo>
                  <a:pt x="174196" y="195286"/>
                </a:lnTo>
                <a:lnTo>
                  <a:pt x="164415" y="200400"/>
                </a:lnTo>
                <a:lnTo>
                  <a:pt x="159140" y="204050"/>
                </a:lnTo>
                <a:lnTo>
                  <a:pt x="153718" y="208389"/>
                </a:lnTo>
                <a:lnTo>
                  <a:pt x="148198" y="213186"/>
                </a:lnTo>
                <a:lnTo>
                  <a:pt x="142614" y="218289"/>
                </a:lnTo>
                <a:lnTo>
                  <a:pt x="131328" y="229039"/>
                </a:lnTo>
                <a:lnTo>
                  <a:pt x="114265" y="245801"/>
                </a:lnTo>
                <a:lnTo>
                  <a:pt x="109514" y="251463"/>
                </a:lnTo>
                <a:lnTo>
                  <a:pt x="105394" y="257142"/>
                </a:lnTo>
                <a:lnTo>
                  <a:pt x="101695" y="262833"/>
                </a:lnTo>
                <a:lnTo>
                  <a:pt x="95045" y="271696"/>
                </a:lnTo>
                <a:lnTo>
                  <a:pt x="88915" y="279763"/>
                </a:lnTo>
                <a:lnTo>
                  <a:pt x="85946" y="284581"/>
                </a:lnTo>
                <a:lnTo>
                  <a:pt x="81061" y="294062"/>
                </a:lnTo>
                <a:lnTo>
                  <a:pt x="78889" y="301451"/>
                </a:lnTo>
                <a:lnTo>
                  <a:pt x="77924" y="307910"/>
                </a:lnTo>
                <a:lnTo>
                  <a:pt x="77152" y="31707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229"/>
          <p:cNvSpPr/>
          <p:nvPr/>
        </p:nvSpPr>
        <p:spPr>
          <a:xfrm>
            <a:off x="1365884" y="4552102"/>
            <a:ext cx="531496" cy="17041"/>
          </a:xfrm>
          <a:custGeom>
            <a:avLst/>
            <a:gdLst/>
            <a:ahLst/>
            <a:cxnLst/>
            <a:rect l="0" t="0" r="0" b="0"/>
            <a:pathLst>
              <a:path w="531496" h="17041">
                <a:moveTo>
                  <a:pt x="0" y="17040"/>
                </a:moveTo>
                <a:lnTo>
                  <a:pt x="33170" y="17040"/>
                </a:lnTo>
                <a:lnTo>
                  <a:pt x="38306" y="16088"/>
                </a:lnTo>
                <a:lnTo>
                  <a:pt x="43635" y="14501"/>
                </a:lnTo>
                <a:lnTo>
                  <a:pt x="49093" y="12489"/>
                </a:lnTo>
                <a:lnTo>
                  <a:pt x="54636" y="11148"/>
                </a:lnTo>
                <a:lnTo>
                  <a:pt x="60237" y="10255"/>
                </a:lnTo>
                <a:lnTo>
                  <a:pt x="65876" y="9659"/>
                </a:lnTo>
                <a:lnTo>
                  <a:pt x="71539" y="9262"/>
                </a:lnTo>
                <a:lnTo>
                  <a:pt x="82913" y="8821"/>
                </a:lnTo>
                <a:lnTo>
                  <a:pt x="112581" y="8538"/>
                </a:lnTo>
                <a:lnTo>
                  <a:pt x="269108" y="8468"/>
                </a:lnTo>
                <a:lnTo>
                  <a:pt x="280371" y="7515"/>
                </a:lnTo>
                <a:lnTo>
                  <a:pt x="291689" y="5928"/>
                </a:lnTo>
                <a:lnTo>
                  <a:pt x="303044" y="3917"/>
                </a:lnTo>
                <a:lnTo>
                  <a:pt x="314425" y="2576"/>
                </a:lnTo>
                <a:lnTo>
                  <a:pt x="325822" y="1682"/>
                </a:lnTo>
                <a:lnTo>
                  <a:pt x="337230" y="1087"/>
                </a:lnTo>
                <a:lnTo>
                  <a:pt x="357525" y="425"/>
                </a:lnTo>
                <a:lnTo>
                  <a:pt x="393838" y="0"/>
                </a:lnTo>
                <a:lnTo>
                  <a:pt x="402576" y="918"/>
                </a:lnTo>
                <a:lnTo>
                  <a:pt x="411259" y="2482"/>
                </a:lnTo>
                <a:lnTo>
                  <a:pt x="419906" y="4477"/>
                </a:lnTo>
                <a:lnTo>
                  <a:pt x="428527" y="5808"/>
                </a:lnTo>
                <a:lnTo>
                  <a:pt x="437133" y="6694"/>
                </a:lnTo>
                <a:lnTo>
                  <a:pt x="445727" y="7285"/>
                </a:lnTo>
                <a:lnTo>
                  <a:pt x="460356" y="7942"/>
                </a:lnTo>
                <a:lnTo>
                  <a:pt x="479302" y="8312"/>
                </a:lnTo>
                <a:lnTo>
                  <a:pt x="531495" y="84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230"/>
          <p:cNvSpPr/>
          <p:nvPr/>
        </p:nvSpPr>
        <p:spPr>
          <a:xfrm>
            <a:off x="1503044" y="4663474"/>
            <a:ext cx="282347" cy="291431"/>
          </a:xfrm>
          <a:custGeom>
            <a:avLst/>
            <a:gdLst/>
            <a:ahLst/>
            <a:cxnLst/>
            <a:rect l="0" t="0" r="0" b="0"/>
            <a:pathLst>
              <a:path w="282347" h="291431">
                <a:moveTo>
                  <a:pt x="25718" y="17111"/>
                </a:moveTo>
                <a:lnTo>
                  <a:pt x="25718" y="24492"/>
                </a:lnTo>
                <a:lnTo>
                  <a:pt x="24765" y="24889"/>
                </a:lnTo>
                <a:lnTo>
                  <a:pt x="17498" y="25652"/>
                </a:lnTo>
                <a:lnTo>
                  <a:pt x="17177" y="18299"/>
                </a:lnTo>
                <a:lnTo>
                  <a:pt x="18119" y="17903"/>
                </a:lnTo>
                <a:lnTo>
                  <a:pt x="26475" y="17267"/>
                </a:lnTo>
                <a:lnTo>
                  <a:pt x="29080" y="17215"/>
                </a:lnTo>
                <a:lnTo>
                  <a:pt x="37055" y="14617"/>
                </a:lnTo>
                <a:lnTo>
                  <a:pt x="41848" y="12591"/>
                </a:lnTo>
                <a:lnTo>
                  <a:pt x="46949" y="11240"/>
                </a:lnTo>
                <a:lnTo>
                  <a:pt x="52255" y="10339"/>
                </a:lnTo>
                <a:lnTo>
                  <a:pt x="57697" y="9739"/>
                </a:lnTo>
                <a:lnTo>
                  <a:pt x="66283" y="6532"/>
                </a:lnTo>
                <a:lnTo>
                  <a:pt x="69906" y="4343"/>
                </a:lnTo>
                <a:lnTo>
                  <a:pt x="75179" y="2884"/>
                </a:lnTo>
                <a:lnTo>
                  <a:pt x="81552" y="1911"/>
                </a:lnTo>
                <a:lnTo>
                  <a:pt x="88658" y="1262"/>
                </a:lnTo>
                <a:lnTo>
                  <a:pt x="95301" y="830"/>
                </a:lnTo>
                <a:lnTo>
                  <a:pt x="107761" y="350"/>
                </a:lnTo>
                <a:lnTo>
                  <a:pt x="125486" y="80"/>
                </a:lnTo>
                <a:lnTo>
                  <a:pt x="142803" y="0"/>
                </a:lnTo>
                <a:lnTo>
                  <a:pt x="147590" y="941"/>
                </a:lnTo>
                <a:lnTo>
                  <a:pt x="155448" y="4527"/>
                </a:lnTo>
                <a:lnTo>
                  <a:pt x="162116" y="9295"/>
                </a:lnTo>
                <a:lnTo>
                  <a:pt x="165228" y="11900"/>
                </a:lnTo>
                <a:lnTo>
                  <a:pt x="167302" y="14590"/>
                </a:lnTo>
                <a:lnTo>
                  <a:pt x="169607" y="20118"/>
                </a:lnTo>
                <a:lnTo>
                  <a:pt x="170631" y="28290"/>
                </a:lnTo>
                <a:lnTo>
                  <a:pt x="170904" y="33136"/>
                </a:lnTo>
                <a:lnTo>
                  <a:pt x="170134" y="38271"/>
                </a:lnTo>
                <a:lnTo>
                  <a:pt x="168668" y="43600"/>
                </a:lnTo>
                <a:lnTo>
                  <a:pt x="166738" y="49058"/>
                </a:lnTo>
                <a:lnTo>
                  <a:pt x="164499" y="54602"/>
                </a:lnTo>
                <a:lnTo>
                  <a:pt x="162053" y="60202"/>
                </a:lnTo>
                <a:lnTo>
                  <a:pt x="159471" y="65841"/>
                </a:lnTo>
                <a:lnTo>
                  <a:pt x="155844" y="71505"/>
                </a:lnTo>
                <a:lnTo>
                  <a:pt x="151521" y="77186"/>
                </a:lnTo>
                <a:lnTo>
                  <a:pt x="146734" y="82878"/>
                </a:lnTo>
                <a:lnTo>
                  <a:pt x="138876" y="91743"/>
                </a:lnTo>
                <a:lnTo>
                  <a:pt x="132208" y="98858"/>
                </a:lnTo>
                <a:lnTo>
                  <a:pt x="120166" y="111187"/>
                </a:lnTo>
                <a:lnTo>
                  <a:pt x="117258" y="114118"/>
                </a:lnTo>
                <a:lnTo>
                  <a:pt x="114367" y="116073"/>
                </a:lnTo>
                <a:lnTo>
                  <a:pt x="108615" y="118243"/>
                </a:lnTo>
                <a:lnTo>
                  <a:pt x="100022" y="119466"/>
                </a:lnTo>
                <a:lnTo>
                  <a:pt x="94342" y="119977"/>
                </a:lnTo>
                <a:lnTo>
                  <a:pt x="98862" y="119980"/>
                </a:lnTo>
                <a:lnTo>
                  <a:pt x="101151" y="119027"/>
                </a:lnTo>
                <a:lnTo>
                  <a:pt x="106233" y="115430"/>
                </a:lnTo>
                <a:lnTo>
                  <a:pt x="109875" y="114089"/>
                </a:lnTo>
                <a:lnTo>
                  <a:pt x="114208" y="113196"/>
                </a:lnTo>
                <a:lnTo>
                  <a:pt x="119001" y="112599"/>
                </a:lnTo>
                <a:lnTo>
                  <a:pt x="124102" y="111250"/>
                </a:lnTo>
                <a:lnTo>
                  <a:pt x="129407" y="109398"/>
                </a:lnTo>
                <a:lnTo>
                  <a:pt x="134849" y="107210"/>
                </a:lnTo>
                <a:lnTo>
                  <a:pt x="140382" y="105752"/>
                </a:lnTo>
                <a:lnTo>
                  <a:pt x="145976" y="104780"/>
                </a:lnTo>
                <a:lnTo>
                  <a:pt x="151610" y="104132"/>
                </a:lnTo>
                <a:lnTo>
                  <a:pt x="158223" y="103700"/>
                </a:lnTo>
                <a:lnTo>
                  <a:pt x="165490" y="103412"/>
                </a:lnTo>
                <a:lnTo>
                  <a:pt x="181184" y="103092"/>
                </a:lnTo>
                <a:lnTo>
                  <a:pt x="197684" y="102950"/>
                </a:lnTo>
                <a:lnTo>
                  <a:pt x="205132" y="103864"/>
                </a:lnTo>
                <a:lnTo>
                  <a:pt x="212002" y="105426"/>
                </a:lnTo>
                <a:lnTo>
                  <a:pt x="218487" y="107420"/>
                </a:lnTo>
                <a:lnTo>
                  <a:pt x="224716" y="108750"/>
                </a:lnTo>
                <a:lnTo>
                  <a:pt x="230773" y="109636"/>
                </a:lnTo>
                <a:lnTo>
                  <a:pt x="236717" y="110227"/>
                </a:lnTo>
                <a:lnTo>
                  <a:pt x="242584" y="111573"/>
                </a:lnTo>
                <a:lnTo>
                  <a:pt x="248400" y="113423"/>
                </a:lnTo>
                <a:lnTo>
                  <a:pt x="254183" y="115609"/>
                </a:lnTo>
                <a:lnTo>
                  <a:pt x="258990" y="118019"/>
                </a:lnTo>
                <a:lnTo>
                  <a:pt x="266872" y="123236"/>
                </a:lnTo>
                <a:lnTo>
                  <a:pt x="273550" y="131270"/>
                </a:lnTo>
                <a:lnTo>
                  <a:pt x="276664" y="136080"/>
                </a:lnTo>
                <a:lnTo>
                  <a:pt x="278741" y="141190"/>
                </a:lnTo>
                <a:lnTo>
                  <a:pt x="280125" y="146503"/>
                </a:lnTo>
                <a:lnTo>
                  <a:pt x="281048" y="151950"/>
                </a:lnTo>
                <a:lnTo>
                  <a:pt x="282073" y="160542"/>
                </a:lnTo>
                <a:lnTo>
                  <a:pt x="282346" y="164166"/>
                </a:lnTo>
                <a:lnTo>
                  <a:pt x="281576" y="168488"/>
                </a:lnTo>
                <a:lnTo>
                  <a:pt x="280110" y="173274"/>
                </a:lnTo>
                <a:lnTo>
                  <a:pt x="278180" y="178369"/>
                </a:lnTo>
                <a:lnTo>
                  <a:pt x="275941" y="183671"/>
                </a:lnTo>
                <a:lnTo>
                  <a:pt x="273496" y="189111"/>
                </a:lnTo>
                <a:lnTo>
                  <a:pt x="268239" y="200235"/>
                </a:lnTo>
                <a:lnTo>
                  <a:pt x="262728" y="211529"/>
                </a:lnTo>
                <a:lnTo>
                  <a:pt x="258972" y="217208"/>
                </a:lnTo>
                <a:lnTo>
                  <a:pt x="254563" y="222899"/>
                </a:lnTo>
                <a:lnTo>
                  <a:pt x="249719" y="228598"/>
                </a:lnTo>
                <a:lnTo>
                  <a:pt x="244584" y="234302"/>
                </a:lnTo>
                <a:lnTo>
                  <a:pt x="233799" y="245720"/>
                </a:lnTo>
                <a:lnTo>
                  <a:pt x="228256" y="250479"/>
                </a:lnTo>
                <a:lnTo>
                  <a:pt x="222656" y="254605"/>
                </a:lnTo>
                <a:lnTo>
                  <a:pt x="217017" y="258308"/>
                </a:lnTo>
                <a:lnTo>
                  <a:pt x="210401" y="261729"/>
                </a:lnTo>
                <a:lnTo>
                  <a:pt x="203132" y="264962"/>
                </a:lnTo>
                <a:lnTo>
                  <a:pt x="195429" y="268070"/>
                </a:lnTo>
                <a:lnTo>
                  <a:pt x="188389" y="271094"/>
                </a:lnTo>
                <a:lnTo>
                  <a:pt x="175486" y="276995"/>
                </a:lnTo>
                <a:lnTo>
                  <a:pt x="157512" y="285671"/>
                </a:lnTo>
                <a:lnTo>
                  <a:pt x="150728" y="287591"/>
                </a:lnTo>
                <a:lnTo>
                  <a:pt x="143348" y="288871"/>
                </a:lnTo>
                <a:lnTo>
                  <a:pt x="135571" y="289724"/>
                </a:lnTo>
                <a:lnTo>
                  <a:pt x="128481" y="290293"/>
                </a:lnTo>
                <a:lnTo>
                  <a:pt x="121849" y="290672"/>
                </a:lnTo>
                <a:lnTo>
                  <a:pt x="115523" y="290925"/>
                </a:lnTo>
                <a:lnTo>
                  <a:pt x="100874" y="291206"/>
                </a:lnTo>
                <a:lnTo>
                  <a:pt x="29138" y="291430"/>
                </a:lnTo>
                <a:lnTo>
                  <a:pt x="27046" y="290477"/>
                </a:lnTo>
                <a:lnTo>
                  <a:pt x="19550" y="285539"/>
                </a:lnTo>
                <a:lnTo>
                  <a:pt x="11023" y="283388"/>
                </a:lnTo>
                <a:lnTo>
                  <a:pt x="8709" y="283094"/>
                </a:lnTo>
                <a:lnTo>
                  <a:pt x="0" y="28285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231"/>
          <p:cNvSpPr/>
          <p:nvPr/>
        </p:nvSpPr>
        <p:spPr>
          <a:xfrm>
            <a:off x="2711767" y="4406265"/>
            <a:ext cx="660084" cy="77153"/>
          </a:xfrm>
          <a:custGeom>
            <a:avLst/>
            <a:gdLst/>
            <a:ahLst/>
            <a:cxnLst/>
            <a:rect l="0" t="0" r="0" b="0"/>
            <a:pathLst>
              <a:path w="660084" h="77153">
                <a:moveTo>
                  <a:pt x="0" y="77152"/>
                </a:moveTo>
                <a:lnTo>
                  <a:pt x="49953" y="77152"/>
                </a:lnTo>
                <a:lnTo>
                  <a:pt x="56162" y="76200"/>
                </a:lnTo>
                <a:lnTo>
                  <a:pt x="63158" y="74613"/>
                </a:lnTo>
                <a:lnTo>
                  <a:pt x="70681" y="72601"/>
                </a:lnTo>
                <a:lnTo>
                  <a:pt x="84119" y="70367"/>
                </a:lnTo>
                <a:lnTo>
                  <a:pt x="97394" y="68421"/>
                </a:lnTo>
                <a:lnTo>
                  <a:pt x="104934" y="66569"/>
                </a:lnTo>
                <a:lnTo>
                  <a:pt x="112818" y="64382"/>
                </a:lnTo>
                <a:lnTo>
                  <a:pt x="120932" y="62924"/>
                </a:lnTo>
                <a:lnTo>
                  <a:pt x="137568" y="61304"/>
                </a:lnTo>
                <a:lnTo>
                  <a:pt x="146957" y="59918"/>
                </a:lnTo>
                <a:lnTo>
                  <a:pt x="157026" y="58043"/>
                </a:lnTo>
                <a:lnTo>
                  <a:pt x="167549" y="55841"/>
                </a:lnTo>
                <a:lnTo>
                  <a:pt x="177422" y="53419"/>
                </a:lnTo>
                <a:lnTo>
                  <a:pt x="186861" y="50853"/>
                </a:lnTo>
                <a:lnTo>
                  <a:pt x="196012" y="48189"/>
                </a:lnTo>
                <a:lnTo>
                  <a:pt x="227093" y="39889"/>
                </a:lnTo>
                <a:lnTo>
                  <a:pt x="238073" y="38023"/>
                </a:lnTo>
                <a:lnTo>
                  <a:pt x="249203" y="36778"/>
                </a:lnTo>
                <a:lnTo>
                  <a:pt x="260433" y="35949"/>
                </a:lnTo>
                <a:lnTo>
                  <a:pt x="271729" y="34443"/>
                </a:lnTo>
                <a:lnTo>
                  <a:pt x="283070" y="32487"/>
                </a:lnTo>
                <a:lnTo>
                  <a:pt x="294441" y="30230"/>
                </a:lnTo>
                <a:lnTo>
                  <a:pt x="317235" y="25183"/>
                </a:lnTo>
                <a:lnTo>
                  <a:pt x="328648" y="22503"/>
                </a:lnTo>
                <a:lnTo>
                  <a:pt x="341018" y="20717"/>
                </a:lnTo>
                <a:lnTo>
                  <a:pt x="354028" y="19526"/>
                </a:lnTo>
                <a:lnTo>
                  <a:pt x="367464" y="18733"/>
                </a:lnTo>
                <a:lnTo>
                  <a:pt x="380231" y="17251"/>
                </a:lnTo>
                <a:lnTo>
                  <a:pt x="392552" y="15310"/>
                </a:lnTo>
                <a:lnTo>
                  <a:pt x="404577" y="13064"/>
                </a:lnTo>
                <a:lnTo>
                  <a:pt x="416403" y="11567"/>
                </a:lnTo>
                <a:lnTo>
                  <a:pt x="428097" y="10569"/>
                </a:lnTo>
                <a:lnTo>
                  <a:pt x="439703" y="9903"/>
                </a:lnTo>
                <a:lnTo>
                  <a:pt x="451250" y="8507"/>
                </a:lnTo>
                <a:lnTo>
                  <a:pt x="462758" y="6624"/>
                </a:lnTo>
                <a:lnTo>
                  <a:pt x="474240" y="4416"/>
                </a:lnTo>
                <a:lnTo>
                  <a:pt x="485705" y="2944"/>
                </a:lnTo>
                <a:lnTo>
                  <a:pt x="497159" y="1962"/>
                </a:lnTo>
                <a:lnTo>
                  <a:pt x="508604" y="1308"/>
                </a:lnTo>
                <a:lnTo>
                  <a:pt x="528941" y="581"/>
                </a:lnTo>
                <a:lnTo>
                  <a:pt x="565281" y="114"/>
                </a:lnTo>
                <a:lnTo>
                  <a:pt x="66008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232"/>
          <p:cNvSpPr/>
          <p:nvPr/>
        </p:nvSpPr>
        <p:spPr>
          <a:xfrm>
            <a:off x="2857500" y="4551998"/>
            <a:ext cx="325718" cy="247294"/>
          </a:xfrm>
          <a:custGeom>
            <a:avLst/>
            <a:gdLst/>
            <a:ahLst/>
            <a:cxnLst/>
            <a:rect l="0" t="0" r="0" b="0"/>
            <a:pathLst>
              <a:path w="325718" h="247294">
                <a:moveTo>
                  <a:pt x="120014" y="8572"/>
                </a:moveTo>
                <a:lnTo>
                  <a:pt x="106362" y="8572"/>
                </a:lnTo>
                <a:lnTo>
                  <a:pt x="102340" y="9524"/>
                </a:lnTo>
                <a:lnTo>
                  <a:pt x="99659" y="11112"/>
                </a:lnTo>
                <a:lnTo>
                  <a:pt x="95356" y="15953"/>
                </a:lnTo>
                <a:lnTo>
                  <a:pt x="94051" y="16350"/>
                </a:lnTo>
                <a:lnTo>
                  <a:pt x="86105" y="17113"/>
                </a:lnTo>
                <a:lnTo>
                  <a:pt x="90388" y="17135"/>
                </a:lnTo>
                <a:lnTo>
                  <a:pt x="91691" y="16185"/>
                </a:lnTo>
                <a:lnTo>
                  <a:pt x="92560" y="14600"/>
                </a:lnTo>
                <a:lnTo>
                  <a:pt x="93139" y="12590"/>
                </a:lnTo>
                <a:lnTo>
                  <a:pt x="94477" y="11251"/>
                </a:lnTo>
                <a:lnTo>
                  <a:pt x="96322" y="10358"/>
                </a:lnTo>
                <a:lnTo>
                  <a:pt x="98505" y="9763"/>
                </a:lnTo>
                <a:lnTo>
                  <a:pt x="106010" y="9101"/>
                </a:lnTo>
                <a:lnTo>
                  <a:pt x="110678" y="8924"/>
                </a:lnTo>
                <a:lnTo>
                  <a:pt x="114742" y="7854"/>
                </a:lnTo>
                <a:lnTo>
                  <a:pt x="121799" y="4125"/>
                </a:lnTo>
                <a:lnTo>
                  <a:pt x="130650" y="1833"/>
                </a:lnTo>
                <a:lnTo>
                  <a:pt x="135677" y="1222"/>
                </a:lnTo>
                <a:lnTo>
                  <a:pt x="141887" y="814"/>
                </a:lnTo>
                <a:lnTo>
                  <a:pt x="148883" y="543"/>
                </a:lnTo>
                <a:lnTo>
                  <a:pt x="169843" y="160"/>
                </a:lnTo>
                <a:lnTo>
                  <a:pt x="245736" y="0"/>
                </a:lnTo>
                <a:lnTo>
                  <a:pt x="250501" y="952"/>
                </a:lnTo>
                <a:lnTo>
                  <a:pt x="258336" y="4550"/>
                </a:lnTo>
                <a:lnTo>
                  <a:pt x="260806" y="6843"/>
                </a:lnTo>
                <a:lnTo>
                  <a:pt x="262453" y="9325"/>
                </a:lnTo>
                <a:lnTo>
                  <a:pt x="263551" y="11931"/>
                </a:lnTo>
                <a:lnTo>
                  <a:pt x="267311" y="17367"/>
                </a:lnTo>
                <a:lnTo>
                  <a:pt x="269647" y="20150"/>
                </a:lnTo>
                <a:lnTo>
                  <a:pt x="271205" y="22958"/>
                </a:lnTo>
                <a:lnTo>
                  <a:pt x="272935" y="28618"/>
                </a:lnTo>
                <a:lnTo>
                  <a:pt x="273704" y="34309"/>
                </a:lnTo>
                <a:lnTo>
                  <a:pt x="273909" y="37159"/>
                </a:lnTo>
                <a:lnTo>
                  <a:pt x="273093" y="40965"/>
                </a:lnTo>
                <a:lnTo>
                  <a:pt x="271597" y="45408"/>
                </a:lnTo>
                <a:lnTo>
                  <a:pt x="269647" y="50274"/>
                </a:lnTo>
                <a:lnTo>
                  <a:pt x="267395" y="54471"/>
                </a:lnTo>
                <a:lnTo>
                  <a:pt x="262352" y="61674"/>
                </a:lnTo>
                <a:lnTo>
                  <a:pt x="254396" y="68050"/>
                </a:lnTo>
                <a:lnTo>
                  <a:pt x="245462" y="74059"/>
                </a:lnTo>
                <a:lnTo>
                  <a:pt x="238316" y="79905"/>
                </a:lnTo>
                <a:lnTo>
                  <a:pt x="229426" y="85677"/>
                </a:lnTo>
                <a:lnTo>
                  <a:pt x="217297" y="92594"/>
                </a:lnTo>
                <a:lnTo>
                  <a:pt x="199812" y="101528"/>
                </a:lnTo>
                <a:lnTo>
                  <a:pt x="195803" y="102273"/>
                </a:lnTo>
                <a:lnTo>
                  <a:pt x="188720" y="102859"/>
                </a:lnTo>
                <a:lnTo>
                  <a:pt x="188605" y="95488"/>
                </a:lnTo>
                <a:lnTo>
                  <a:pt x="189554" y="95090"/>
                </a:lnTo>
                <a:lnTo>
                  <a:pt x="197921" y="94454"/>
                </a:lnTo>
                <a:lnTo>
                  <a:pt x="205963" y="94343"/>
                </a:lnTo>
                <a:lnTo>
                  <a:pt x="208746" y="94328"/>
                </a:lnTo>
                <a:lnTo>
                  <a:pt x="211554" y="93365"/>
                </a:lnTo>
                <a:lnTo>
                  <a:pt x="217214" y="89755"/>
                </a:lnTo>
                <a:lnTo>
                  <a:pt x="225444" y="87516"/>
                </a:lnTo>
                <a:lnTo>
                  <a:pt x="230306" y="86919"/>
                </a:lnTo>
                <a:lnTo>
                  <a:pt x="235452" y="87473"/>
                </a:lnTo>
                <a:lnTo>
                  <a:pt x="240788" y="88795"/>
                </a:lnTo>
                <a:lnTo>
                  <a:pt x="246250" y="90629"/>
                </a:lnTo>
                <a:lnTo>
                  <a:pt x="251797" y="91851"/>
                </a:lnTo>
                <a:lnTo>
                  <a:pt x="257399" y="92667"/>
                </a:lnTo>
                <a:lnTo>
                  <a:pt x="263039" y="93210"/>
                </a:lnTo>
                <a:lnTo>
                  <a:pt x="268704" y="94525"/>
                </a:lnTo>
                <a:lnTo>
                  <a:pt x="274386" y="96354"/>
                </a:lnTo>
                <a:lnTo>
                  <a:pt x="280079" y="98525"/>
                </a:lnTo>
                <a:lnTo>
                  <a:pt x="288944" y="103479"/>
                </a:lnTo>
                <a:lnTo>
                  <a:pt x="292642" y="106133"/>
                </a:lnTo>
                <a:lnTo>
                  <a:pt x="301830" y="109082"/>
                </a:lnTo>
                <a:lnTo>
                  <a:pt x="306948" y="109869"/>
                </a:lnTo>
                <a:lnTo>
                  <a:pt x="310359" y="112298"/>
                </a:lnTo>
                <a:lnTo>
                  <a:pt x="312633" y="115822"/>
                </a:lnTo>
                <a:lnTo>
                  <a:pt x="314150" y="120078"/>
                </a:lnTo>
                <a:lnTo>
                  <a:pt x="318374" y="127345"/>
                </a:lnTo>
                <a:lnTo>
                  <a:pt x="320835" y="130616"/>
                </a:lnTo>
                <a:lnTo>
                  <a:pt x="322474" y="134702"/>
                </a:lnTo>
                <a:lnTo>
                  <a:pt x="323568" y="139331"/>
                </a:lnTo>
                <a:lnTo>
                  <a:pt x="324297" y="144322"/>
                </a:lnTo>
                <a:lnTo>
                  <a:pt x="324783" y="148602"/>
                </a:lnTo>
                <a:lnTo>
                  <a:pt x="325322" y="155897"/>
                </a:lnTo>
                <a:lnTo>
                  <a:pt x="325562" y="164855"/>
                </a:lnTo>
                <a:lnTo>
                  <a:pt x="325717" y="181577"/>
                </a:lnTo>
                <a:lnTo>
                  <a:pt x="323824" y="185821"/>
                </a:lnTo>
                <a:lnTo>
                  <a:pt x="320658" y="190555"/>
                </a:lnTo>
                <a:lnTo>
                  <a:pt x="316641" y="195617"/>
                </a:lnTo>
                <a:lnTo>
                  <a:pt x="313012" y="199943"/>
                </a:lnTo>
                <a:lnTo>
                  <a:pt x="306438" y="207290"/>
                </a:lnTo>
                <a:lnTo>
                  <a:pt x="297802" y="213731"/>
                </a:lnTo>
                <a:lnTo>
                  <a:pt x="292832" y="216782"/>
                </a:lnTo>
                <a:lnTo>
                  <a:pt x="287614" y="219769"/>
                </a:lnTo>
                <a:lnTo>
                  <a:pt x="276736" y="225627"/>
                </a:lnTo>
                <a:lnTo>
                  <a:pt x="270215" y="227570"/>
                </a:lnTo>
                <a:lnTo>
                  <a:pt x="263011" y="228865"/>
                </a:lnTo>
                <a:lnTo>
                  <a:pt x="255351" y="229729"/>
                </a:lnTo>
                <a:lnTo>
                  <a:pt x="248338" y="231258"/>
                </a:lnTo>
                <a:lnTo>
                  <a:pt x="241759" y="233229"/>
                </a:lnTo>
                <a:lnTo>
                  <a:pt x="235467" y="235496"/>
                </a:lnTo>
                <a:lnTo>
                  <a:pt x="228415" y="237007"/>
                </a:lnTo>
                <a:lnTo>
                  <a:pt x="220857" y="238014"/>
                </a:lnTo>
                <a:lnTo>
                  <a:pt x="212960" y="238686"/>
                </a:lnTo>
                <a:lnTo>
                  <a:pt x="204838" y="240086"/>
                </a:lnTo>
                <a:lnTo>
                  <a:pt x="196566" y="241972"/>
                </a:lnTo>
                <a:lnTo>
                  <a:pt x="188194" y="244182"/>
                </a:lnTo>
                <a:lnTo>
                  <a:pt x="179755" y="245655"/>
                </a:lnTo>
                <a:lnTo>
                  <a:pt x="171272" y="246637"/>
                </a:lnTo>
                <a:lnTo>
                  <a:pt x="162758" y="247293"/>
                </a:lnTo>
                <a:lnTo>
                  <a:pt x="155178" y="246776"/>
                </a:lnTo>
                <a:lnTo>
                  <a:pt x="148219" y="245480"/>
                </a:lnTo>
                <a:lnTo>
                  <a:pt x="141675" y="243663"/>
                </a:lnTo>
                <a:lnTo>
                  <a:pt x="134455" y="242451"/>
                </a:lnTo>
                <a:lnTo>
                  <a:pt x="126784" y="241644"/>
                </a:lnTo>
                <a:lnTo>
                  <a:pt x="118813" y="241106"/>
                </a:lnTo>
                <a:lnTo>
                  <a:pt x="104875" y="240508"/>
                </a:lnTo>
                <a:lnTo>
                  <a:pt x="86319" y="240171"/>
                </a:lnTo>
                <a:lnTo>
                  <a:pt x="45754" y="240037"/>
                </a:lnTo>
                <a:lnTo>
                  <a:pt x="40028" y="239082"/>
                </a:lnTo>
                <a:lnTo>
                  <a:pt x="34305" y="237493"/>
                </a:lnTo>
                <a:lnTo>
                  <a:pt x="28585" y="235481"/>
                </a:lnTo>
                <a:lnTo>
                  <a:pt x="19689" y="233245"/>
                </a:lnTo>
                <a:lnTo>
                  <a:pt x="12561" y="232251"/>
                </a:lnTo>
                <a:lnTo>
                  <a:pt x="9326" y="231987"/>
                </a:lnTo>
                <a:lnTo>
                  <a:pt x="0" y="23145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233"/>
          <p:cNvSpPr/>
          <p:nvPr/>
        </p:nvSpPr>
        <p:spPr>
          <a:xfrm>
            <a:off x="1820228" y="5220652"/>
            <a:ext cx="230231" cy="505768"/>
          </a:xfrm>
          <a:custGeom>
            <a:avLst/>
            <a:gdLst/>
            <a:ahLst/>
            <a:cxnLst/>
            <a:rect l="0" t="0" r="0" b="0"/>
            <a:pathLst>
              <a:path w="230231" h="505768">
                <a:moveTo>
                  <a:pt x="25716" y="0"/>
                </a:moveTo>
                <a:lnTo>
                  <a:pt x="1231" y="0"/>
                </a:lnTo>
                <a:lnTo>
                  <a:pt x="820" y="953"/>
                </a:lnTo>
                <a:lnTo>
                  <a:pt x="161" y="9325"/>
                </a:lnTo>
                <a:lnTo>
                  <a:pt x="20" y="24864"/>
                </a:lnTo>
                <a:lnTo>
                  <a:pt x="0" y="74094"/>
                </a:lnTo>
                <a:lnTo>
                  <a:pt x="2540" y="88176"/>
                </a:lnTo>
                <a:lnTo>
                  <a:pt x="5890" y="103007"/>
                </a:lnTo>
                <a:lnTo>
                  <a:pt x="7380" y="115949"/>
                </a:lnTo>
                <a:lnTo>
                  <a:pt x="8042" y="128050"/>
                </a:lnTo>
                <a:lnTo>
                  <a:pt x="8336" y="139779"/>
                </a:lnTo>
                <a:lnTo>
                  <a:pt x="8467" y="151342"/>
                </a:lnTo>
                <a:lnTo>
                  <a:pt x="9454" y="156139"/>
                </a:lnTo>
                <a:lnTo>
                  <a:pt x="15395" y="168395"/>
                </a:lnTo>
                <a:lnTo>
                  <a:pt x="20494" y="178347"/>
                </a:lnTo>
                <a:lnTo>
                  <a:pt x="25935" y="186581"/>
                </a:lnTo>
                <a:lnTo>
                  <a:pt x="28720" y="190110"/>
                </a:lnTo>
                <a:lnTo>
                  <a:pt x="31529" y="192462"/>
                </a:lnTo>
                <a:lnTo>
                  <a:pt x="34354" y="194031"/>
                </a:lnTo>
                <a:lnTo>
                  <a:pt x="40033" y="195773"/>
                </a:lnTo>
                <a:lnTo>
                  <a:pt x="45732" y="196548"/>
                </a:lnTo>
                <a:lnTo>
                  <a:pt x="49537" y="196755"/>
                </a:lnTo>
                <a:lnTo>
                  <a:pt x="58846" y="196984"/>
                </a:lnTo>
                <a:lnTo>
                  <a:pt x="84207" y="197151"/>
                </a:lnTo>
                <a:lnTo>
                  <a:pt x="88523" y="196204"/>
                </a:lnTo>
                <a:lnTo>
                  <a:pt x="92352" y="194620"/>
                </a:lnTo>
                <a:lnTo>
                  <a:pt x="99147" y="190321"/>
                </a:lnTo>
                <a:lnTo>
                  <a:pt x="105343" y="185235"/>
                </a:lnTo>
                <a:lnTo>
                  <a:pt x="111271" y="177259"/>
                </a:lnTo>
                <a:lnTo>
                  <a:pt x="118033" y="167364"/>
                </a:lnTo>
                <a:lnTo>
                  <a:pt x="122503" y="162059"/>
                </a:lnTo>
                <a:lnTo>
                  <a:pt x="127388" y="156617"/>
                </a:lnTo>
                <a:lnTo>
                  <a:pt x="132817" y="148030"/>
                </a:lnTo>
                <a:lnTo>
                  <a:pt x="138412" y="132761"/>
                </a:lnTo>
                <a:lnTo>
                  <a:pt x="143431" y="119013"/>
                </a:lnTo>
                <a:lnTo>
                  <a:pt x="148837" y="106552"/>
                </a:lnTo>
                <a:lnTo>
                  <a:pt x="154414" y="94664"/>
                </a:lnTo>
                <a:lnTo>
                  <a:pt x="159115" y="83030"/>
                </a:lnTo>
                <a:lnTo>
                  <a:pt x="161205" y="71510"/>
                </a:lnTo>
                <a:lnTo>
                  <a:pt x="164673" y="60040"/>
                </a:lnTo>
                <a:lnTo>
                  <a:pt x="166932" y="54314"/>
                </a:lnTo>
                <a:lnTo>
                  <a:pt x="167485" y="49544"/>
                </a:lnTo>
                <a:lnTo>
                  <a:pt x="166901" y="45412"/>
                </a:lnTo>
                <a:lnTo>
                  <a:pt x="164665" y="37328"/>
                </a:lnTo>
                <a:lnTo>
                  <a:pt x="163406" y="23019"/>
                </a:lnTo>
                <a:lnTo>
                  <a:pt x="162981" y="9169"/>
                </a:lnTo>
                <a:lnTo>
                  <a:pt x="162877" y="47"/>
                </a:lnTo>
                <a:lnTo>
                  <a:pt x="167428" y="14"/>
                </a:lnTo>
                <a:lnTo>
                  <a:pt x="168768" y="962"/>
                </a:lnTo>
                <a:lnTo>
                  <a:pt x="169662" y="2547"/>
                </a:lnTo>
                <a:lnTo>
                  <a:pt x="170655" y="6847"/>
                </a:lnTo>
                <a:lnTo>
                  <a:pt x="171344" y="20152"/>
                </a:lnTo>
                <a:lnTo>
                  <a:pt x="177320" y="38306"/>
                </a:lnTo>
                <a:lnTo>
                  <a:pt x="178821" y="49093"/>
                </a:lnTo>
                <a:lnTo>
                  <a:pt x="182028" y="60237"/>
                </a:lnTo>
                <a:lnTo>
                  <a:pt x="184217" y="65875"/>
                </a:lnTo>
                <a:lnTo>
                  <a:pt x="186649" y="79760"/>
                </a:lnTo>
                <a:lnTo>
                  <a:pt x="188682" y="94504"/>
                </a:lnTo>
                <a:lnTo>
                  <a:pt x="192761" y="107407"/>
                </a:lnTo>
                <a:lnTo>
                  <a:pt x="197748" y="119491"/>
                </a:lnTo>
                <a:lnTo>
                  <a:pt x="203140" y="132165"/>
                </a:lnTo>
                <a:lnTo>
                  <a:pt x="208711" y="147323"/>
                </a:lnTo>
                <a:lnTo>
                  <a:pt x="210578" y="155365"/>
                </a:lnTo>
                <a:lnTo>
                  <a:pt x="211822" y="163584"/>
                </a:lnTo>
                <a:lnTo>
                  <a:pt x="212652" y="171921"/>
                </a:lnTo>
                <a:lnTo>
                  <a:pt x="214158" y="180336"/>
                </a:lnTo>
                <a:lnTo>
                  <a:pt x="216114" y="188805"/>
                </a:lnTo>
                <a:lnTo>
                  <a:pt x="218371" y="197307"/>
                </a:lnTo>
                <a:lnTo>
                  <a:pt x="219875" y="205833"/>
                </a:lnTo>
                <a:lnTo>
                  <a:pt x="220878" y="214375"/>
                </a:lnTo>
                <a:lnTo>
                  <a:pt x="221546" y="222926"/>
                </a:lnTo>
                <a:lnTo>
                  <a:pt x="221992" y="231485"/>
                </a:lnTo>
                <a:lnTo>
                  <a:pt x="222488" y="248614"/>
                </a:lnTo>
                <a:lnTo>
                  <a:pt x="223572" y="258136"/>
                </a:lnTo>
                <a:lnTo>
                  <a:pt x="225248" y="268293"/>
                </a:lnTo>
                <a:lnTo>
                  <a:pt x="227317" y="278875"/>
                </a:lnTo>
                <a:lnTo>
                  <a:pt x="228697" y="288786"/>
                </a:lnTo>
                <a:lnTo>
                  <a:pt x="229617" y="298252"/>
                </a:lnTo>
                <a:lnTo>
                  <a:pt x="230230" y="307420"/>
                </a:lnTo>
                <a:lnTo>
                  <a:pt x="229686" y="316389"/>
                </a:lnTo>
                <a:lnTo>
                  <a:pt x="228371" y="325226"/>
                </a:lnTo>
                <a:lnTo>
                  <a:pt x="226542" y="333975"/>
                </a:lnTo>
                <a:lnTo>
                  <a:pt x="225323" y="342665"/>
                </a:lnTo>
                <a:lnTo>
                  <a:pt x="224510" y="351316"/>
                </a:lnTo>
                <a:lnTo>
                  <a:pt x="223968" y="359941"/>
                </a:lnTo>
                <a:lnTo>
                  <a:pt x="222654" y="368548"/>
                </a:lnTo>
                <a:lnTo>
                  <a:pt x="220826" y="377143"/>
                </a:lnTo>
                <a:lnTo>
                  <a:pt x="218654" y="385732"/>
                </a:lnTo>
                <a:lnTo>
                  <a:pt x="213702" y="400354"/>
                </a:lnTo>
                <a:lnTo>
                  <a:pt x="208325" y="414155"/>
                </a:lnTo>
                <a:lnTo>
                  <a:pt x="202761" y="429814"/>
                </a:lnTo>
                <a:lnTo>
                  <a:pt x="197113" y="443758"/>
                </a:lnTo>
                <a:lnTo>
                  <a:pt x="194273" y="450144"/>
                </a:lnTo>
                <a:lnTo>
                  <a:pt x="190475" y="455353"/>
                </a:lnTo>
                <a:lnTo>
                  <a:pt x="186038" y="459779"/>
                </a:lnTo>
                <a:lnTo>
                  <a:pt x="181175" y="463682"/>
                </a:lnTo>
                <a:lnTo>
                  <a:pt x="176980" y="468189"/>
                </a:lnTo>
                <a:lnTo>
                  <a:pt x="173232" y="473099"/>
                </a:lnTo>
                <a:lnTo>
                  <a:pt x="169780" y="478276"/>
                </a:lnTo>
                <a:lnTo>
                  <a:pt x="164621" y="482681"/>
                </a:lnTo>
                <a:lnTo>
                  <a:pt x="158325" y="486570"/>
                </a:lnTo>
                <a:lnTo>
                  <a:pt x="151270" y="490115"/>
                </a:lnTo>
                <a:lnTo>
                  <a:pt x="144661" y="492478"/>
                </a:lnTo>
                <a:lnTo>
                  <a:pt x="138350" y="494054"/>
                </a:lnTo>
                <a:lnTo>
                  <a:pt x="132238" y="495104"/>
                </a:lnTo>
                <a:lnTo>
                  <a:pt x="127211" y="496757"/>
                </a:lnTo>
                <a:lnTo>
                  <a:pt x="122907" y="498812"/>
                </a:lnTo>
                <a:lnTo>
                  <a:pt x="119085" y="501134"/>
                </a:lnTo>
                <a:lnTo>
                  <a:pt x="114632" y="502682"/>
                </a:lnTo>
                <a:lnTo>
                  <a:pt x="109759" y="503714"/>
                </a:lnTo>
                <a:lnTo>
                  <a:pt x="104605" y="504402"/>
                </a:lnTo>
                <a:lnTo>
                  <a:pt x="99264" y="504860"/>
                </a:lnTo>
                <a:lnTo>
                  <a:pt x="93798" y="505166"/>
                </a:lnTo>
                <a:lnTo>
                  <a:pt x="88249" y="505370"/>
                </a:lnTo>
                <a:lnTo>
                  <a:pt x="60717" y="505697"/>
                </a:lnTo>
                <a:lnTo>
                  <a:pt x="40850" y="505767"/>
                </a:lnTo>
                <a:lnTo>
                  <a:pt x="37711" y="504818"/>
                </a:lnTo>
                <a:lnTo>
                  <a:pt x="31682" y="501224"/>
                </a:lnTo>
                <a:lnTo>
                  <a:pt x="25716" y="49720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234"/>
          <p:cNvSpPr/>
          <p:nvPr/>
        </p:nvSpPr>
        <p:spPr>
          <a:xfrm>
            <a:off x="2214562" y="5212079"/>
            <a:ext cx="145733" cy="25719"/>
          </a:xfrm>
          <a:custGeom>
            <a:avLst/>
            <a:gdLst/>
            <a:ahLst/>
            <a:cxnLst/>
            <a:rect l="0" t="0" r="0" b="0"/>
            <a:pathLst>
              <a:path w="145733" h="25719">
                <a:moveTo>
                  <a:pt x="0" y="25718"/>
                </a:moveTo>
                <a:lnTo>
                  <a:pt x="4939" y="25718"/>
                </a:lnTo>
                <a:lnTo>
                  <a:pt x="2830" y="25718"/>
                </a:lnTo>
                <a:lnTo>
                  <a:pt x="5389" y="25718"/>
                </a:lnTo>
                <a:lnTo>
                  <a:pt x="7403" y="24766"/>
                </a:lnTo>
                <a:lnTo>
                  <a:pt x="9698" y="23178"/>
                </a:lnTo>
                <a:lnTo>
                  <a:pt x="12180" y="21168"/>
                </a:lnTo>
                <a:lnTo>
                  <a:pt x="14787" y="19827"/>
                </a:lnTo>
                <a:lnTo>
                  <a:pt x="17478" y="18933"/>
                </a:lnTo>
                <a:lnTo>
                  <a:pt x="20225" y="18337"/>
                </a:lnTo>
                <a:lnTo>
                  <a:pt x="23961" y="17940"/>
                </a:lnTo>
                <a:lnTo>
                  <a:pt x="28356" y="17675"/>
                </a:lnTo>
                <a:lnTo>
                  <a:pt x="37368" y="17381"/>
                </a:lnTo>
                <a:lnTo>
                  <a:pt x="48749" y="17216"/>
                </a:lnTo>
                <a:lnTo>
                  <a:pt x="58496" y="17177"/>
                </a:lnTo>
                <a:lnTo>
                  <a:pt x="62810" y="16214"/>
                </a:lnTo>
                <a:lnTo>
                  <a:pt x="66638" y="14619"/>
                </a:lnTo>
                <a:lnTo>
                  <a:pt x="70143" y="12604"/>
                </a:lnTo>
                <a:lnTo>
                  <a:pt x="74385" y="11260"/>
                </a:lnTo>
                <a:lnTo>
                  <a:pt x="79117" y="10365"/>
                </a:lnTo>
                <a:lnTo>
                  <a:pt x="84177" y="9768"/>
                </a:lnTo>
                <a:lnTo>
                  <a:pt x="89456" y="9370"/>
                </a:lnTo>
                <a:lnTo>
                  <a:pt x="94879" y="9104"/>
                </a:lnTo>
                <a:lnTo>
                  <a:pt x="109075" y="8731"/>
                </a:lnTo>
                <a:lnTo>
                  <a:pt x="112722" y="8678"/>
                </a:lnTo>
                <a:lnTo>
                  <a:pt x="116105" y="7690"/>
                </a:lnTo>
                <a:lnTo>
                  <a:pt x="119314" y="6080"/>
                </a:lnTo>
                <a:lnTo>
                  <a:pt x="122405" y="4054"/>
                </a:lnTo>
                <a:lnTo>
                  <a:pt x="125418" y="2703"/>
                </a:lnTo>
                <a:lnTo>
                  <a:pt x="128380" y="1802"/>
                </a:lnTo>
                <a:lnTo>
                  <a:pt x="131306" y="1202"/>
                </a:lnTo>
                <a:lnTo>
                  <a:pt x="134210" y="801"/>
                </a:lnTo>
                <a:lnTo>
                  <a:pt x="137098" y="534"/>
                </a:lnTo>
                <a:lnTo>
                  <a:pt x="14573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235"/>
          <p:cNvSpPr/>
          <p:nvPr/>
        </p:nvSpPr>
        <p:spPr>
          <a:xfrm>
            <a:off x="2171804" y="5306377"/>
            <a:ext cx="171347" cy="34291"/>
          </a:xfrm>
          <a:custGeom>
            <a:avLst/>
            <a:gdLst/>
            <a:ahLst/>
            <a:cxnLst/>
            <a:rect l="0" t="0" r="0" b="0"/>
            <a:pathLst>
              <a:path w="171347" h="34291">
                <a:moveTo>
                  <a:pt x="8468" y="34290"/>
                </a:moveTo>
                <a:lnTo>
                  <a:pt x="0" y="34290"/>
                </a:lnTo>
                <a:lnTo>
                  <a:pt x="28515" y="34290"/>
                </a:lnTo>
                <a:lnTo>
                  <a:pt x="31358" y="33338"/>
                </a:lnTo>
                <a:lnTo>
                  <a:pt x="34206" y="31751"/>
                </a:lnTo>
                <a:lnTo>
                  <a:pt x="37056" y="29739"/>
                </a:lnTo>
                <a:lnTo>
                  <a:pt x="40862" y="28398"/>
                </a:lnTo>
                <a:lnTo>
                  <a:pt x="45304" y="27505"/>
                </a:lnTo>
                <a:lnTo>
                  <a:pt x="50170" y="26909"/>
                </a:lnTo>
                <a:lnTo>
                  <a:pt x="55319" y="25559"/>
                </a:lnTo>
                <a:lnTo>
                  <a:pt x="60657" y="23707"/>
                </a:lnTo>
                <a:lnTo>
                  <a:pt x="66121" y="21520"/>
                </a:lnTo>
                <a:lnTo>
                  <a:pt x="70716" y="20062"/>
                </a:lnTo>
                <a:lnTo>
                  <a:pt x="74732" y="19089"/>
                </a:lnTo>
                <a:lnTo>
                  <a:pt x="78361" y="18442"/>
                </a:lnTo>
                <a:lnTo>
                  <a:pt x="83638" y="17056"/>
                </a:lnTo>
                <a:lnTo>
                  <a:pt x="90014" y="15181"/>
                </a:lnTo>
                <a:lnTo>
                  <a:pt x="97122" y="12979"/>
                </a:lnTo>
                <a:lnTo>
                  <a:pt x="103766" y="11510"/>
                </a:lnTo>
                <a:lnTo>
                  <a:pt x="110100" y="10531"/>
                </a:lnTo>
                <a:lnTo>
                  <a:pt x="116228" y="9878"/>
                </a:lnTo>
                <a:lnTo>
                  <a:pt x="123170" y="8490"/>
                </a:lnTo>
                <a:lnTo>
                  <a:pt x="130656" y="6613"/>
                </a:lnTo>
                <a:lnTo>
                  <a:pt x="138504" y="4409"/>
                </a:lnTo>
                <a:lnTo>
                  <a:pt x="145641" y="2939"/>
                </a:lnTo>
                <a:lnTo>
                  <a:pt x="152304" y="1960"/>
                </a:lnTo>
                <a:lnTo>
                  <a:pt x="17134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236"/>
          <p:cNvSpPr/>
          <p:nvPr/>
        </p:nvSpPr>
        <p:spPr>
          <a:xfrm>
            <a:off x="2471737" y="5126472"/>
            <a:ext cx="240031" cy="257049"/>
          </a:xfrm>
          <a:custGeom>
            <a:avLst/>
            <a:gdLst/>
            <a:ahLst/>
            <a:cxnLst/>
            <a:rect l="0" t="0" r="0" b="0"/>
            <a:pathLst>
              <a:path w="240031" h="257049">
                <a:moveTo>
                  <a:pt x="0" y="77035"/>
                </a:moveTo>
                <a:lnTo>
                  <a:pt x="0" y="61434"/>
                </a:lnTo>
                <a:lnTo>
                  <a:pt x="2540" y="58037"/>
                </a:lnTo>
                <a:lnTo>
                  <a:pt x="9325" y="50769"/>
                </a:lnTo>
                <a:lnTo>
                  <a:pt x="11932" y="48094"/>
                </a:lnTo>
                <a:lnTo>
                  <a:pt x="15574" y="45359"/>
                </a:lnTo>
                <a:lnTo>
                  <a:pt x="19908" y="42583"/>
                </a:lnTo>
                <a:lnTo>
                  <a:pt x="24702" y="39779"/>
                </a:lnTo>
                <a:lnTo>
                  <a:pt x="28851" y="36958"/>
                </a:lnTo>
                <a:lnTo>
                  <a:pt x="36000" y="31283"/>
                </a:lnTo>
                <a:lnTo>
                  <a:pt x="42353" y="25586"/>
                </a:lnTo>
                <a:lnTo>
                  <a:pt x="49303" y="19878"/>
                </a:lnTo>
                <a:lnTo>
                  <a:pt x="53824" y="17023"/>
                </a:lnTo>
                <a:lnTo>
                  <a:pt x="58743" y="14167"/>
                </a:lnTo>
                <a:lnTo>
                  <a:pt x="63927" y="12263"/>
                </a:lnTo>
                <a:lnTo>
                  <a:pt x="69288" y="10994"/>
                </a:lnTo>
                <a:lnTo>
                  <a:pt x="74767" y="10148"/>
                </a:lnTo>
                <a:lnTo>
                  <a:pt x="79372" y="8631"/>
                </a:lnTo>
                <a:lnTo>
                  <a:pt x="83395" y="6667"/>
                </a:lnTo>
                <a:lnTo>
                  <a:pt x="90404" y="2898"/>
                </a:lnTo>
                <a:lnTo>
                  <a:pt x="96695" y="1223"/>
                </a:lnTo>
                <a:lnTo>
                  <a:pt x="102665" y="478"/>
                </a:lnTo>
                <a:lnTo>
                  <a:pt x="109447" y="148"/>
                </a:lnTo>
                <a:lnTo>
                  <a:pt x="118810" y="0"/>
                </a:lnTo>
                <a:lnTo>
                  <a:pt x="123022" y="914"/>
                </a:lnTo>
                <a:lnTo>
                  <a:pt x="133500" y="5797"/>
                </a:lnTo>
                <a:lnTo>
                  <a:pt x="139661" y="7274"/>
                </a:lnTo>
                <a:lnTo>
                  <a:pt x="145574" y="10470"/>
                </a:lnTo>
                <a:lnTo>
                  <a:pt x="148484" y="12656"/>
                </a:lnTo>
                <a:lnTo>
                  <a:pt x="154258" y="15085"/>
                </a:lnTo>
                <a:lnTo>
                  <a:pt x="157131" y="15733"/>
                </a:lnTo>
                <a:lnTo>
                  <a:pt x="159047" y="17117"/>
                </a:lnTo>
                <a:lnTo>
                  <a:pt x="160324" y="18992"/>
                </a:lnTo>
                <a:lnTo>
                  <a:pt x="161175" y="21195"/>
                </a:lnTo>
                <a:lnTo>
                  <a:pt x="162121" y="28722"/>
                </a:lnTo>
                <a:lnTo>
                  <a:pt x="162541" y="37465"/>
                </a:lnTo>
                <a:lnTo>
                  <a:pt x="162728" y="44526"/>
                </a:lnTo>
                <a:lnTo>
                  <a:pt x="161825" y="48695"/>
                </a:lnTo>
                <a:lnTo>
                  <a:pt x="160271" y="53379"/>
                </a:lnTo>
                <a:lnTo>
                  <a:pt x="158282" y="58407"/>
                </a:lnTo>
                <a:lnTo>
                  <a:pt x="156004" y="63664"/>
                </a:lnTo>
                <a:lnTo>
                  <a:pt x="150932" y="74585"/>
                </a:lnTo>
                <a:lnTo>
                  <a:pt x="149199" y="80164"/>
                </a:lnTo>
                <a:lnTo>
                  <a:pt x="148044" y="85789"/>
                </a:lnTo>
                <a:lnTo>
                  <a:pt x="147273" y="91443"/>
                </a:lnTo>
                <a:lnTo>
                  <a:pt x="144855" y="97118"/>
                </a:lnTo>
                <a:lnTo>
                  <a:pt x="141337" y="102806"/>
                </a:lnTo>
                <a:lnTo>
                  <a:pt x="137088" y="108503"/>
                </a:lnTo>
                <a:lnTo>
                  <a:pt x="134254" y="115159"/>
                </a:lnTo>
                <a:lnTo>
                  <a:pt x="132365" y="122454"/>
                </a:lnTo>
                <a:lnTo>
                  <a:pt x="131106" y="130174"/>
                </a:lnTo>
                <a:lnTo>
                  <a:pt x="128361" y="137226"/>
                </a:lnTo>
                <a:lnTo>
                  <a:pt x="124627" y="143833"/>
                </a:lnTo>
                <a:lnTo>
                  <a:pt x="120232" y="150141"/>
                </a:lnTo>
                <a:lnTo>
                  <a:pt x="116350" y="156253"/>
                </a:lnTo>
                <a:lnTo>
                  <a:pt x="112809" y="162232"/>
                </a:lnTo>
                <a:lnTo>
                  <a:pt x="109496" y="168123"/>
                </a:lnTo>
                <a:lnTo>
                  <a:pt x="103275" y="179749"/>
                </a:lnTo>
                <a:lnTo>
                  <a:pt x="91520" y="202734"/>
                </a:lnTo>
                <a:lnTo>
                  <a:pt x="88636" y="207507"/>
                </a:lnTo>
                <a:lnTo>
                  <a:pt x="82891" y="215350"/>
                </a:lnTo>
                <a:lnTo>
                  <a:pt x="79703" y="222011"/>
                </a:lnTo>
                <a:lnTo>
                  <a:pt x="78286" y="228146"/>
                </a:lnTo>
                <a:lnTo>
                  <a:pt x="77488" y="236003"/>
                </a:lnTo>
                <a:lnTo>
                  <a:pt x="77197" y="243949"/>
                </a:lnTo>
                <a:lnTo>
                  <a:pt x="77156" y="252638"/>
                </a:lnTo>
                <a:lnTo>
                  <a:pt x="78108" y="254111"/>
                </a:lnTo>
                <a:lnTo>
                  <a:pt x="79694" y="255094"/>
                </a:lnTo>
                <a:lnTo>
                  <a:pt x="83997" y="256184"/>
                </a:lnTo>
                <a:lnTo>
                  <a:pt x="90822" y="256799"/>
                </a:lnTo>
                <a:lnTo>
                  <a:pt x="96151" y="257006"/>
                </a:lnTo>
                <a:lnTo>
                  <a:pt x="106094" y="257048"/>
                </a:lnTo>
                <a:lnTo>
                  <a:pt x="108829" y="256099"/>
                </a:lnTo>
                <a:lnTo>
                  <a:pt x="114409" y="252504"/>
                </a:lnTo>
                <a:lnTo>
                  <a:pt x="120063" y="250271"/>
                </a:lnTo>
                <a:lnTo>
                  <a:pt x="126704" y="248327"/>
                </a:lnTo>
                <a:lnTo>
                  <a:pt x="131142" y="246474"/>
                </a:lnTo>
                <a:lnTo>
                  <a:pt x="136005" y="244287"/>
                </a:lnTo>
                <a:lnTo>
                  <a:pt x="140200" y="241877"/>
                </a:lnTo>
                <a:lnTo>
                  <a:pt x="147401" y="236658"/>
                </a:lnTo>
                <a:lnTo>
                  <a:pt x="151607" y="233932"/>
                </a:lnTo>
                <a:lnTo>
                  <a:pt x="156317" y="231164"/>
                </a:lnTo>
                <a:lnTo>
                  <a:pt x="161361" y="228365"/>
                </a:lnTo>
                <a:lnTo>
                  <a:pt x="165677" y="224594"/>
                </a:lnTo>
                <a:lnTo>
                  <a:pt x="169506" y="220176"/>
                </a:lnTo>
                <a:lnTo>
                  <a:pt x="173012" y="215324"/>
                </a:lnTo>
                <a:lnTo>
                  <a:pt x="177254" y="210185"/>
                </a:lnTo>
                <a:lnTo>
                  <a:pt x="181987" y="204854"/>
                </a:lnTo>
                <a:lnTo>
                  <a:pt x="192325" y="193851"/>
                </a:lnTo>
                <a:lnTo>
                  <a:pt x="203271" y="182611"/>
                </a:lnTo>
                <a:lnTo>
                  <a:pt x="207904" y="176947"/>
                </a:lnTo>
                <a:lnTo>
                  <a:pt x="211945" y="171265"/>
                </a:lnTo>
                <a:lnTo>
                  <a:pt x="215592" y="165572"/>
                </a:lnTo>
                <a:lnTo>
                  <a:pt x="219928" y="159872"/>
                </a:lnTo>
                <a:lnTo>
                  <a:pt x="224723" y="154168"/>
                </a:lnTo>
                <a:lnTo>
                  <a:pt x="229826" y="148459"/>
                </a:lnTo>
                <a:lnTo>
                  <a:pt x="233227" y="143701"/>
                </a:lnTo>
                <a:lnTo>
                  <a:pt x="235495" y="139577"/>
                </a:lnTo>
                <a:lnTo>
                  <a:pt x="240030" y="12847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237"/>
          <p:cNvSpPr/>
          <p:nvPr/>
        </p:nvSpPr>
        <p:spPr>
          <a:xfrm>
            <a:off x="2763202" y="5092099"/>
            <a:ext cx="231459" cy="205706"/>
          </a:xfrm>
          <a:custGeom>
            <a:avLst/>
            <a:gdLst/>
            <a:ahLst/>
            <a:cxnLst/>
            <a:rect l="0" t="0" r="0" b="0"/>
            <a:pathLst>
              <a:path w="231459" h="205706">
                <a:moveTo>
                  <a:pt x="0" y="34255"/>
                </a:moveTo>
                <a:lnTo>
                  <a:pt x="8541" y="34255"/>
                </a:lnTo>
                <a:lnTo>
                  <a:pt x="8563" y="29705"/>
                </a:lnTo>
                <a:lnTo>
                  <a:pt x="9519" y="28364"/>
                </a:lnTo>
                <a:lnTo>
                  <a:pt x="11109" y="27471"/>
                </a:lnTo>
                <a:lnTo>
                  <a:pt x="15415" y="26477"/>
                </a:lnTo>
                <a:lnTo>
                  <a:pt x="20503" y="26036"/>
                </a:lnTo>
                <a:lnTo>
                  <a:pt x="23194" y="24966"/>
                </a:lnTo>
                <a:lnTo>
                  <a:pt x="28723" y="21237"/>
                </a:lnTo>
                <a:lnTo>
                  <a:pt x="34356" y="18944"/>
                </a:lnTo>
                <a:lnTo>
                  <a:pt x="37191" y="18334"/>
                </a:lnTo>
                <a:lnTo>
                  <a:pt x="42882" y="15114"/>
                </a:lnTo>
                <a:lnTo>
                  <a:pt x="45733" y="12922"/>
                </a:lnTo>
                <a:lnTo>
                  <a:pt x="51441" y="10487"/>
                </a:lnTo>
                <a:lnTo>
                  <a:pt x="58105" y="8452"/>
                </a:lnTo>
                <a:lnTo>
                  <a:pt x="62549" y="6575"/>
                </a:lnTo>
                <a:lnTo>
                  <a:pt x="67417" y="4372"/>
                </a:lnTo>
                <a:lnTo>
                  <a:pt x="71615" y="2903"/>
                </a:lnTo>
                <a:lnTo>
                  <a:pt x="78819" y="1271"/>
                </a:lnTo>
                <a:lnTo>
                  <a:pt x="83026" y="836"/>
                </a:lnTo>
                <a:lnTo>
                  <a:pt x="87735" y="546"/>
                </a:lnTo>
                <a:lnTo>
                  <a:pt x="97096" y="223"/>
                </a:lnTo>
                <a:lnTo>
                  <a:pt x="108673" y="42"/>
                </a:lnTo>
                <a:lnTo>
                  <a:pt x="118467" y="0"/>
                </a:lnTo>
                <a:lnTo>
                  <a:pt x="122793" y="941"/>
                </a:lnTo>
                <a:lnTo>
                  <a:pt x="126629" y="2521"/>
                </a:lnTo>
                <a:lnTo>
                  <a:pt x="133432" y="5864"/>
                </a:lnTo>
                <a:lnTo>
                  <a:pt x="139631" y="7350"/>
                </a:lnTo>
                <a:lnTo>
                  <a:pt x="141665" y="8698"/>
                </a:lnTo>
                <a:lnTo>
                  <a:pt x="143020" y="10550"/>
                </a:lnTo>
                <a:lnTo>
                  <a:pt x="143925" y="12737"/>
                </a:lnTo>
                <a:lnTo>
                  <a:pt x="147469" y="17707"/>
                </a:lnTo>
                <a:lnTo>
                  <a:pt x="149748" y="20366"/>
                </a:lnTo>
                <a:lnTo>
                  <a:pt x="151267" y="23091"/>
                </a:lnTo>
                <a:lnTo>
                  <a:pt x="152955" y="28658"/>
                </a:lnTo>
                <a:lnTo>
                  <a:pt x="153405" y="32429"/>
                </a:lnTo>
                <a:lnTo>
                  <a:pt x="153705" y="36848"/>
                </a:lnTo>
                <a:lnTo>
                  <a:pt x="154038" y="45885"/>
                </a:lnTo>
                <a:lnTo>
                  <a:pt x="154186" y="53077"/>
                </a:lnTo>
                <a:lnTo>
                  <a:pt x="153273" y="57281"/>
                </a:lnTo>
                <a:lnTo>
                  <a:pt x="151712" y="61988"/>
                </a:lnTo>
                <a:lnTo>
                  <a:pt x="149719" y="67031"/>
                </a:lnTo>
                <a:lnTo>
                  <a:pt x="147438" y="72299"/>
                </a:lnTo>
                <a:lnTo>
                  <a:pt x="142363" y="83232"/>
                </a:lnTo>
                <a:lnTo>
                  <a:pt x="134151" y="100096"/>
                </a:lnTo>
                <a:lnTo>
                  <a:pt x="130391" y="104819"/>
                </a:lnTo>
                <a:lnTo>
                  <a:pt x="125980" y="108921"/>
                </a:lnTo>
                <a:lnTo>
                  <a:pt x="121134" y="112607"/>
                </a:lnTo>
                <a:lnTo>
                  <a:pt x="116951" y="116970"/>
                </a:lnTo>
                <a:lnTo>
                  <a:pt x="113210" y="121784"/>
                </a:lnTo>
                <a:lnTo>
                  <a:pt x="109763" y="126897"/>
                </a:lnTo>
                <a:lnTo>
                  <a:pt x="106513" y="132212"/>
                </a:lnTo>
                <a:lnTo>
                  <a:pt x="103394" y="137660"/>
                </a:lnTo>
                <a:lnTo>
                  <a:pt x="100362" y="143197"/>
                </a:lnTo>
                <a:lnTo>
                  <a:pt x="96435" y="148793"/>
                </a:lnTo>
                <a:lnTo>
                  <a:pt x="91913" y="154429"/>
                </a:lnTo>
                <a:lnTo>
                  <a:pt x="86993" y="160092"/>
                </a:lnTo>
                <a:lnTo>
                  <a:pt x="78986" y="168922"/>
                </a:lnTo>
                <a:lnTo>
                  <a:pt x="72252" y="176023"/>
                </a:lnTo>
                <a:lnTo>
                  <a:pt x="53160" y="195396"/>
                </a:lnTo>
                <a:lnTo>
                  <a:pt x="52585" y="196928"/>
                </a:lnTo>
                <a:lnTo>
                  <a:pt x="51776" y="202681"/>
                </a:lnTo>
                <a:lnTo>
                  <a:pt x="51448" y="205588"/>
                </a:lnTo>
                <a:lnTo>
                  <a:pt x="58282" y="205682"/>
                </a:lnTo>
                <a:lnTo>
                  <a:pt x="117909" y="205705"/>
                </a:lnTo>
                <a:lnTo>
                  <a:pt x="122421" y="204753"/>
                </a:lnTo>
                <a:lnTo>
                  <a:pt x="126382" y="203166"/>
                </a:lnTo>
                <a:lnTo>
                  <a:pt x="129974" y="201155"/>
                </a:lnTo>
                <a:lnTo>
                  <a:pt x="135227" y="199814"/>
                </a:lnTo>
                <a:lnTo>
                  <a:pt x="141586" y="198921"/>
                </a:lnTo>
                <a:lnTo>
                  <a:pt x="148684" y="198324"/>
                </a:lnTo>
                <a:lnTo>
                  <a:pt x="155320" y="197927"/>
                </a:lnTo>
                <a:lnTo>
                  <a:pt x="167773" y="197486"/>
                </a:lnTo>
                <a:lnTo>
                  <a:pt x="173762" y="196416"/>
                </a:lnTo>
                <a:lnTo>
                  <a:pt x="179659" y="194750"/>
                </a:lnTo>
                <a:lnTo>
                  <a:pt x="185495" y="192687"/>
                </a:lnTo>
                <a:lnTo>
                  <a:pt x="191291" y="191312"/>
                </a:lnTo>
                <a:lnTo>
                  <a:pt x="197060" y="190394"/>
                </a:lnTo>
                <a:lnTo>
                  <a:pt x="202810" y="189784"/>
                </a:lnTo>
                <a:lnTo>
                  <a:pt x="207597" y="188423"/>
                </a:lnTo>
                <a:lnTo>
                  <a:pt x="211741" y="186564"/>
                </a:lnTo>
                <a:lnTo>
                  <a:pt x="218884" y="182911"/>
                </a:lnTo>
                <a:lnTo>
                  <a:pt x="222123" y="181937"/>
                </a:lnTo>
                <a:lnTo>
                  <a:pt x="231458" y="17998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238"/>
          <p:cNvSpPr/>
          <p:nvPr/>
        </p:nvSpPr>
        <p:spPr>
          <a:xfrm>
            <a:off x="1546024" y="4954904"/>
            <a:ext cx="1611514" cy="651512"/>
          </a:xfrm>
          <a:custGeom>
            <a:avLst/>
            <a:gdLst/>
            <a:ahLst/>
            <a:cxnLst/>
            <a:rect l="0" t="0" r="0" b="0"/>
            <a:pathLst>
              <a:path w="1611514" h="651512">
                <a:moveTo>
                  <a:pt x="1611513" y="0"/>
                </a:moveTo>
                <a:lnTo>
                  <a:pt x="1484445" y="0"/>
                </a:lnTo>
                <a:lnTo>
                  <a:pt x="1436969" y="7779"/>
                </a:lnTo>
                <a:lnTo>
                  <a:pt x="1388356" y="8503"/>
                </a:lnTo>
                <a:lnTo>
                  <a:pt x="1320037" y="8570"/>
                </a:lnTo>
                <a:lnTo>
                  <a:pt x="1274644" y="15358"/>
                </a:lnTo>
                <a:lnTo>
                  <a:pt x="1230964" y="21343"/>
                </a:lnTo>
                <a:lnTo>
                  <a:pt x="1178494" y="27682"/>
                </a:lnTo>
                <a:lnTo>
                  <a:pt x="1129421" y="37536"/>
                </a:lnTo>
                <a:lnTo>
                  <a:pt x="1064769" y="51487"/>
                </a:lnTo>
                <a:lnTo>
                  <a:pt x="970554" y="74298"/>
                </a:lnTo>
                <a:lnTo>
                  <a:pt x="918942" y="85726"/>
                </a:lnTo>
                <a:lnTo>
                  <a:pt x="880844" y="94298"/>
                </a:lnTo>
                <a:lnTo>
                  <a:pt x="841934" y="102871"/>
                </a:lnTo>
                <a:lnTo>
                  <a:pt x="806275" y="108903"/>
                </a:lnTo>
                <a:lnTo>
                  <a:pt x="769039" y="113230"/>
                </a:lnTo>
                <a:lnTo>
                  <a:pt x="730383" y="118005"/>
                </a:lnTo>
                <a:lnTo>
                  <a:pt x="692260" y="121960"/>
                </a:lnTo>
                <a:lnTo>
                  <a:pt x="653342" y="126624"/>
                </a:lnTo>
                <a:lnTo>
                  <a:pt x="629399" y="126763"/>
                </a:lnTo>
                <a:lnTo>
                  <a:pt x="582984" y="121631"/>
                </a:lnTo>
                <a:lnTo>
                  <a:pt x="537127" y="120335"/>
                </a:lnTo>
                <a:lnTo>
                  <a:pt x="475897" y="120043"/>
                </a:lnTo>
                <a:lnTo>
                  <a:pt x="429104" y="113234"/>
                </a:lnTo>
                <a:lnTo>
                  <a:pt x="379833" y="111679"/>
                </a:lnTo>
                <a:lnTo>
                  <a:pt x="308601" y="111453"/>
                </a:lnTo>
                <a:lnTo>
                  <a:pt x="293936" y="113988"/>
                </a:lnTo>
                <a:lnTo>
                  <a:pt x="280116" y="117336"/>
                </a:lnTo>
                <a:lnTo>
                  <a:pt x="232060" y="120733"/>
                </a:lnTo>
                <a:lnTo>
                  <a:pt x="212398" y="126790"/>
                </a:lnTo>
                <a:lnTo>
                  <a:pt x="193555" y="133664"/>
                </a:lnTo>
                <a:lnTo>
                  <a:pt x="172202" y="137077"/>
                </a:lnTo>
                <a:lnTo>
                  <a:pt x="147647" y="148956"/>
                </a:lnTo>
                <a:lnTo>
                  <a:pt x="126402" y="165984"/>
                </a:lnTo>
                <a:lnTo>
                  <a:pt x="108948" y="182537"/>
                </a:lnTo>
                <a:lnTo>
                  <a:pt x="91241" y="201087"/>
                </a:lnTo>
                <a:lnTo>
                  <a:pt x="80716" y="217485"/>
                </a:lnTo>
                <a:lnTo>
                  <a:pt x="74544" y="228740"/>
                </a:lnTo>
                <a:lnTo>
                  <a:pt x="71165" y="240093"/>
                </a:lnTo>
                <a:lnTo>
                  <a:pt x="68711" y="251488"/>
                </a:lnTo>
                <a:lnTo>
                  <a:pt x="48359" y="309113"/>
                </a:lnTo>
                <a:lnTo>
                  <a:pt x="42700" y="323439"/>
                </a:lnTo>
                <a:lnTo>
                  <a:pt x="37010" y="337109"/>
                </a:lnTo>
                <a:lnTo>
                  <a:pt x="31306" y="352709"/>
                </a:lnTo>
                <a:lnTo>
                  <a:pt x="28136" y="369167"/>
                </a:lnTo>
                <a:lnTo>
                  <a:pt x="26728" y="386007"/>
                </a:lnTo>
                <a:lnTo>
                  <a:pt x="26101" y="403017"/>
                </a:lnTo>
                <a:lnTo>
                  <a:pt x="23283" y="420101"/>
                </a:lnTo>
                <a:lnTo>
                  <a:pt x="18856" y="436267"/>
                </a:lnTo>
                <a:lnTo>
                  <a:pt x="13712" y="449802"/>
                </a:lnTo>
                <a:lnTo>
                  <a:pt x="10792" y="464708"/>
                </a:lnTo>
                <a:lnTo>
                  <a:pt x="8541" y="480857"/>
                </a:lnTo>
                <a:lnTo>
                  <a:pt x="4366" y="497560"/>
                </a:lnTo>
                <a:lnTo>
                  <a:pt x="1876" y="511968"/>
                </a:lnTo>
                <a:lnTo>
                  <a:pt x="473" y="530790"/>
                </a:lnTo>
                <a:lnTo>
                  <a:pt x="58" y="548431"/>
                </a:lnTo>
                <a:lnTo>
                  <a:pt x="0" y="554216"/>
                </a:lnTo>
                <a:lnTo>
                  <a:pt x="2475" y="565724"/>
                </a:lnTo>
                <a:lnTo>
                  <a:pt x="6684" y="580373"/>
                </a:lnTo>
                <a:lnTo>
                  <a:pt x="7274" y="584083"/>
                </a:lnTo>
                <a:lnTo>
                  <a:pt x="10470" y="590745"/>
                </a:lnTo>
                <a:lnTo>
                  <a:pt x="22056" y="610629"/>
                </a:lnTo>
                <a:lnTo>
                  <a:pt x="24025" y="614291"/>
                </a:lnTo>
                <a:lnTo>
                  <a:pt x="29684" y="620904"/>
                </a:lnTo>
                <a:lnTo>
                  <a:pt x="41945" y="628895"/>
                </a:lnTo>
                <a:lnTo>
                  <a:pt x="49692" y="631934"/>
                </a:lnTo>
                <a:lnTo>
                  <a:pt x="57263" y="634238"/>
                </a:lnTo>
                <a:lnTo>
                  <a:pt x="72235" y="639937"/>
                </a:lnTo>
                <a:lnTo>
                  <a:pt x="94361" y="642345"/>
                </a:lnTo>
                <a:lnTo>
                  <a:pt x="141577" y="642903"/>
                </a:lnTo>
                <a:lnTo>
                  <a:pt x="188876" y="650316"/>
                </a:lnTo>
                <a:lnTo>
                  <a:pt x="229690" y="651275"/>
                </a:lnTo>
                <a:lnTo>
                  <a:pt x="491278" y="651511"/>
                </a:lnTo>
                <a:lnTo>
                  <a:pt x="530186" y="646960"/>
                </a:lnTo>
                <a:lnTo>
                  <a:pt x="571876" y="644129"/>
                </a:lnTo>
                <a:lnTo>
                  <a:pt x="614391" y="643291"/>
                </a:lnTo>
                <a:lnTo>
                  <a:pt x="657151" y="638492"/>
                </a:lnTo>
                <a:lnTo>
                  <a:pt x="699983" y="631037"/>
                </a:lnTo>
                <a:lnTo>
                  <a:pt x="742837" y="627347"/>
                </a:lnTo>
                <a:lnTo>
                  <a:pt x="785697" y="621703"/>
                </a:lnTo>
                <a:lnTo>
                  <a:pt x="828558" y="613998"/>
                </a:lnTo>
                <a:lnTo>
                  <a:pt x="875971" y="610233"/>
                </a:lnTo>
                <a:lnTo>
                  <a:pt x="937301" y="603070"/>
                </a:lnTo>
                <a:lnTo>
                  <a:pt x="985662" y="600963"/>
                </a:lnTo>
                <a:lnTo>
                  <a:pt x="1030576" y="599386"/>
                </a:lnTo>
                <a:lnTo>
                  <a:pt x="1074047" y="594262"/>
                </a:lnTo>
                <a:lnTo>
                  <a:pt x="1117090" y="592321"/>
                </a:lnTo>
                <a:lnTo>
                  <a:pt x="1174301" y="591665"/>
                </a:lnTo>
                <a:lnTo>
                  <a:pt x="1217174" y="594091"/>
                </a:lnTo>
                <a:lnTo>
                  <a:pt x="1257499" y="598302"/>
                </a:lnTo>
                <a:lnTo>
                  <a:pt x="1305258" y="604277"/>
                </a:lnTo>
                <a:lnTo>
                  <a:pt x="1350429" y="608737"/>
                </a:lnTo>
                <a:lnTo>
                  <a:pt x="1390396" y="615263"/>
                </a:lnTo>
                <a:lnTo>
                  <a:pt x="1433275" y="616963"/>
                </a:lnTo>
                <a:lnTo>
                  <a:pt x="1505657" y="617218"/>
                </a:lnTo>
                <a:lnTo>
                  <a:pt x="1510463" y="616266"/>
                </a:lnTo>
                <a:lnTo>
                  <a:pt x="1518342" y="612669"/>
                </a:lnTo>
                <a:lnTo>
                  <a:pt x="1531161" y="602599"/>
                </a:lnTo>
                <a:lnTo>
                  <a:pt x="1537066" y="597069"/>
                </a:lnTo>
                <a:lnTo>
                  <a:pt x="1545746" y="584051"/>
                </a:lnTo>
                <a:lnTo>
                  <a:pt x="1548946" y="573586"/>
                </a:lnTo>
                <a:lnTo>
                  <a:pt x="1551320" y="562585"/>
                </a:lnTo>
                <a:lnTo>
                  <a:pt x="1563287" y="529757"/>
                </a:lnTo>
                <a:lnTo>
                  <a:pt x="1566267" y="513578"/>
                </a:lnTo>
                <a:lnTo>
                  <a:pt x="1567591" y="496862"/>
                </a:lnTo>
                <a:lnTo>
                  <a:pt x="1568180" y="479908"/>
                </a:lnTo>
                <a:lnTo>
                  <a:pt x="1568511" y="449747"/>
                </a:lnTo>
                <a:lnTo>
                  <a:pt x="1569510" y="438897"/>
                </a:lnTo>
                <a:lnTo>
                  <a:pt x="1571128" y="427853"/>
                </a:lnTo>
                <a:lnTo>
                  <a:pt x="1573160" y="416680"/>
                </a:lnTo>
                <a:lnTo>
                  <a:pt x="1574514" y="405422"/>
                </a:lnTo>
                <a:lnTo>
                  <a:pt x="1575417" y="394107"/>
                </a:lnTo>
                <a:lnTo>
                  <a:pt x="1576019" y="382753"/>
                </a:lnTo>
                <a:lnTo>
                  <a:pt x="1577373" y="371374"/>
                </a:lnTo>
                <a:lnTo>
                  <a:pt x="1579228" y="359978"/>
                </a:lnTo>
                <a:lnTo>
                  <a:pt x="1581417" y="348570"/>
                </a:lnTo>
                <a:lnTo>
                  <a:pt x="1582877" y="336203"/>
                </a:lnTo>
                <a:lnTo>
                  <a:pt x="1583850" y="323195"/>
                </a:lnTo>
                <a:lnTo>
                  <a:pt x="1584498" y="309761"/>
                </a:lnTo>
                <a:lnTo>
                  <a:pt x="1585883" y="296995"/>
                </a:lnTo>
                <a:lnTo>
                  <a:pt x="1587759" y="284675"/>
                </a:lnTo>
                <a:lnTo>
                  <a:pt x="1589962" y="272650"/>
                </a:lnTo>
                <a:lnTo>
                  <a:pt x="1591431" y="260824"/>
                </a:lnTo>
                <a:lnTo>
                  <a:pt x="1592410" y="249131"/>
                </a:lnTo>
                <a:lnTo>
                  <a:pt x="1593063" y="237525"/>
                </a:lnTo>
                <a:lnTo>
                  <a:pt x="1593788" y="211930"/>
                </a:lnTo>
                <a:lnTo>
                  <a:pt x="1593981" y="198436"/>
                </a:lnTo>
                <a:lnTo>
                  <a:pt x="1595063" y="185631"/>
                </a:lnTo>
                <a:lnTo>
                  <a:pt x="1596736" y="173284"/>
                </a:lnTo>
                <a:lnTo>
                  <a:pt x="1598804" y="161243"/>
                </a:lnTo>
                <a:lnTo>
                  <a:pt x="1600183" y="149406"/>
                </a:lnTo>
                <a:lnTo>
                  <a:pt x="1601102" y="137704"/>
                </a:lnTo>
                <a:lnTo>
                  <a:pt x="1601715" y="126093"/>
                </a:lnTo>
                <a:lnTo>
                  <a:pt x="1602396" y="103032"/>
                </a:lnTo>
                <a:lnTo>
                  <a:pt x="1602833" y="61733"/>
                </a:lnTo>
                <a:lnTo>
                  <a:pt x="1605433" y="43630"/>
                </a:lnTo>
                <a:lnTo>
                  <a:pt x="1608811" y="27964"/>
                </a:lnTo>
                <a:lnTo>
                  <a:pt x="1610979" y="10146"/>
                </a:lnTo>
                <a:lnTo>
                  <a:pt x="1611408" y="2005"/>
                </a:lnTo>
                <a:lnTo>
                  <a:pt x="1610490" y="1336"/>
                </a:lnTo>
                <a:lnTo>
                  <a:pt x="160294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1" name="Group 90"/>
          <p:cNvGrpSpPr/>
          <p:nvPr/>
        </p:nvGrpSpPr>
        <p:grpSpPr>
          <a:xfrm>
            <a:off x="6055042" y="2640339"/>
            <a:ext cx="2400301" cy="1277291"/>
            <a:chOff x="6055042" y="2640339"/>
            <a:chExt cx="2400301" cy="1277291"/>
          </a:xfrm>
        </p:grpSpPr>
        <p:sp>
          <p:nvSpPr>
            <p:cNvPr id="67" name="SMARTPenAnnotation239"/>
            <p:cNvSpPr/>
            <p:nvPr/>
          </p:nvSpPr>
          <p:spPr>
            <a:xfrm>
              <a:off x="6055042" y="2683192"/>
              <a:ext cx="248604" cy="248604"/>
            </a:xfrm>
            <a:custGeom>
              <a:avLst/>
              <a:gdLst/>
              <a:ahLst/>
              <a:cxnLst/>
              <a:rect l="0" t="0" r="0" b="0"/>
              <a:pathLst>
                <a:path w="248604" h="248604">
                  <a:moveTo>
                    <a:pt x="0" y="0"/>
                  </a:moveTo>
                  <a:lnTo>
                    <a:pt x="4551" y="4551"/>
                  </a:lnTo>
                  <a:lnTo>
                    <a:pt x="6844" y="5892"/>
                  </a:lnTo>
                  <a:lnTo>
                    <a:pt x="11932" y="7381"/>
                  </a:lnTo>
                  <a:lnTo>
                    <a:pt x="14622" y="9683"/>
                  </a:lnTo>
                  <a:lnTo>
                    <a:pt x="20151" y="17321"/>
                  </a:lnTo>
                  <a:lnTo>
                    <a:pt x="23912" y="21072"/>
                  </a:lnTo>
                  <a:lnTo>
                    <a:pt x="28324" y="24526"/>
                  </a:lnTo>
                  <a:lnTo>
                    <a:pt x="33170" y="27781"/>
                  </a:lnTo>
                  <a:lnTo>
                    <a:pt x="37353" y="31856"/>
                  </a:lnTo>
                  <a:lnTo>
                    <a:pt x="41095" y="36477"/>
                  </a:lnTo>
                  <a:lnTo>
                    <a:pt x="44541" y="41463"/>
                  </a:lnTo>
                  <a:lnTo>
                    <a:pt x="47792" y="46692"/>
                  </a:lnTo>
                  <a:lnTo>
                    <a:pt x="50911" y="52083"/>
                  </a:lnTo>
                  <a:lnTo>
                    <a:pt x="53943" y="57582"/>
                  </a:lnTo>
                  <a:lnTo>
                    <a:pt x="57870" y="62200"/>
                  </a:lnTo>
                  <a:lnTo>
                    <a:pt x="62392" y="66232"/>
                  </a:lnTo>
                  <a:lnTo>
                    <a:pt x="67313" y="69872"/>
                  </a:lnTo>
                  <a:lnTo>
                    <a:pt x="72497" y="74204"/>
                  </a:lnTo>
                  <a:lnTo>
                    <a:pt x="77860" y="78997"/>
                  </a:lnTo>
                  <a:lnTo>
                    <a:pt x="83339" y="84097"/>
                  </a:lnTo>
                  <a:lnTo>
                    <a:pt x="87944" y="89402"/>
                  </a:lnTo>
                  <a:lnTo>
                    <a:pt x="91967" y="94844"/>
                  </a:lnTo>
                  <a:lnTo>
                    <a:pt x="95601" y="100377"/>
                  </a:lnTo>
                  <a:lnTo>
                    <a:pt x="99929" y="105970"/>
                  </a:lnTo>
                  <a:lnTo>
                    <a:pt x="104719" y="111605"/>
                  </a:lnTo>
                  <a:lnTo>
                    <a:pt x="109818" y="117265"/>
                  </a:lnTo>
                  <a:lnTo>
                    <a:pt x="120563" y="128635"/>
                  </a:lnTo>
                  <a:lnTo>
                    <a:pt x="126095" y="134334"/>
                  </a:lnTo>
                  <a:lnTo>
                    <a:pt x="130736" y="140039"/>
                  </a:lnTo>
                  <a:lnTo>
                    <a:pt x="134782" y="145747"/>
                  </a:lnTo>
                  <a:lnTo>
                    <a:pt x="138433" y="151457"/>
                  </a:lnTo>
                  <a:lnTo>
                    <a:pt x="142771" y="157169"/>
                  </a:lnTo>
                  <a:lnTo>
                    <a:pt x="147568" y="162882"/>
                  </a:lnTo>
                  <a:lnTo>
                    <a:pt x="152672" y="168595"/>
                  </a:lnTo>
                  <a:lnTo>
                    <a:pt x="163422" y="180024"/>
                  </a:lnTo>
                  <a:lnTo>
                    <a:pt x="168955" y="185738"/>
                  </a:lnTo>
                  <a:lnTo>
                    <a:pt x="174550" y="190501"/>
                  </a:lnTo>
                  <a:lnTo>
                    <a:pt x="180183" y="194628"/>
                  </a:lnTo>
                  <a:lnTo>
                    <a:pt x="185845" y="198332"/>
                  </a:lnTo>
                  <a:lnTo>
                    <a:pt x="190572" y="201754"/>
                  </a:lnTo>
                  <a:lnTo>
                    <a:pt x="194675" y="204988"/>
                  </a:lnTo>
                  <a:lnTo>
                    <a:pt x="198364" y="208096"/>
                  </a:lnTo>
                  <a:lnTo>
                    <a:pt x="201775" y="212073"/>
                  </a:lnTo>
                  <a:lnTo>
                    <a:pt x="205002" y="216630"/>
                  </a:lnTo>
                  <a:lnTo>
                    <a:pt x="208105" y="221572"/>
                  </a:lnTo>
                  <a:lnTo>
                    <a:pt x="211127" y="225820"/>
                  </a:lnTo>
                  <a:lnTo>
                    <a:pt x="217024" y="233079"/>
                  </a:lnTo>
                  <a:lnTo>
                    <a:pt x="219930" y="235396"/>
                  </a:lnTo>
                  <a:lnTo>
                    <a:pt x="222820" y="236941"/>
                  </a:lnTo>
                  <a:lnTo>
                    <a:pt x="228571" y="238657"/>
                  </a:lnTo>
                  <a:lnTo>
                    <a:pt x="234302" y="239420"/>
                  </a:lnTo>
                  <a:lnTo>
                    <a:pt x="237164" y="240576"/>
                  </a:lnTo>
                  <a:lnTo>
                    <a:pt x="244790" y="245801"/>
                  </a:lnTo>
                  <a:lnTo>
                    <a:pt x="248603" y="24860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SMARTPenAnnotation240"/>
            <p:cNvSpPr/>
            <p:nvPr/>
          </p:nvSpPr>
          <p:spPr>
            <a:xfrm>
              <a:off x="6089332" y="2691764"/>
              <a:ext cx="171451" cy="257176"/>
            </a:xfrm>
            <a:custGeom>
              <a:avLst/>
              <a:gdLst/>
              <a:ahLst/>
              <a:cxnLst/>
              <a:rect l="0" t="0" r="0" b="0"/>
              <a:pathLst>
                <a:path w="171451" h="257176">
                  <a:moveTo>
                    <a:pt x="171450" y="0"/>
                  </a:moveTo>
                  <a:lnTo>
                    <a:pt x="171450" y="4552"/>
                  </a:lnTo>
                  <a:lnTo>
                    <a:pt x="170498" y="5892"/>
                  </a:lnTo>
                  <a:lnTo>
                    <a:pt x="168910" y="6786"/>
                  </a:lnTo>
                  <a:lnTo>
                    <a:pt x="166900" y="7381"/>
                  </a:lnTo>
                  <a:lnTo>
                    <a:pt x="162125" y="10584"/>
                  </a:lnTo>
                  <a:lnTo>
                    <a:pt x="159518" y="12771"/>
                  </a:lnTo>
                  <a:lnTo>
                    <a:pt x="157781" y="15182"/>
                  </a:lnTo>
                  <a:lnTo>
                    <a:pt x="155849" y="20400"/>
                  </a:lnTo>
                  <a:lnTo>
                    <a:pt x="153429" y="24078"/>
                  </a:lnTo>
                  <a:lnTo>
                    <a:pt x="149911" y="28435"/>
                  </a:lnTo>
                  <a:lnTo>
                    <a:pt x="145661" y="33244"/>
                  </a:lnTo>
                  <a:lnTo>
                    <a:pt x="141875" y="38355"/>
                  </a:lnTo>
                  <a:lnTo>
                    <a:pt x="138399" y="43668"/>
                  </a:lnTo>
                  <a:lnTo>
                    <a:pt x="135128" y="49115"/>
                  </a:lnTo>
                  <a:lnTo>
                    <a:pt x="131043" y="54651"/>
                  </a:lnTo>
                  <a:lnTo>
                    <a:pt x="126414" y="60247"/>
                  </a:lnTo>
                  <a:lnTo>
                    <a:pt x="121424" y="65882"/>
                  </a:lnTo>
                  <a:lnTo>
                    <a:pt x="116192" y="72497"/>
                  </a:lnTo>
                  <a:lnTo>
                    <a:pt x="110799" y="79764"/>
                  </a:lnTo>
                  <a:lnTo>
                    <a:pt x="105298" y="87466"/>
                  </a:lnTo>
                  <a:lnTo>
                    <a:pt x="99727" y="94506"/>
                  </a:lnTo>
                  <a:lnTo>
                    <a:pt x="94107" y="101104"/>
                  </a:lnTo>
                  <a:lnTo>
                    <a:pt x="88455" y="107408"/>
                  </a:lnTo>
                  <a:lnTo>
                    <a:pt x="83735" y="113516"/>
                  </a:lnTo>
                  <a:lnTo>
                    <a:pt x="79636" y="119492"/>
                  </a:lnTo>
                  <a:lnTo>
                    <a:pt x="75950" y="125382"/>
                  </a:lnTo>
                  <a:lnTo>
                    <a:pt x="71589" y="131213"/>
                  </a:lnTo>
                  <a:lnTo>
                    <a:pt x="66776" y="137005"/>
                  </a:lnTo>
                  <a:lnTo>
                    <a:pt x="61663" y="142772"/>
                  </a:lnTo>
                  <a:lnTo>
                    <a:pt x="57301" y="148522"/>
                  </a:lnTo>
                  <a:lnTo>
                    <a:pt x="53441" y="154259"/>
                  </a:lnTo>
                  <a:lnTo>
                    <a:pt x="49914" y="159990"/>
                  </a:lnTo>
                  <a:lnTo>
                    <a:pt x="46612" y="165715"/>
                  </a:lnTo>
                  <a:lnTo>
                    <a:pt x="40401" y="177156"/>
                  </a:lnTo>
                  <a:lnTo>
                    <a:pt x="28653" y="200024"/>
                  </a:lnTo>
                  <a:lnTo>
                    <a:pt x="22895" y="211455"/>
                  </a:lnTo>
                  <a:lnTo>
                    <a:pt x="20026" y="216217"/>
                  </a:lnTo>
                  <a:lnTo>
                    <a:pt x="17161" y="220345"/>
                  </a:lnTo>
                  <a:lnTo>
                    <a:pt x="14298" y="224049"/>
                  </a:lnTo>
                  <a:lnTo>
                    <a:pt x="11437" y="228424"/>
                  </a:lnTo>
                  <a:lnTo>
                    <a:pt x="8577" y="233245"/>
                  </a:lnTo>
                  <a:lnTo>
                    <a:pt x="1694" y="245569"/>
                  </a:lnTo>
                  <a:lnTo>
                    <a:pt x="753" y="249795"/>
                  </a:lnTo>
                  <a:lnTo>
                    <a:pt x="0" y="25717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SMARTPenAnnotation241"/>
            <p:cNvSpPr/>
            <p:nvPr/>
          </p:nvSpPr>
          <p:spPr>
            <a:xfrm>
              <a:off x="6423659" y="2820352"/>
              <a:ext cx="274322" cy="25719"/>
            </a:xfrm>
            <a:custGeom>
              <a:avLst/>
              <a:gdLst/>
              <a:ahLst/>
              <a:cxnLst/>
              <a:rect l="0" t="0" r="0" b="0"/>
              <a:pathLst>
                <a:path w="274322" h="25719">
                  <a:moveTo>
                    <a:pt x="0" y="25718"/>
                  </a:moveTo>
                  <a:lnTo>
                    <a:pt x="4552" y="21167"/>
                  </a:lnTo>
                  <a:lnTo>
                    <a:pt x="6844" y="19826"/>
                  </a:lnTo>
                  <a:lnTo>
                    <a:pt x="9325" y="18932"/>
                  </a:lnTo>
                  <a:lnTo>
                    <a:pt x="15601" y="17498"/>
                  </a:lnTo>
                  <a:lnTo>
                    <a:pt x="21539" y="17302"/>
                  </a:lnTo>
                  <a:lnTo>
                    <a:pt x="25790" y="17250"/>
                  </a:lnTo>
                  <a:lnTo>
                    <a:pt x="30529" y="16262"/>
                  </a:lnTo>
                  <a:lnTo>
                    <a:pt x="35592" y="14652"/>
                  </a:lnTo>
                  <a:lnTo>
                    <a:pt x="40873" y="12625"/>
                  </a:lnTo>
                  <a:lnTo>
                    <a:pt x="47252" y="11274"/>
                  </a:lnTo>
                  <a:lnTo>
                    <a:pt x="54361" y="10374"/>
                  </a:lnTo>
                  <a:lnTo>
                    <a:pt x="61959" y="9773"/>
                  </a:lnTo>
                  <a:lnTo>
                    <a:pt x="68928" y="9373"/>
                  </a:lnTo>
                  <a:lnTo>
                    <a:pt x="81753" y="8928"/>
                  </a:lnTo>
                  <a:lnTo>
                    <a:pt x="88792" y="7857"/>
                  </a:lnTo>
                  <a:lnTo>
                    <a:pt x="96343" y="6191"/>
                  </a:lnTo>
                  <a:lnTo>
                    <a:pt x="104234" y="4127"/>
                  </a:lnTo>
                  <a:lnTo>
                    <a:pt x="112352" y="2751"/>
                  </a:lnTo>
                  <a:lnTo>
                    <a:pt x="120622" y="1834"/>
                  </a:lnTo>
                  <a:lnTo>
                    <a:pt x="128992" y="1223"/>
                  </a:lnTo>
                  <a:lnTo>
                    <a:pt x="136477" y="815"/>
                  </a:lnTo>
                  <a:lnTo>
                    <a:pt x="149874" y="362"/>
                  </a:lnTo>
                  <a:lnTo>
                    <a:pt x="156114" y="1194"/>
                  </a:lnTo>
                  <a:lnTo>
                    <a:pt x="162179" y="2701"/>
                  </a:lnTo>
                  <a:lnTo>
                    <a:pt x="168127" y="4658"/>
                  </a:lnTo>
                  <a:lnTo>
                    <a:pt x="174950" y="5963"/>
                  </a:lnTo>
                  <a:lnTo>
                    <a:pt x="182356" y="6833"/>
                  </a:lnTo>
                  <a:lnTo>
                    <a:pt x="190151" y="7413"/>
                  </a:lnTo>
                  <a:lnTo>
                    <a:pt x="197252" y="7799"/>
                  </a:lnTo>
                  <a:lnTo>
                    <a:pt x="210223" y="8229"/>
                  </a:lnTo>
                  <a:lnTo>
                    <a:pt x="237328" y="8527"/>
                  </a:lnTo>
                  <a:lnTo>
                    <a:pt x="255478" y="8564"/>
                  </a:lnTo>
                  <a:lnTo>
                    <a:pt x="258901" y="7614"/>
                  </a:lnTo>
                  <a:lnTo>
                    <a:pt x="261184" y="6029"/>
                  </a:lnTo>
                  <a:lnTo>
                    <a:pt x="262705" y="4019"/>
                  </a:lnTo>
                  <a:lnTo>
                    <a:pt x="264672" y="2679"/>
                  </a:lnTo>
                  <a:lnTo>
                    <a:pt x="266936" y="1786"/>
                  </a:lnTo>
                  <a:lnTo>
                    <a:pt x="27432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SMARTPenAnnotation242"/>
            <p:cNvSpPr/>
            <p:nvPr/>
          </p:nvSpPr>
          <p:spPr>
            <a:xfrm>
              <a:off x="6552351" y="2734627"/>
              <a:ext cx="42759" cy="197169"/>
            </a:xfrm>
            <a:custGeom>
              <a:avLst/>
              <a:gdLst/>
              <a:ahLst/>
              <a:cxnLst/>
              <a:rect l="0" t="0" r="0" b="0"/>
              <a:pathLst>
                <a:path w="42759" h="197169">
                  <a:moveTo>
                    <a:pt x="8468" y="0"/>
                  </a:moveTo>
                  <a:lnTo>
                    <a:pt x="3918" y="0"/>
                  </a:lnTo>
                  <a:lnTo>
                    <a:pt x="2577" y="953"/>
                  </a:lnTo>
                  <a:lnTo>
                    <a:pt x="1683" y="2540"/>
                  </a:lnTo>
                  <a:lnTo>
                    <a:pt x="249" y="7381"/>
                  </a:lnTo>
                  <a:lnTo>
                    <a:pt x="53" y="13123"/>
                  </a:lnTo>
                  <a:lnTo>
                    <a:pt x="0" y="17321"/>
                  </a:lnTo>
                  <a:lnTo>
                    <a:pt x="918" y="21072"/>
                  </a:lnTo>
                  <a:lnTo>
                    <a:pt x="2483" y="24526"/>
                  </a:lnTo>
                  <a:lnTo>
                    <a:pt x="4478" y="27781"/>
                  </a:lnTo>
                  <a:lnTo>
                    <a:pt x="5809" y="31856"/>
                  </a:lnTo>
                  <a:lnTo>
                    <a:pt x="6695" y="36477"/>
                  </a:lnTo>
                  <a:lnTo>
                    <a:pt x="7287" y="41463"/>
                  </a:lnTo>
                  <a:lnTo>
                    <a:pt x="7681" y="46692"/>
                  </a:lnTo>
                  <a:lnTo>
                    <a:pt x="7943" y="52083"/>
                  </a:lnTo>
                  <a:lnTo>
                    <a:pt x="8235" y="63153"/>
                  </a:lnTo>
                  <a:lnTo>
                    <a:pt x="8438" y="91478"/>
                  </a:lnTo>
                  <a:lnTo>
                    <a:pt x="9401" y="97180"/>
                  </a:lnTo>
                  <a:lnTo>
                    <a:pt x="10995" y="102887"/>
                  </a:lnTo>
                  <a:lnTo>
                    <a:pt x="13010" y="108596"/>
                  </a:lnTo>
                  <a:lnTo>
                    <a:pt x="14354" y="114308"/>
                  </a:lnTo>
                  <a:lnTo>
                    <a:pt x="15249" y="120020"/>
                  </a:lnTo>
                  <a:lnTo>
                    <a:pt x="15847" y="125733"/>
                  </a:lnTo>
                  <a:lnTo>
                    <a:pt x="17197" y="131447"/>
                  </a:lnTo>
                  <a:lnTo>
                    <a:pt x="19050" y="137162"/>
                  </a:lnTo>
                  <a:lnTo>
                    <a:pt x="21238" y="142876"/>
                  </a:lnTo>
                  <a:lnTo>
                    <a:pt x="22697" y="147638"/>
                  </a:lnTo>
                  <a:lnTo>
                    <a:pt x="23669" y="151766"/>
                  </a:lnTo>
                  <a:lnTo>
                    <a:pt x="24317" y="155470"/>
                  </a:lnTo>
                  <a:lnTo>
                    <a:pt x="24749" y="159844"/>
                  </a:lnTo>
                  <a:lnTo>
                    <a:pt x="25038" y="164665"/>
                  </a:lnTo>
                  <a:lnTo>
                    <a:pt x="25229" y="169784"/>
                  </a:lnTo>
                  <a:lnTo>
                    <a:pt x="26310" y="174150"/>
                  </a:lnTo>
                  <a:lnTo>
                    <a:pt x="27983" y="178012"/>
                  </a:lnTo>
                  <a:lnTo>
                    <a:pt x="30051" y="181540"/>
                  </a:lnTo>
                  <a:lnTo>
                    <a:pt x="32381" y="184844"/>
                  </a:lnTo>
                  <a:lnTo>
                    <a:pt x="34888" y="187999"/>
                  </a:lnTo>
                  <a:lnTo>
                    <a:pt x="42758" y="19716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SMARTPenAnnotation243"/>
            <p:cNvSpPr/>
            <p:nvPr/>
          </p:nvSpPr>
          <p:spPr>
            <a:xfrm>
              <a:off x="6775132" y="2657509"/>
              <a:ext cx="205741" cy="248172"/>
            </a:xfrm>
            <a:custGeom>
              <a:avLst/>
              <a:gdLst/>
              <a:ahLst/>
              <a:cxnLst/>
              <a:rect l="0" t="0" r="0" b="0"/>
              <a:pathLst>
                <a:path w="205741" h="248172">
                  <a:moveTo>
                    <a:pt x="0" y="34255"/>
                  </a:moveTo>
                  <a:lnTo>
                    <a:pt x="0" y="29705"/>
                  </a:lnTo>
                  <a:lnTo>
                    <a:pt x="953" y="28364"/>
                  </a:lnTo>
                  <a:lnTo>
                    <a:pt x="2541" y="27470"/>
                  </a:lnTo>
                  <a:lnTo>
                    <a:pt x="7381" y="26036"/>
                  </a:lnTo>
                  <a:lnTo>
                    <a:pt x="12770" y="21237"/>
                  </a:lnTo>
                  <a:lnTo>
                    <a:pt x="20400" y="13782"/>
                  </a:lnTo>
                  <a:lnTo>
                    <a:pt x="24077" y="12034"/>
                  </a:lnTo>
                  <a:lnTo>
                    <a:pt x="28434" y="10869"/>
                  </a:lnTo>
                  <a:lnTo>
                    <a:pt x="33243" y="10092"/>
                  </a:lnTo>
                  <a:lnTo>
                    <a:pt x="38355" y="8622"/>
                  </a:lnTo>
                  <a:lnTo>
                    <a:pt x="43668" y="6689"/>
                  </a:lnTo>
                  <a:lnTo>
                    <a:pt x="49115" y="4448"/>
                  </a:lnTo>
                  <a:lnTo>
                    <a:pt x="53698" y="2954"/>
                  </a:lnTo>
                  <a:lnTo>
                    <a:pt x="57706" y="1958"/>
                  </a:lnTo>
                  <a:lnTo>
                    <a:pt x="61331" y="1294"/>
                  </a:lnTo>
                  <a:lnTo>
                    <a:pt x="64700" y="851"/>
                  </a:lnTo>
                  <a:lnTo>
                    <a:pt x="70983" y="359"/>
                  </a:lnTo>
                  <a:lnTo>
                    <a:pt x="79491" y="140"/>
                  </a:lnTo>
                  <a:lnTo>
                    <a:pt x="100475" y="0"/>
                  </a:lnTo>
                  <a:lnTo>
                    <a:pt x="105083" y="941"/>
                  </a:lnTo>
                  <a:lnTo>
                    <a:pt x="109108" y="2521"/>
                  </a:lnTo>
                  <a:lnTo>
                    <a:pt x="112744" y="4527"/>
                  </a:lnTo>
                  <a:lnTo>
                    <a:pt x="121864" y="9295"/>
                  </a:lnTo>
                  <a:lnTo>
                    <a:pt x="126962" y="11900"/>
                  </a:lnTo>
                  <a:lnTo>
                    <a:pt x="130362" y="14590"/>
                  </a:lnTo>
                  <a:lnTo>
                    <a:pt x="132628" y="17335"/>
                  </a:lnTo>
                  <a:lnTo>
                    <a:pt x="136098" y="22925"/>
                  </a:lnTo>
                  <a:lnTo>
                    <a:pt x="140816" y="28585"/>
                  </a:lnTo>
                  <a:lnTo>
                    <a:pt x="142455" y="32380"/>
                  </a:lnTo>
                  <a:lnTo>
                    <a:pt x="143548" y="36815"/>
                  </a:lnTo>
                  <a:lnTo>
                    <a:pt x="144276" y="41677"/>
                  </a:lnTo>
                  <a:lnTo>
                    <a:pt x="143810" y="46823"/>
                  </a:lnTo>
                  <a:lnTo>
                    <a:pt x="142545" y="52159"/>
                  </a:lnTo>
                  <a:lnTo>
                    <a:pt x="140750" y="57621"/>
                  </a:lnTo>
                  <a:lnTo>
                    <a:pt x="138601" y="63168"/>
                  </a:lnTo>
                  <a:lnTo>
                    <a:pt x="136215" y="68770"/>
                  </a:lnTo>
                  <a:lnTo>
                    <a:pt x="131025" y="80075"/>
                  </a:lnTo>
                  <a:lnTo>
                    <a:pt x="125543" y="91450"/>
                  </a:lnTo>
                  <a:lnTo>
                    <a:pt x="121795" y="98103"/>
                  </a:lnTo>
                  <a:lnTo>
                    <a:pt x="117392" y="105395"/>
                  </a:lnTo>
                  <a:lnTo>
                    <a:pt x="112551" y="113115"/>
                  </a:lnTo>
                  <a:lnTo>
                    <a:pt x="108371" y="120166"/>
                  </a:lnTo>
                  <a:lnTo>
                    <a:pt x="104633" y="126772"/>
                  </a:lnTo>
                  <a:lnTo>
                    <a:pt x="101188" y="133080"/>
                  </a:lnTo>
                  <a:lnTo>
                    <a:pt x="96986" y="139191"/>
                  </a:lnTo>
                  <a:lnTo>
                    <a:pt x="92280" y="145170"/>
                  </a:lnTo>
                  <a:lnTo>
                    <a:pt x="87238" y="151061"/>
                  </a:lnTo>
                  <a:lnTo>
                    <a:pt x="82923" y="156894"/>
                  </a:lnTo>
                  <a:lnTo>
                    <a:pt x="79095" y="162687"/>
                  </a:lnTo>
                  <a:lnTo>
                    <a:pt x="75590" y="168454"/>
                  </a:lnTo>
                  <a:lnTo>
                    <a:pt x="73253" y="174204"/>
                  </a:lnTo>
                  <a:lnTo>
                    <a:pt x="71696" y="179942"/>
                  </a:lnTo>
                  <a:lnTo>
                    <a:pt x="70657" y="185672"/>
                  </a:lnTo>
                  <a:lnTo>
                    <a:pt x="69013" y="190445"/>
                  </a:lnTo>
                  <a:lnTo>
                    <a:pt x="66963" y="194579"/>
                  </a:lnTo>
                  <a:lnTo>
                    <a:pt x="63099" y="201713"/>
                  </a:lnTo>
                  <a:lnTo>
                    <a:pt x="61381" y="208058"/>
                  </a:lnTo>
                  <a:lnTo>
                    <a:pt x="60618" y="214054"/>
                  </a:lnTo>
                  <a:lnTo>
                    <a:pt x="60415" y="216986"/>
                  </a:lnTo>
                  <a:lnTo>
                    <a:pt x="61232" y="219894"/>
                  </a:lnTo>
                  <a:lnTo>
                    <a:pt x="64679" y="225664"/>
                  </a:lnTo>
                  <a:lnTo>
                    <a:pt x="66846" y="231404"/>
                  </a:lnTo>
                  <a:lnTo>
                    <a:pt x="67424" y="234267"/>
                  </a:lnTo>
                  <a:lnTo>
                    <a:pt x="68762" y="236177"/>
                  </a:lnTo>
                  <a:lnTo>
                    <a:pt x="70606" y="237450"/>
                  </a:lnTo>
                  <a:lnTo>
                    <a:pt x="72788" y="238298"/>
                  </a:lnTo>
                  <a:lnTo>
                    <a:pt x="77753" y="241781"/>
                  </a:lnTo>
                  <a:lnTo>
                    <a:pt x="80410" y="244043"/>
                  </a:lnTo>
                  <a:lnTo>
                    <a:pt x="83134" y="245552"/>
                  </a:lnTo>
                  <a:lnTo>
                    <a:pt x="88701" y="247228"/>
                  </a:lnTo>
                  <a:lnTo>
                    <a:pt x="92472" y="247674"/>
                  </a:lnTo>
                  <a:lnTo>
                    <a:pt x="96891" y="247972"/>
                  </a:lnTo>
                  <a:lnTo>
                    <a:pt x="101741" y="248171"/>
                  </a:lnTo>
                  <a:lnTo>
                    <a:pt x="105927" y="247351"/>
                  </a:lnTo>
                  <a:lnTo>
                    <a:pt x="109671" y="245851"/>
                  </a:lnTo>
                  <a:lnTo>
                    <a:pt x="113119" y="243900"/>
                  </a:lnTo>
                  <a:lnTo>
                    <a:pt x="117323" y="242598"/>
                  </a:lnTo>
                  <a:lnTo>
                    <a:pt x="122030" y="241731"/>
                  </a:lnTo>
                  <a:lnTo>
                    <a:pt x="127073" y="241152"/>
                  </a:lnTo>
                  <a:lnTo>
                    <a:pt x="132340" y="239814"/>
                  </a:lnTo>
                  <a:lnTo>
                    <a:pt x="137757" y="237970"/>
                  </a:lnTo>
                  <a:lnTo>
                    <a:pt x="143273" y="235788"/>
                  </a:lnTo>
                  <a:lnTo>
                    <a:pt x="148856" y="233380"/>
                  </a:lnTo>
                  <a:lnTo>
                    <a:pt x="160138" y="228166"/>
                  </a:lnTo>
                  <a:lnTo>
                    <a:pt x="164861" y="225441"/>
                  </a:lnTo>
                  <a:lnTo>
                    <a:pt x="168962" y="222673"/>
                  </a:lnTo>
                  <a:lnTo>
                    <a:pt x="172650" y="219874"/>
                  </a:lnTo>
                  <a:lnTo>
                    <a:pt x="177012" y="217057"/>
                  </a:lnTo>
                  <a:lnTo>
                    <a:pt x="181826" y="214225"/>
                  </a:lnTo>
                  <a:lnTo>
                    <a:pt x="186939" y="211385"/>
                  </a:lnTo>
                  <a:lnTo>
                    <a:pt x="191301" y="208540"/>
                  </a:lnTo>
                  <a:lnTo>
                    <a:pt x="195162" y="205690"/>
                  </a:lnTo>
                  <a:lnTo>
                    <a:pt x="205740" y="19713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SMARTPenAnnotation244"/>
            <p:cNvSpPr/>
            <p:nvPr/>
          </p:nvSpPr>
          <p:spPr>
            <a:xfrm>
              <a:off x="7049452" y="2648934"/>
              <a:ext cx="171451" cy="248527"/>
            </a:xfrm>
            <a:custGeom>
              <a:avLst/>
              <a:gdLst/>
              <a:ahLst/>
              <a:cxnLst/>
              <a:rect l="0" t="0" r="0" b="0"/>
              <a:pathLst>
                <a:path w="171451" h="248527">
                  <a:moveTo>
                    <a:pt x="0" y="17113"/>
                  </a:moveTo>
                  <a:lnTo>
                    <a:pt x="7381" y="9732"/>
                  </a:lnTo>
                  <a:lnTo>
                    <a:pt x="9683" y="9335"/>
                  </a:lnTo>
                  <a:lnTo>
                    <a:pt x="13123" y="9070"/>
                  </a:lnTo>
                  <a:lnTo>
                    <a:pt x="17322" y="8893"/>
                  </a:lnTo>
                  <a:lnTo>
                    <a:pt x="21073" y="7823"/>
                  </a:lnTo>
                  <a:lnTo>
                    <a:pt x="24526" y="6158"/>
                  </a:lnTo>
                  <a:lnTo>
                    <a:pt x="27781" y="4094"/>
                  </a:lnTo>
                  <a:lnTo>
                    <a:pt x="31856" y="2719"/>
                  </a:lnTo>
                  <a:lnTo>
                    <a:pt x="36477" y="1802"/>
                  </a:lnTo>
                  <a:lnTo>
                    <a:pt x="41463" y="1191"/>
                  </a:lnTo>
                  <a:lnTo>
                    <a:pt x="46692" y="783"/>
                  </a:lnTo>
                  <a:lnTo>
                    <a:pt x="52083" y="511"/>
                  </a:lnTo>
                  <a:lnTo>
                    <a:pt x="63153" y="209"/>
                  </a:lnTo>
                  <a:lnTo>
                    <a:pt x="91478" y="0"/>
                  </a:lnTo>
                  <a:lnTo>
                    <a:pt x="97180" y="942"/>
                  </a:lnTo>
                  <a:lnTo>
                    <a:pt x="102887" y="2522"/>
                  </a:lnTo>
                  <a:lnTo>
                    <a:pt x="108596" y="4528"/>
                  </a:lnTo>
                  <a:lnTo>
                    <a:pt x="114308" y="6818"/>
                  </a:lnTo>
                  <a:lnTo>
                    <a:pt x="120020" y="9297"/>
                  </a:lnTo>
                  <a:lnTo>
                    <a:pt x="125734" y="11903"/>
                  </a:lnTo>
                  <a:lnTo>
                    <a:pt x="130495" y="13639"/>
                  </a:lnTo>
                  <a:lnTo>
                    <a:pt x="134621" y="14797"/>
                  </a:lnTo>
                  <a:lnTo>
                    <a:pt x="138325" y="15569"/>
                  </a:lnTo>
                  <a:lnTo>
                    <a:pt x="141747" y="17036"/>
                  </a:lnTo>
                  <a:lnTo>
                    <a:pt x="144980" y="18967"/>
                  </a:lnTo>
                  <a:lnTo>
                    <a:pt x="148089" y="21206"/>
                  </a:lnTo>
                  <a:lnTo>
                    <a:pt x="150161" y="24605"/>
                  </a:lnTo>
                  <a:lnTo>
                    <a:pt x="151542" y="28775"/>
                  </a:lnTo>
                  <a:lnTo>
                    <a:pt x="152463" y="33460"/>
                  </a:lnTo>
                  <a:lnTo>
                    <a:pt x="153487" y="41206"/>
                  </a:lnTo>
                  <a:lnTo>
                    <a:pt x="153941" y="47824"/>
                  </a:lnTo>
                  <a:lnTo>
                    <a:pt x="154143" y="53940"/>
                  </a:lnTo>
                  <a:lnTo>
                    <a:pt x="153244" y="58809"/>
                  </a:lnTo>
                  <a:lnTo>
                    <a:pt x="151693" y="64913"/>
                  </a:lnTo>
                  <a:lnTo>
                    <a:pt x="149707" y="71840"/>
                  </a:lnTo>
                  <a:lnTo>
                    <a:pt x="146476" y="78362"/>
                  </a:lnTo>
                  <a:lnTo>
                    <a:pt x="142419" y="84616"/>
                  </a:lnTo>
                  <a:lnTo>
                    <a:pt x="137808" y="90690"/>
                  </a:lnTo>
                  <a:lnTo>
                    <a:pt x="133782" y="96644"/>
                  </a:lnTo>
                  <a:lnTo>
                    <a:pt x="130146" y="102519"/>
                  </a:lnTo>
                  <a:lnTo>
                    <a:pt x="126769" y="108340"/>
                  </a:lnTo>
                  <a:lnTo>
                    <a:pt x="122612" y="114126"/>
                  </a:lnTo>
                  <a:lnTo>
                    <a:pt x="117937" y="119889"/>
                  </a:lnTo>
                  <a:lnTo>
                    <a:pt x="112915" y="125635"/>
                  </a:lnTo>
                  <a:lnTo>
                    <a:pt x="107662" y="131371"/>
                  </a:lnTo>
                  <a:lnTo>
                    <a:pt x="96745" y="142824"/>
                  </a:lnTo>
                  <a:lnTo>
                    <a:pt x="92119" y="148546"/>
                  </a:lnTo>
                  <a:lnTo>
                    <a:pt x="88082" y="154265"/>
                  </a:lnTo>
                  <a:lnTo>
                    <a:pt x="84439" y="159983"/>
                  </a:lnTo>
                  <a:lnTo>
                    <a:pt x="81058" y="165700"/>
                  </a:lnTo>
                  <a:lnTo>
                    <a:pt x="77851" y="171416"/>
                  </a:lnTo>
                  <a:lnTo>
                    <a:pt x="71748" y="182847"/>
                  </a:lnTo>
                  <a:lnTo>
                    <a:pt x="65860" y="194278"/>
                  </a:lnTo>
                  <a:lnTo>
                    <a:pt x="63909" y="199040"/>
                  </a:lnTo>
                  <a:lnTo>
                    <a:pt x="62609" y="203168"/>
                  </a:lnTo>
                  <a:lnTo>
                    <a:pt x="61164" y="210294"/>
                  </a:lnTo>
                  <a:lnTo>
                    <a:pt x="60522" y="216636"/>
                  </a:lnTo>
                  <a:lnTo>
                    <a:pt x="60236" y="222630"/>
                  </a:lnTo>
                  <a:lnTo>
                    <a:pt x="60109" y="228469"/>
                  </a:lnTo>
                  <a:lnTo>
                    <a:pt x="60021" y="242842"/>
                  </a:lnTo>
                  <a:lnTo>
                    <a:pt x="60969" y="244752"/>
                  </a:lnTo>
                  <a:lnTo>
                    <a:pt x="62554" y="246025"/>
                  </a:lnTo>
                  <a:lnTo>
                    <a:pt x="64562" y="246873"/>
                  </a:lnTo>
                  <a:lnTo>
                    <a:pt x="69335" y="247816"/>
                  </a:lnTo>
                  <a:lnTo>
                    <a:pt x="74630" y="248235"/>
                  </a:lnTo>
                  <a:lnTo>
                    <a:pt x="80159" y="248422"/>
                  </a:lnTo>
                  <a:lnTo>
                    <a:pt x="88627" y="248526"/>
                  </a:lnTo>
                  <a:lnTo>
                    <a:pt x="92422" y="247589"/>
                  </a:lnTo>
                  <a:lnTo>
                    <a:pt x="96857" y="246011"/>
                  </a:lnTo>
                  <a:lnTo>
                    <a:pt x="101719" y="244007"/>
                  </a:lnTo>
                  <a:lnTo>
                    <a:pt x="106866" y="242670"/>
                  </a:lnTo>
                  <a:lnTo>
                    <a:pt x="112201" y="241780"/>
                  </a:lnTo>
                  <a:lnTo>
                    <a:pt x="117663" y="241186"/>
                  </a:lnTo>
                  <a:lnTo>
                    <a:pt x="123209" y="239837"/>
                  </a:lnTo>
                  <a:lnTo>
                    <a:pt x="128812" y="237986"/>
                  </a:lnTo>
                  <a:lnTo>
                    <a:pt x="134453" y="235799"/>
                  </a:lnTo>
                  <a:lnTo>
                    <a:pt x="140118" y="234341"/>
                  </a:lnTo>
                  <a:lnTo>
                    <a:pt x="145800" y="233369"/>
                  </a:lnTo>
                  <a:lnTo>
                    <a:pt x="151492" y="232722"/>
                  </a:lnTo>
                  <a:lnTo>
                    <a:pt x="156240" y="232289"/>
                  </a:lnTo>
                  <a:lnTo>
                    <a:pt x="160358" y="232002"/>
                  </a:lnTo>
                  <a:lnTo>
                    <a:pt x="171450" y="23142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SMARTPenAnnotation245"/>
            <p:cNvSpPr/>
            <p:nvPr/>
          </p:nvSpPr>
          <p:spPr>
            <a:xfrm>
              <a:off x="7340917" y="2734627"/>
              <a:ext cx="188596" cy="25719"/>
            </a:xfrm>
            <a:custGeom>
              <a:avLst/>
              <a:gdLst/>
              <a:ahLst/>
              <a:cxnLst/>
              <a:rect l="0" t="0" r="0" b="0"/>
              <a:pathLst>
                <a:path w="188596" h="25719">
                  <a:moveTo>
                    <a:pt x="0" y="25718"/>
                  </a:moveTo>
                  <a:lnTo>
                    <a:pt x="0" y="18337"/>
                  </a:lnTo>
                  <a:lnTo>
                    <a:pt x="953" y="17940"/>
                  </a:lnTo>
                  <a:lnTo>
                    <a:pt x="4551" y="17498"/>
                  </a:lnTo>
                  <a:lnTo>
                    <a:pt x="6844" y="16428"/>
                  </a:lnTo>
                  <a:lnTo>
                    <a:pt x="9325" y="14762"/>
                  </a:lnTo>
                  <a:lnTo>
                    <a:pt x="11931" y="12699"/>
                  </a:lnTo>
                  <a:lnTo>
                    <a:pt x="15575" y="11323"/>
                  </a:lnTo>
                  <a:lnTo>
                    <a:pt x="19908" y="10406"/>
                  </a:lnTo>
                  <a:lnTo>
                    <a:pt x="24702" y="9795"/>
                  </a:lnTo>
                  <a:lnTo>
                    <a:pt x="29803" y="9388"/>
                  </a:lnTo>
                  <a:lnTo>
                    <a:pt x="35109" y="9116"/>
                  </a:lnTo>
                  <a:lnTo>
                    <a:pt x="40551" y="8935"/>
                  </a:lnTo>
                  <a:lnTo>
                    <a:pt x="46084" y="7861"/>
                  </a:lnTo>
                  <a:lnTo>
                    <a:pt x="51678" y="6194"/>
                  </a:lnTo>
                  <a:lnTo>
                    <a:pt x="57312" y="4129"/>
                  </a:lnTo>
                  <a:lnTo>
                    <a:pt x="62973" y="2753"/>
                  </a:lnTo>
                  <a:lnTo>
                    <a:pt x="68652" y="1835"/>
                  </a:lnTo>
                  <a:lnTo>
                    <a:pt x="74343" y="1224"/>
                  </a:lnTo>
                  <a:lnTo>
                    <a:pt x="80042" y="816"/>
                  </a:lnTo>
                  <a:lnTo>
                    <a:pt x="85746" y="544"/>
                  </a:lnTo>
                  <a:lnTo>
                    <a:pt x="97165" y="242"/>
                  </a:lnTo>
                  <a:lnTo>
                    <a:pt x="18859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SMARTPenAnnotation246"/>
            <p:cNvSpPr/>
            <p:nvPr/>
          </p:nvSpPr>
          <p:spPr>
            <a:xfrm>
              <a:off x="7358062" y="2811780"/>
              <a:ext cx="171451" cy="25718"/>
            </a:xfrm>
            <a:custGeom>
              <a:avLst/>
              <a:gdLst/>
              <a:ahLst/>
              <a:cxnLst/>
              <a:rect l="0" t="0" r="0" b="0"/>
              <a:pathLst>
                <a:path w="171451" h="25718">
                  <a:moveTo>
                    <a:pt x="0" y="25717"/>
                  </a:moveTo>
                  <a:lnTo>
                    <a:pt x="4551" y="21166"/>
                  </a:lnTo>
                  <a:lnTo>
                    <a:pt x="6845" y="19826"/>
                  </a:lnTo>
                  <a:lnTo>
                    <a:pt x="9326" y="18932"/>
                  </a:lnTo>
                  <a:lnTo>
                    <a:pt x="11932" y="18336"/>
                  </a:lnTo>
                  <a:lnTo>
                    <a:pt x="15574" y="17939"/>
                  </a:lnTo>
                  <a:lnTo>
                    <a:pt x="19908" y="17674"/>
                  </a:lnTo>
                  <a:lnTo>
                    <a:pt x="24702" y="17497"/>
                  </a:lnTo>
                  <a:lnTo>
                    <a:pt x="29803" y="16427"/>
                  </a:lnTo>
                  <a:lnTo>
                    <a:pt x="35109" y="14762"/>
                  </a:lnTo>
                  <a:lnTo>
                    <a:pt x="40551" y="12698"/>
                  </a:lnTo>
                  <a:lnTo>
                    <a:pt x="47037" y="11323"/>
                  </a:lnTo>
                  <a:lnTo>
                    <a:pt x="54218" y="10406"/>
                  </a:lnTo>
                  <a:lnTo>
                    <a:pt x="61862" y="9795"/>
                  </a:lnTo>
                  <a:lnTo>
                    <a:pt x="69817" y="9387"/>
                  </a:lnTo>
                  <a:lnTo>
                    <a:pt x="86275" y="8934"/>
                  </a:lnTo>
                  <a:lnTo>
                    <a:pt x="93711" y="7861"/>
                  </a:lnTo>
                  <a:lnTo>
                    <a:pt x="100574" y="6193"/>
                  </a:lnTo>
                  <a:lnTo>
                    <a:pt x="107055" y="4129"/>
                  </a:lnTo>
                  <a:lnTo>
                    <a:pt x="114233" y="2752"/>
                  </a:lnTo>
                  <a:lnTo>
                    <a:pt x="121875" y="1835"/>
                  </a:lnTo>
                  <a:lnTo>
                    <a:pt x="129827" y="1223"/>
                  </a:lnTo>
                  <a:lnTo>
                    <a:pt x="137034" y="815"/>
                  </a:lnTo>
                  <a:lnTo>
                    <a:pt x="150122" y="362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SMARTPenAnnotation247"/>
            <p:cNvSpPr/>
            <p:nvPr/>
          </p:nvSpPr>
          <p:spPr>
            <a:xfrm>
              <a:off x="7700973" y="2657477"/>
              <a:ext cx="218636" cy="282849"/>
            </a:xfrm>
            <a:custGeom>
              <a:avLst/>
              <a:gdLst/>
              <a:ahLst/>
              <a:cxnLst/>
              <a:rect l="0" t="0" r="0" b="0"/>
              <a:pathLst>
                <a:path w="218636" h="282849">
                  <a:moveTo>
                    <a:pt x="171439" y="25715"/>
                  </a:moveTo>
                  <a:lnTo>
                    <a:pt x="171439" y="17174"/>
                  </a:lnTo>
                  <a:lnTo>
                    <a:pt x="84785" y="17143"/>
                  </a:lnTo>
                  <a:lnTo>
                    <a:pt x="80332" y="16190"/>
                  </a:lnTo>
                  <a:lnTo>
                    <a:pt x="75458" y="14603"/>
                  </a:lnTo>
                  <a:lnTo>
                    <a:pt x="70305" y="12592"/>
                  </a:lnTo>
                  <a:lnTo>
                    <a:pt x="65916" y="11251"/>
                  </a:lnTo>
                  <a:lnTo>
                    <a:pt x="62038" y="10357"/>
                  </a:lnTo>
                  <a:lnTo>
                    <a:pt x="58500" y="9762"/>
                  </a:lnTo>
                  <a:lnTo>
                    <a:pt x="52029" y="9099"/>
                  </a:lnTo>
                  <a:lnTo>
                    <a:pt x="48970" y="8923"/>
                  </a:lnTo>
                  <a:lnTo>
                    <a:pt x="45978" y="7853"/>
                  </a:lnTo>
                  <a:lnTo>
                    <a:pt x="40114" y="4124"/>
                  </a:lnTo>
                  <a:lnTo>
                    <a:pt x="34283" y="0"/>
                  </a:lnTo>
                  <a:lnTo>
                    <a:pt x="34280" y="4549"/>
                  </a:lnTo>
                  <a:lnTo>
                    <a:pt x="33327" y="6842"/>
                  </a:lnTo>
                  <a:lnTo>
                    <a:pt x="29728" y="11930"/>
                  </a:lnTo>
                  <a:lnTo>
                    <a:pt x="28388" y="15572"/>
                  </a:lnTo>
                  <a:lnTo>
                    <a:pt x="27494" y="19906"/>
                  </a:lnTo>
                  <a:lnTo>
                    <a:pt x="26898" y="24700"/>
                  </a:lnTo>
                  <a:lnTo>
                    <a:pt x="25549" y="28848"/>
                  </a:lnTo>
                  <a:lnTo>
                    <a:pt x="21509" y="35997"/>
                  </a:lnTo>
                  <a:lnTo>
                    <a:pt x="16538" y="42350"/>
                  </a:lnTo>
                  <a:lnTo>
                    <a:pt x="13880" y="45377"/>
                  </a:lnTo>
                  <a:lnTo>
                    <a:pt x="12107" y="49301"/>
                  </a:lnTo>
                  <a:lnTo>
                    <a:pt x="10926" y="53822"/>
                  </a:lnTo>
                  <a:lnTo>
                    <a:pt x="10137" y="58740"/>
                  </a:lnTo>
                  <a:lnTo>
                    <a:pt x="6722" y="66746"/>
                  </a:lnTo>
                  <a:lnTo>
                    <a:pt x="4477" y="70214"/>
                  </a:lnTo>
                  <a:lnTo>
                    <a:pt x="2981" y="74431"/>
                  </a:lnTo>
                  <a:lnTo>
                    <a:pt x="1984" y="79147"/>
                  </a:lnTo>
                  <a:lnTo>
                    <a:pt x="1319" y="84197"/>
                  </a:lnTo>
                  <a:lnTo>
                    <a:pt x="580" y="92347"/>
                  </a:lnTo>
                  <a:lnTo>
                    <a:pt x="253" y="99144"/>
                  </a:lnTo>
                  <a:lnTo>
                    <a:pt x="106" y="105340"/>
                  </a:lnTo>
                  <a:lnTo>
                    <a:pt x="0" y="122836"/>
                  </a:lnTo>
                  <a:lnTo>
                    <a:pt x="949" y="124752"/>
                  </a:lnTo>
                  <a:lnTo>
                    <a:pt x="2534" y="126030"/>
                  </a:lnTo>
                  <a:lnTo>
                    <a:pt x="7371" y="128080"/>
                  </a:lnTo>
                  <a:lnTo>
                    <a:pt x="12760" y="128436"/>
                  </a:lnTo>
                  <a:lnTo>
                    <a:pt x="20389" y="128541"/>
                  </a:lnTo>
                  <a:lnTo>
                    <a:pt x="111947" y="128585"/>
                  </a:lnTo>
                  <a:lnTo>
                    <a:pt x="119396" y="129538"/>
                  </a:lnTo>
                  <a:lnTo>
                    <a:pt x="126266" y="131125"/>
                  </a:lnTo>
                  <a:lnTo>
                    <a:pt x="132751" y="133136"/>
                  </a:lnTo>
                  <a:lnTo>
                    <a:pt x="139932" y="134476"/>
                  </a:lnTo>
                  <a:lnTo>
                    <a:pt x="147577" y="135370"/>
                  </a:lnTo>
                  <a:lnTo>
                    <a:pt x="155531" y="135966"/>
                  </a:lnTo>
                  <a:lnTo>
                    <a:pt x="162739" y="137316"/>
                  </a:lnTo>
                  <a:lnTo>
                    <a:pt x="169448" y="139168"/>
                  </a:lnTo>
                  <a:lnTo>
                    <a:pt x="175828" y="141355"/>
                  </a:lnTo>
                  <a:lnTo>
                    <a:pt x="181031" y="143766"/>
                  </a:lnTo>
                  <a:lnTo>
                    <a:pt x="185455" y="146326"/>
                  </a:lnTo>
                  <a:lnTo>
                    <a:pt x="189355" y="148985"/>
                  </a:lnTo>
                  <a:lnTo>
                    <a:pt x="193861" y="151710"/>
                  </a:lnTo>
                  <a:lnTo>
                    <a:pt x="198769" y="154479"/>
                  </a:lnTo>
                  <a:lnTo>
                    <a:pt x="203947" y="157278"/>
                  </a:lnTo>
                  <a:lnTo>
                    <a:pt x="207398" y="160096"/>
                  </a:lnTo>
                  <a:lnTo>
                    <a:pt x="209699" y="162927"/>
                  </a:lnTo>
                  <a:lnTo>
                    <a:pt x="213209" y="169566"/>
                  </a:lnTo>
                  <a:lnTo>
                    <a:pt x="217943" y="178866"/>
                  </a:lnTo>
                  <a:lnTo>
                    <a:pt x="218635" y="183061"/>
                  </a:lnTo>
                  <a:lnTo>
                    <a:pt x="218143" y="186810"/>
                  </a:lnTo>
                  <a:lnTo>
                    <a:pt x="216862" y="190261"/>
                  </a:lnTo>
                  <a:lnTo>
                    <a:pt x="216009" y="194468"/>
                  </a:lnTo>
                  <a:lnTo>
                    <a:pt x="215440" y="199177"/>
                  </a:lnTo>
                  <a:lnTo>
                    <a:pt x="215060" y="204221"/>
                  </a:lnTo>
                  <a:lnTo>
                    <a:pt x="213855" y="208537"/>
                  </a:lnTo>
                  <a:lnTo>
                    <a:pt x="209975" y="215872"/>
                  </a:lnTo>
                  <a:lnTo>
                    <a:pt x="207607" y="220114"/>
                  </a:lnTo>
                  <a:lnTo>
                    <a:pt x="202436" y="229907"/>
                  </a:lnTo>
                  <a:lnTo>
                    <a:pt x="198771" y="234233"/>
                  </a:lnTo>
                  <a:lnTo>
                    <a:pt x="194423" y="238070"/>
                  </a:lnTo>
                  <a:lnTo>
                    <a:pt x="189619" y="241580"/>
                  </a:lnTo>
                  <a:lnTo>
                    <a:pt x="184511" y="245825"/>
                  </a:lnTo>
                  <a:lnTo>
                    <a:pt x="179201" y="250560"/>
                  </a:lnTo>
                  <a:lnTo>
                    <a:pt x="173757" y="255622"/>
                  </a:lnTo>
                  <a:lnTo>
                    <a:pt x="168221" y="258996"/>
                  </a:lnTo>
                  <a:lnTo>
                    <a:pt x="162626" y="261246"/>
                  </a:lnTo>
                  <a:lnTo>
                    <a:pt x="156992" y="262746"/>
                  </a:lnTo>
                  <a:lnTo>
                    <a:pt x="151330" y="264698"/>
                  </a:lnTo>
                  <a:lnTo>
                    <a:pt x="145651" y="266952"/>
                  </a:lnTo>
                  <a:lnTo>
                    <a:pt x="139960" y="269407"/>
                  </a:lnTo>
                  <a:lnTo>
                    <a:pt x="133307" y="271997"/>
                  </a:lnTo>
                  <a:lnTo>
                    <a:pt x="118297" y="277414"/>
                  </a:lnTo>
                  <a:lnTo>
                    <a:pt x="111246" y="279239"/>
                  </a:lnTo>
                  <a:lnTo>
                    <a:pt x="104641" y="280456"/>
                  </a:lnTo>
                  <a:lnTo>
                    <a:pt x="98332" y="281267"/>
                  </a:lnTo>
                  <a:lnTo>
                    <a:pt x="91268" y="281808"/>
                  </a:lnTo>
                  <a:lnTo>
                    <a:pt x="83702" y="282169"/>
                  </a:lnTo>
                  <a:lnTo>
                    <a:pt x="60129" y="282747"/>
                  </a:lnTo>
                  <a:lnTo>
                    <a:pt x="49453" y="282848"/>
                  </a:lnTo>
                  <a:lnTo>
                    <a:pt x="46300" y="281910"/>
                  </a:lnTo>
                  <a:lnTo>
                    <a:pt x="40256" y="278327"/>
                  </a:lnTo>
                  <a:lnTo>
                    <a:pt x="36359" y="276038"/>
                  </a:lnTo>
                  <a:lnTo>
                    <a:pt x="31856" y="273559"/>
                  </a:lnTo>
                  <a:lnTo>
                    <a:pt x="26949" y="270955"/>
                  </a:lnTo>
                  <a:lnTo>
                    <a:pt x="22725" y="269218"/>
                  </a:lnTo>
                  <a:lnTo>
                    <a:pt x="18956" y="268061"/>
                  </a:lnTo>
                  <a:lnTo>
                    <a:pt x="8561" y="26574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SMARTPenAnnotation248"/>
            <p:cNvSpPr/>
            <p:nvPr/>
          </p:nvSpPr>
          <p:spPr>
            <a:xfrm>
              <a:off x="7940992" y="2640339"/>
              <a:ext cx="248206" cy="282884"/>
            </a:xfrm>
            <a:custGeom>
              <a:avLst/>
              <a:gdLst/>
              <a:ahLst/>
              <a:cxnLst/>
              <a:rect l="0" t="0" r="0" b="0"/>
              <a:pathLst>
                <a:path w="248206" h="282884">
                  <a:moveTo>
                    <a:pt x="0" y="34281"/>
                  </a:moveTo>
                  <a:lnTo>
                    <a:pt x="0" y="29730"/>
                  </a:lnTo>
                  <a:lnTo>
                    <a:pt x="952" y="28389"/>
                  </a:lnTo>
                  <a:lnTo>
                    <a:pt x="2540" y="27495"/>
                  </a:lnTo>
                  <a:lnTo>
                    <a:pt x="7382" y="26061"/>
                  </a:lnTo>
                  <a:lnTo>
                    <a:pt x="12771" y="21262"/>
                  </a:lnTo>
                  <a:lnTo>
                    <a:pt x="15182" y="19886"/>
                  </a:lnTo>
                  <a:lnTo>
                    <a:pt x="24078" y="16998"/>
                  </a:lnTo>
                  <a:lnTo>
                    <a:pt x="28434" y="15139"/>
                  </a:lnTo>
                  <a:lnTo>
                    <a:pt x="33243" y="12947"/>
                  </a:lnTo>
                  <a:lnTo>
                    <a:pt x="38355" y="11486"/>
                  </a:lnTo>
                  <a:lnTo>
                    <a:pt x="43667" y="10511"/>
                  </a:lnTo>
                  <a:lnTo>
                    <a:pt x="49115" y="9862"/>
                  </a:lnTo>
                  <a:lnTo>
                    <a:pt x="53699" y="9429"/>
                  </a:lnTo>
                  <a:lnTo>
                    <a:pt x="61331" y="8948"/>
                  </a:lnTo>
                  <a:lnTo>
                    <a:pt x="72978" y="8734"/>
                  </a:lnTo>
                  <a:lnTo>
                    <a:pt x="80085" y="8677"/>
                  </a:lnTo>
                  <a:lnTo>
                    <a:pt x="86728" y="7687"/>
                  </a:lnTo>
                  <a:lnTo>
                    <a:pt x="93061" y="6074"/>
                  </a:lnTo>
                  <a:lnTo>
                    <a:pt x="99187" y="4046"/>
                  </a:lnTo>
                  <a:lnTo>
                    <a:pt x="106131" y="2694"/>
                  </a:lnTo>
                  <a:lnTo>
                    <a:pt x="113616" y="1793"/>
                  </a:lnTo>
                  <a:lnTo>
                    <a:pt x="121464" y="1192"/>
                  </a:lnTo>
                  <a:lnTo>
                    <a:pt x="129554" y="792"/>
                  </a:lnTo>
                  <a:lnTo>
                    <a:pt x="146163" y="347"/>
                  </a:lnTo>
                  <a:lnTo>
                    <a:pt x="191143" y="12"/>
                  </a:lnTo>
                  <a:lnTo>
                    <a:pt x="202745" y="0"/>
                  </a:lnTo>
                  <a:lnTo>
                    <a:pt x="207554" y="949"/>
                  </a:lnTo>
                  <a:lnTo>
                    <a:pt x="211711" y="2535"/>
                  </a:lnTo>
                  <a:lnTo>
                    <a:pt x="218872" y="6836"/>
                  </a:lnTo>
                  <a:lnTo>
                    <a:pt x="225229" y="11923"/>
                  </a:lnTo>
                  <a:lnTo>
                    <a:pt x="228258" y="13661"/>
                  </a:lnTo>
                  <a:lnTo>
                    <a:pt x="234164" y="15591"/>
                  </a:lnTo>
                  <a:lnTo>
                    <a:pt x="236118" y="18011"/>
                  </a:lnTo>
                  <a:lnTo>
                    <a:pt x="237422" y="21529"/>
                  </a:lnTo>
                  <a:lnTo>
                    <a:pt x="238292" y="25780"/>
                  </a:lnTo>
                  <a:lnTo>
                    <a:pt x="241797" y="33042"/>
                  </a:lnTo>
                  <a:lnTo>
                    <a:pt x="244066" y="36313"/>
                  </a:lnTo>
                  <a:lnTo>
                    <a:pt x="246586" y="42486"/>
                  </a:lnTo>
                  <a:lnTo>
                    <a:pt x="247707" y="49358"/>
                  </a:lnTo>
                  <a:lnTo>
                    <a:pt x="248005" y="53857"/>
                  </a:lnTo>
                  <a:lnTo>
                    <a:pt x="248205" y="58761"/>
                  </a:lnTo>
                  <a:lnTo>
                    <a:pt x="247384" y="63936"/>
                  </a:lnTo>
                  <a:lnTo>
                    <a:pt x="245886" y="69291"/>
                  </a:lnTo>
                  <a:lnTo>
                    <a:pt x="243933" y="74766"/>
                  </a:lnTo>
                  <a:lnTo>
                    <a:pt x="242633" y="80321"/>
                  </a:lnTo>
                  <a:lnTo>
                    <a:pt x="241765" y="85929"/>
                  </a:lnTo>
                  <a:lnTo>
                    <a:pt x="241186" y="91573"/>
                  </a:lnTo>
                  <a:lnTo>
                    <a:pt x="239849" y="97240"/>
                  </a:lnTo>
                  <a:lnTo>
                    <a:pt x="238004" y="102924"/>
                  </a:lnTo>
                  <a:lnTo>
                    <a:pt x="235822" y="108618"/>
                  </a:lnTo>
                  <a:lnTo>
                    <a:pt x="234367" y="114319"/>
                  </a:lnTo>
                  <a:lnTo>
                    <a:pt x="233398" y="120024"/>
                  </a:lnTo>
                  <a:lnTo>
                    <a:pt x="232751" y="125733"/>
                  </a:lnTo>
                  <a:lnTo>
                    <a:pt x="231368" y="131444"/>
                  </a:lnTo>
                  <a:lnTo>
                    <a:pt x="229493" y="137156"/>
                  </a:lnTo>
                  <a:lnTo>
                    <a:pt x="227290" y="142869"/>
                  </a:lnTo>
                  <a:lnTo>
                    <a:pt x="224869" y="148583"/>
                  </a:lnTo>
                  <a:lnTo>
                    <a:pt x="222303" y="154297"/>
                  </a:lnTo>
                  <a:lnTo>
                    <a:pt x="219639" y="160012"/>
                  </a:lnTo>
                  <a:lnTo>
                    <a:pt x="217865" y="165726"/>
                  </a:lnTo>
                  <a:lnTo>
                    <a:pt x="216681" y="171441"/>
                  </a:lnTo>
                  <a:lnTo>
                    <a:pt x="215890" y="177156"/>
                  </a:lnTo>
                  <a:lnTo>
                    <a:pt x="214412" y="182871"/>
                  </a:lnTo>
                  <a:lnTo>
                    <a:pt x="212474" y="188586"/>
                  </a:lnTo>
                  <a:lnTo>
                    <a:pt x="210229" y="194301"/>
                  </a:lnTo>
                  <a:lnTo>
                    <a:pt x="208733" y="200016"/>
                  </a:lnTo>
                  <a:lnTo>
                    <a:pt x="207736" y="205731"/>
                  </a:lnTo>
                  <a:lnTo>
                    <a:pt x="207070" y="211446"/>
                  </a:lnTo>
                  <a:lnTo>
                    <a:pt x="205674" y="217161"/>
                  </a:lnTo>
                  <a:lnTo>
                    <a:pt x="203792" y="222875"/>
                  </a:lnTo>
                  <a:lnTo>
                    <a:pt x="201583" y="228590"/>
                  </a:lnTo>
                  <a:lnTo>
                    <a:pt x="201065" y="233353"/>
                  </a:lnTo>
                  <a:lnTo>
                    <a:pt x="201670" y="237481"/>
                  </a:lnTo>
                  <a:lnTo>
                    <a:pt x="203932" y="244607"/>
                  </a:lnTo>
                  <a:lnTo>
                    <a:pt x="204937" y="250949"/>
                  </a:lnTo>
                  <a:lnTo>
                    <a:pt x="205383" y="259483"/>
                  </a:lnTo>
                  <a:lnTo>
                    <a:pt x="205693" y="273310"/>
                  </a:lnTo>
                  <a:lnTo>
                    <a:pt x="205740" y="28288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SMARTPenAnnotation249"/>
            <p:cNvSpPr/>
            <p:nvPr/>
          </p:nvSpPr>
          <p:spPr>
            <a:xfrm>
              <a:off x="8061007" y="2768917"/>
              <a:ext cx="265749" cy="25719"/>
            </a:xfrm>
            <a:custGeom>
              <a:avLst/>
              <a:gdLst/>
              <a:ahLst/>
              <a:cxnLst/>
              <a:rect l="0" t="0" r="0" b="0"/>
              <a:pathLst>
                <a:path w="265749" h="25719">
                  <a:moveTo>
                    <a:pt x="0" y="25718"/>
                  </a:moveTo>
                  <a:lnTo>
                    <a:pt x="4551" y="21167"/>
                  </a:lnTo>
                  <a:lnTo>
                    <a:pt x="6843" y="19826"/>
                  </a:lnTo>
                  <a:lnTo>
                    <a:pt x="9325" y="18932"/>
                  </a:lnTo>
                  <a:lnTo>
                    <a:pt x="11932" y="18337"/>
                  </a:lnTo>
                  <a:lnTo>
                    <a:pt x="19908" y="17675"/>
                  </a:lnTo>
                  <a:lnTo>
                    <a:pt x="29803" y="17380"/>
                  </a:lnTo>
                  <a:lnTo>
                    <a:pt x="40551" y="17250"/>
                  </a:lnTo>
                  <a:lnTo>
                    <a:pt x="47037" y="16262"/>
                  </a:lnTo>
                  <a:lnTo>
                    <a:pt x="54217" y="14652"/>
                  </a:lnTo>
                  <a:lnTo>
                    <a:pt x="61863" y="12625"/>
                  </a:lnTo>
                  <a:lnTo>
                    <a:pt x="70769" y="11274"/>
                  </a:lnTo>
                  <a:lnTo>
                    <a:pt x="80516" y="10374"/>
                  </a:lnTo>
                  <a:lnTo>
                    <a:pt x="90825" y="9773"/>
                  </a:lnTo>
                  <a:lnTo>
                    <a:pt x="109899" y="9106"/>
                  </a:lnTo>
                  <a:lnTo>
                    <a:pt x="139242" y="8731"/>
                  </a:lnTo>
                  <a:lnTo>
                    <a:pt x="149979" y="8678"/>
                  </a:lnTo>
                  <a:lnTo>
                    <a:pt x="159994" y="7690"/>
                  </a:lnTo>
                  <a:lnTo>
                    <a:pt x="169527" y="6079"/>
                  </a:lnTo>
                  <a:lnTo>
                    <a:pt x="178741" y="4053"/>
                  </a:lnTo>
                  <a:lnTo>
                    <a:pt x="186788" y="2702"/>
                  </a:lnTo>
                  <a:lnTo>
                    <a:pt x="194058" y="1802"/>
                  </a:lnTo>
                  <a:lnTo>
                    <a:pt x="200809" y="1201"/>
                  </a:lnTo>
                  <a:lnTo>
                    <a:pt x="208168" y="801"/>
                  </a:lnTo>
                  <a:lnTo>
                    <a:pt x="223964" y="356"/>
                  </a:lnTo>
                  <a:lnTo>
                    <a:pt x="26574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SMARTPenAnnotation250"/>
            <p:cNvSpPr/>
            <p:nvPr/>
          </p:nvSpPr>
          <p:spPr>
            <a:xfrm>
              <a:off x="6577965" y="3146107"/>
              <a:ext cx="188595" cy="25719"/>
            </a:xfrm>
            <a:custGeom>
              <a:avLst/>
              <a:gdLst/>
              <a:ahLst/>
              <a:cxnLst/>
              <a:rect l="0" t="0" r="0" b="0"/>
              <a:pathLst>
                <a:path w="188595" h="25719">
                  <a:moveTo>
                    <a:pt x="0" y="25718"/>
                  </a:moveTo>
                  <a:lnTo>
                    <a:pt x="33265" y="25718"/>
                  </a:lnTo>
                  <a:lnTo>
                    <a:pt x="38369" y="24765"/>
                  </a:lnTo>
                  <a:lnTo>
                    <a:pt x="43677" y="23178"/>
                  </a:lnTo>
                  <a:lnTo>
                    <a:pt x="49120" y="21167"/>
                  </a:lnTo>
                  <a:lnTo>
                    <a:pt x="54654" y="19826"/>
                  </a:lnTo>
                  <a:lnTo>
                    <a:pt x="60249" y="18932"/>
                  </a:lnTo>
                  <a:lnTo>
                    <a:pt x="65882" y="18337"/>
                  </a:lnTo>
                  <a:lnTo>
                    <a:pt x="71544" y="17939"/>
                  </a:lnTo>
                  <a:lnTo>
                    <a:pt x="77224" y="17675"/>
                  </a:lnTo>
                  <a:lnTo>
                    <a:pt x="82915" y="17498"/>
                  </a:lnTo>
                  <a:lnTo>
                    <a:pt x="89566" y="16428"/>
                  </a:lnTo>
                  <a:lnTo>
                    <a:pt x="96858" y="14762"/>
                  </a:lnTo>
                  <a:lnTo>
                    <a:pt x="104577" y="12699"/>
                  </a:lnTo>
                  <a:lnTo>
                    <a:pt x="111628" y="11323"/>
                  </a:lnTo>
                  <a:lnTo>
                    <a:pt x="118234" y="10406"/>
                  </a:lnTo>
                  <a:lnTo>
                    <a:pt x="124542" y="9795"/>
                  </a:lnTo>
                  <a:lnTo>
                    <a:pt x="131606" y="9388"/>
                  </a:lnTo>
                  <a:lnTo>
                    <a:pt x="147074" y="8935"/>
                  </a:lnTo>
                  <a:lnTo>
                    <a:pt x="162746" y="8680"/>
                  </a:lnTo>
                  <a:lnTo>
                    <a:pt x="167552" y="7692"/>
                  </a:lnTo>
                  <a:lnTo>
                    <a:pt x="172661" y="6081"/>
                  </a:lnTo>
                  <a:lnTo>
                    <a:pt x="188594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" name="SMARTPenAnnotation251"/>
            <p:cNvSpPr/>
            <p:nvPr/>
          </p:nvSpPr>
          <p:spPr>
            <a:xfrm>
              <a:off x="6843712" y="3060385"/>
              <a:ext cx="188596" cy="188549"/>
            </a:xfrm>
            <a:custGeom>
              <a:avLst/>
              <a:gdLst/>
              <a:ahLst/>
              <a:cxnLst/>
              <a:rect l="0" t="0" r="0" b="0"/>
              <a:pathLst>
                <a:path w="188596" h="188549">
                  <a:moveTo>
                    <a:pt x="0" y="17142"/>
                  </a:moveTo>
                  <a:lnTo>
                    <a:pt x="4551" y="17142"/>
                  </a:lnTo>
                  <a:lnTo>
                    <a:pt x="6844" y="16190"/>
                  </a:lnTo>
                  <a:lnTo>
                    <a:pt x="11932" y="12591"/>
                  </a:lnTo>
                  <a:lnTo>
                    <a:pt x="17068" y="8411"/>
                  </a:lnTo>
                  <a:lnTo>
                    <a:pt x="21238" y="4372"/>
                  </a:lnTo>
                  <a:lnTo>
                    <a:pt x="24636" y="2914"/>
                  </a:lnTo>
                  <a:lnTo>
                    <a:pt x="28807" y="1941"/>
                  </a:lnTo>
                  <a:lnTo>
                    <a:pt x="33492" y="1293"/>
                  </a:lnTo>
                  <a:lnTo>
                    <a:pt x="37568" y="861"/>
                  </a:lnTo>
                  <a:lnTo>
                    <a:pt x="41238" y="573"/>
                  </a:lnTo>
                  <a:lnTo>
                    <a:pt x="44638" y="381"/>
                  </a:lnTo>
                  <a:lnTo>
                    <a:pt x="53494" y="168"/>
                  </a:lnTo>
                  <a:lnTo>
                    <a:pt x="101240" y="0"/>
                  </a:lnTo>
                  <a:lnTo>
                    <a:pt x="105594" y="951"/>
                  </a:lnTo>
                  <a:lnTo>
                    <a:pt x="109448" y="2538"/>
                  </a:lnTo>
                  <a:lnTo>
                    <a:pt x="112971" y="4549"/>
                  </a:lnTo>
                  <a:lnTo>
                    <a:pt x="116271" y="6842"/>
                  </a:lnTo>
                  <a:lnTo>
                    <a:pt x="119424" y="9322"/>
                  </a:lnTo>
                  <a:lnTo>
                    <a:pt x="122479" y="11929"/>
                  </a:lnTo>
                  <a:lnTo>
                    <a:pt x="125468" y="14619"/>
                  </a:lnTo>
                  <a:lnTo>
                    <a:pt x="131328" y="20149"/>
                  </a:lnTo>
                  <a:lnTo>
                    <a:pt x="133272" y="22956"/>
                  </a:lnTo>
                  <a:lnTo>
                    <a:pt x="135432" y="28616"/>
                  </a:lnTo>
                  <a:lnTo>
                    <a:pt x="136009" y="32412"/>
                  </a:lnTo>
                  <a:lnTo>
                    <a:pt x="136392" y="36847"/>
                  </a:lnTo>
                  <a:lnTo>
                    <a:pt x="136648" y="41708"/>
                  </a:lnTo>
                  <a:lnTo>
                    <a:pt x="135867" y="46855"/>
                  </a:lnTo>
                  <a:lnTo>
                    <a:pt x="134393" y="52190"/>
                  </a:lnTo>
                  <a:lnTo>
                    <a:pt x="132458" y="57653"/>
                  </a:lnTo>
                  <a:lnTo>
                    <a:pt x="129263" y="63199"/>
                  </a:lnTo>
                  <a:lnTo>
                    <a:pt x="125228" y="68802"/>
                  </a:lnTo>
                  <a:lnTo>
                    <a:pt x="120633" y="74442"/>
                  </a:lnTo>
                  <a:lnTo>
                    <a:pt x="116617" y="80107"/>
                  </a:lnTo>
                  <a:lnTo>
                    <a:pt x="112987" y="85789"/>
                  </a:lnTo>
                  <a:lnTo>
                    <a:pt x="109615" y="91481"/>
                  </a:lnTo>
                  <a:lnTo>
                    <a:pt x="106414" y="97182"/>
                  </a:lnTo>
                  <a:lnTo>
                    <a:pt x="100318" y="108595"/>
                  </a:lnTo>
                  <a:lnTo>
                    <a:pt x="97358" y="113353"/>
                  </a:lnTo>
                  <a:lnTo>
                    <a:pt x="94433" y="117478"/>
                  </a:lnTo>
                  <a:lnTo>
                    <a:pt x="91531" y="121180"/>
                  </a:lnTo>
                  <a:lnTo>
                    <a:pt x="89595" y="125553"/>
                  </a:lnTo>
                  <a:lnTo>
                    <a:pt x="88305" y="130374"/>
                  </a:lnTo>
                  <a:lnTo>
                    <a:pt x="87445" y="135492"/>
                  </a:lnTo>
                  <a:lnTo>
                    <a:pt x="86872" y="139857"/>
                  </a:lnTo>
                  <a:lnTo>
                    <a:pt x="86489" y="143720"/>
                  </a:lnTo>
                  <a:lnTo>
                    <a:pt x="86234" y="147247"/>
                  </a:lnTo>
                  <a:lnTo>
                    <a:pt x="86065" y="150551"/>
                  </a:lnTo>
                  <a:lnTo>
                    <a:pt x="85876" y="156763"/>
                  </a:lnTo>
                  <a:lnTo>
                    <a:pt x="86778" y="159752"/>
                  </a:lnTo>
                  <a:lnTo>
                    <a:pt x="90321" y="165614"/>
                  </a:lnTo>
                  <a:lnTo>
                    <a:pt x="92530" y="171395"/>
                  </a:lnTo>
                  <a:lnTo>
                    <a:pt x="93119" y="174270"/>
                  </a:lnTo>
                  <a:lnTo>
                    <a:pt x="96314" y="180004"/>
                  </a:lnTo>
                  <a:lnTo>
                    <a:pt x="98499" y="182867"/>
                  </a:lnTo>
                  <a:lnTo>
                    <a:pt x="100909" y="184775"/>
                  </a:lnTo>
                  <a:lnTo>
                    <a:pt x="103467" y="186048"/>
                  </a:lnTo>
                  <a:lnTo>
                    <a:pt x="108851" y="187461"/>
                  </a:lnTo>
                  <a:lnTo>
                    <a:pt x="114418" y="188089"/>
                  </a:lnTo>
                  <a:lnTo>
                    <a:pt x="120067" y="188369"/>
                  </a:lnTo>
                  <a:lnTo>
                    <a:pt x="125754" y="188493"/>
                  </a:lnTo>
                  <a:lnTo>
                    <a:pt x="131456" y="188548"/>
                  </a:lnTo>
                  <a:lnTo>
                    <a:pt x="135262" y="187610"/>
                  </a:lnTo>
                  <a:lnTo>
                    <a:pt x="139705" y="186032"/>
                  </a:lnTo>
                  <a:lnTo>
                    <a:pt x="144572" y="184028"/>
                  </a:lnTo>
                  <a:lnTo>
                    <a:pt x="149721" y="181739"/>
                  </a:lnTo>
                  <a:lnTo>
                    <a:pt x="160523" y="176656"/>
                  </a:lnTo>
                  <a:lnTo>
                    <a:pt x="165118" y="174920"/>
                  </a:lnTo>
                  <a:lnTo>
                    <a:pt x="169134" y="173762"/>
                  </a:lnTo>
                  <a:lnTo>
                    <a:pt x="172763" y="172991"/>
                  </a:lnTo>
                  <a:lnTo>
                    <a:pt x="176136" y="171524"/>
                  </a:lnTo>
                  <a:lnTo>
                    <a:pt x="179336" y="169593"/>
                  </a:lnTo>
                  <a:lnTo>
                    <a:pt x="188595" y="16287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SMARTPenAnnotation252"/>
            <p:cNvSpPr/>
            <p:nvPr/>
          </p:nvSpPr>
          <p:spPr>
            <a:xfrm>
              <a:off x="7100887" y="3077632"/>
              <a:ext cx="205741" cy="170110"/>
            </a:xfrm>
            <a:custGeom>
              <a:avLst/>
              <a:gdLst/>
              <a:ahLst/>
              <a:cxnLst/>
              <a:rect l="0" t="0" r="0" b="0"/>
              <a:pathLst>
                <a:path w="205741" h="170110">
                  <a:moveTo>
                    <a:pt x="0" y="17040"/>
                  </a:moveTo>
                  <a:lnTo>
                    <a:pt x="0" y="8572"/>
                  </a:lnTo>
                  <a:lnTo>
                    <a:pt x="4551" y="8499"/>
                  </a:lnTo>
                  <a:lnTo>
                    <a:pt x="6845" y="7536"/>
                  </a:lnTo>
                  <a:lnTo>
                    <a:pt x="11932" y="3926"/>
                  </a:lnTo>
                  <a:lnTo>
                    <a:pt x="15574" y="2582"/>
                  </a:lnTo>
                  <a:lnTo>
                    <a:pt x="19908" y="1687"/>
                  </a:lnTo>
                  <a:lnTo>
                    <a:pt x="24702" y="1089"/>
                  </a:lnTo>
                  <a:lnTo>
                    <a:pt x="29803" y="691"/>
                  </a:lnTo>
                  <a:lnTo>
                    <a:pt x="35109" y="426"/>
                  </a:lnTo>
                  <a:lnTo>
                    <a:pt x="46084" y="131"/>
                  </a:lnTo>
                  <a:lnTo>
                    <a:pt x="57312" y="0"/>
                  </a:lnTo>
                  <a:lnTo>
                    <a:pt x="62973" y="917"/>
                  </a:lnTo>
                  <a:lnTo>
                    <a:pt x="68652" y="2482"/>
                  </a:lnTo>
                  <a:lnTo>
                    <a:pt x="74343" y="4477"/>
                  </a:lnTo>
                  <a:lnTo>
                    <a:pt x="79090" y="5807"/>
                  </a:lnTo>
                  <a:lnTo>
                    <a:pt x="83207" y="6694"/>
                  </a:lnTo>
                  <a:lnTo>
                    <a:pt x="86903" y="7285"/>
                  </a:lnTo>
                  <a:lnTo>
                    <a:pt x="91273" y="8632"/>
                  </a:lnTo>
                  <a:lnTo>
                    <a:pt x="96091" y="10482"/>
                  </a:lnTo>
                  <a:lnTo>
                    <a:pt x="101209" y="12668"/>
                  </a:lnTo>
                  <a:lnTo>
                    <a:pt x="105572" y="15078"/>
                  </a:lnTo>
                  <a:lnTo>
                    <a:pt x="109434" y="17637"/>
                  </a:lnTo>
                  <a:lnTo>
                    <a:pt x="112961" y="20295"/>
                  </a:lnTo>
                  <a:lnTo>
                    <a:pt x="116265" y="23020"/>
                  </a:lnTo>
                  <a:lnTo>
                    <a:pt x="119420" y="25789"/>
                  </a:lnTo>
                  <a:lnTo>
                    <a:pt x="122475" y="28588"/>
                  </a:lnTo>
                  <a:lnTo>
                    <a:pt x="124513" y="31406"/>
                  </a:lnTo>
                  <a:lnTo>
                    <a:pt x="125871" y="34238"/>
                  </a:lnTo>
                  <a:lnTo>
                    <a:pt x="126777" y="37078"/>
                  </a:lnTo>
                  <a:lnTo>
                    <a:pt x="127381" y="40876"/>
                  </a:lnTo>
                  <a:lnTo>
                    <a:pt x="127783" y="45313"/>
                  </a:lnTo>
                  <a:lnTo>
                    <a:pt x="128051" y="50176"/>
                  </a:lnTo>
                  <a:lnTo>
                    <a:pt x="127278" y="55323"/>
                  </a:lnTo>
                  <a:lnTo>
                    <a:pt x="125809" y="60660"/>
                  </a:lnTo>
                  <a:lnTo>
                    <a:pt x="123878" y="66122"/>
                  </a:lnTo>
                  <a:lnTo>
                    <a:pt x="121638" y="70717"/>
                  </a:lnTo>
                  <a:lnTo>
                    <a:pt x="119192" y="74732"/>
                  </a:lnTo>
                  <a:lnTo>
                    <a:pt x="116609" y="78361"/>
                  </a:lnTo>
                  <a:lnTo>
                    <a:pt x="113934" y="82686"/>
                  </a:lnTo>
                  <a:lnTo>
                    <a:pt x="111199" y="87474"/>
                  </a:lnTo>
                  <a:lnTo>
                    <a:pt x="108423" y="92571"/>
                  </a:lnTo>
                  <a:lnTo>
                    <a:pt x="106572" y="97874"/>
                  </a:lnTo>
                  <a:lnTo>
                    <a:pt x="105338" y="103314"/>
                  </a:lnTo>
                  <a:lnTo>
                    <a:pt x="104515" y="108846"/>
                  </a:lnTo>
                  <a:lnTo>
                    <a:pt x="103015" y="113487"/>
                  </a:lnTo>
                  <a:lnTo>
                    <a:pt x="101061" y="117533"/>
                  </a:lnTo>
                  <a:lnTo>
                    <a:pt x="98806" y="121183"/>
                  </a:lnTo>
                  <a:lnTo>
                    <a:pt x="97303" y="124569"/>
                  </a:lnTo>
                  <a:lnTo>
                    <a:pt x="96301" y="127778"/>
                  </a:lnTo>
                  <a:lnTo>
                    <a:pt x="95633" y="130870"/>
                  </a:lnTo>
                  <a:lnTo>
                    <a:pt x="95188" y="133885"/>
                  </a:lnTo>
                  <a:lnTo>
                    <a:pt x="94891" y="136846"/>
                  </a:lnTo>
                  <a:lnTo>
                    <a:pt x="94693" y="139773"/>
                  </a:lnTo>
                  <a:lnTo>
                    <a:pt x="94561" y="142677"/>
                  </a:lnTo>
                  <a:lnTo>
                    <a:pt x="94414" y="148444"/>
                  </a:lnTo>
                  <a:lnTo>
                    <a:pt x="94332" y="157045"/>
                  </a:lnTo>
                  <a:lnTo>
                    <a:pt x="95273" y="158954"/>
                  </a:lnTo>
                  <a:lnTo>
                    <a:pt x="96853" y="160227"/>
                  </a:lnTo>
                  <a:lnTo>
                    <a:pt x="98858" y="161076"/>
                  </a:lnTo>
                  <a:lnTo>
                    <a:pt x="103627" y="162018"/>
                  </a:lnTo>
                  <a:lnTo>
                    <a:pt x="106232" y="162270"/>
                  </a:lnTo>
                  <a:lnTo>
                    <a:pt x="109874" y="163390"/>
                  </a:lnTo>
                  <a:lnTo>
                    <a:pt x="114207" y="165089"/>
                  </a:lnTo>
                  <a:lnTo>
                    <a:pt x="119000" y="167174"/>
                  </a:lnTo>
                  <a:lnTo>
                    <a:pt x="123148" y="168565"/>
                  </a:lnTo>
                  <a:lnTo>
                    <a:pt x="126867" y="169492"/>
                  </a:lnTo>
                  <a:lnTo>
                    <a:pt x="130298" y="170109"/>
                  </a:lnTo>
                  <a:lnTo>
                    <a:pt x="134490" y="169569"/>
                  </a:lnTo>
                  <a:lnTo>
                    <a:pt x="139190" y="168256"/>
                  </a:lnTo>
                  <a:lnTo>
                    <a:pt x="144228" y="166428"/>
                  </a:lnTo>
                  <a:lnTo>
                    <a:pt x="149492" y="165210"/>
                  </a:lnTo>
                  <a:lnTo>
                    <a:pt x="154907" y="164398"/>
                  </a:lnTo>
                  <a:lnTo>
                    <a:pt x="160421" y="163856"/>
                  </a:lnTo>
                  <a:lnTo>
                    <a:pt x="166955" y="163495"/>
                  </a:lnTo>
                  <a:lnTo>
                    <a:pt x="181835" y="163094"/>
                  </a:lnTo>
                  <a:lnTo>
                    <a:pt x="187898" y="162034"/>
                  </a:lnTo>
                  <a:lnTo>
                    <a:pt x="192893" y="160375"/>
                  </a:lnTo>
                  <a:lnTo>
                    <a:pt x="205740" y="15420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SMARTPenAnnotation253"/>
            <p:cNvSpPr/>
            <p:nvPr/>
          </p:nvSpPr>
          <p:spPr>
            <a:xfrm>
              <a:off x="7589519" y="3180397"/>
              <a:ext cx="128589" cy="8574"/>
            </a:xfrm>
            <a:custGeom>
              <a:avLst/>
              <a:gdLst/>
              <a:ahLst/>
              <a:cxnLst/>
              <a:rect l="0" t="0" r="0" b="0"/>
              <a:pathLst>
                <a:path w="128589" h="8574">
                  <a:moveTo>
                    <a:pt x="0" y="8573"/>
                  </a:moveTo>
                  <a:lnTo>
                    <a:pt x="20400" y="8573"/>
                  </a:lnTo>
                  <a:lnTo>
                    <a:pt x="24079" y="7620"/>
                  </a:lnTo>
                  <a:lnTo>
                    <a:pt x="28435" y="6033"/>
                  </a:lnTo>
                  <a:lnTo>
                    <a:pt x="33245" y="4022"/>
                  </a:lnTo>
                  <a:lnTo>
                    <a:pt x="38355" y="2681"/>
                  </a:lnTo>
                  <a:lnTo>
                    <a:pt x="43668" y="1787"/>
                  </a:lnTo>
                  <a:lnTo>
                    <a:pt x="49115" y="1192"/>
                  </a:lnTo>
                  <a:lnTo>
                    <a:pt x="54651" y="795"/>
                  </a:lnTo>
                  <a:lnTo>
                    <a:pt x="60247" y="529"/>
                  </a:lnTo>
                  <a:lnTo>
                    <a:pt x="71545" y="235"/>
                  </a:lnTo>
                  <a:lnTo>
                    <a:pt x="12858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2" name="SMARTPenAnnotation254"/>
            <p:cNvSpPr/>
            <p:nvPr/>
          </p:nvSpPr>
          <p:spPr>
            <a:xfrm>
              <a:off x="7820977" y="3051924"/>
              <a:ext cx="231458" cy="171225"/>
            </a:xfrm>
            <a:custGeom>
              <a:avLst/>
              <a:gdLst/>
              <a:ahLst/>
              <a:cxnLst/>
              <a:rect l="0" t="0" r="0" b="0"/>
              <a:pathLst>
                <a:path w="231458" h="171225">
                  <a:moveTo>
                    <a:pt x="0" y="25603"/>
                  </a:moveTo>
                  <a:lnTo>
                    <a:pt x="4551" y="25603"/>
                  </a:lnTo>
                  <a:lnTo>
                    <a:pt x="6845" y="24651"/>
                  </a:lnTo>
                  <a:lnTo>
                    <a:pt x="13670" y="19711"/>
                  </a:lnTo>
                  <a:lnTo>
                    <a:pt x="15601" y="18222"/>
                  </a:lnTo>
                  <a:lnTo>
                    <a:pt x="21538" y="15020"/>
                  </a:lnTo>
                  <a:lnTo>
                    <a:pt x="25789" y="12833"/>
                  </a:lnTo>
                  <a:lnTo>
                    <a:pt x="30528" y="11375"/>
                  </a:lnTo>
                  <a:lnTo>
                    <a:pt x="35592" y="10402"/>
                  </a:lnTo>
                  <a:lnTo>
                    <a:pt x="40873" y="9754"/>
                  </a:lnTo>
                  <a:lnTo>
                    <a:pt x="46298" y="8370"/>
                  </a:lnTo>
                  <a:lnTo>
                    <a:pt x="51821" y="6494"/>
                  </a:lnTo>
                  <a:lnTo>
                    <a:pt x="57407" y="4291"/>
                  </a:lnTo>
                  <a:lnTo>
                    <a:pt x="63037" y="2823"/>
                  </a:lnTo>
                  <a:lnTo>
                    <a:pt x="68694" y="1844"/>
                  </a:lnTo>
                  <a:lnTo>
                    <a:pt x="74371" y="1191"/>
                  </a:lnTo>
                  <a:lnTo>
                    <a:pt x="79109" y="756"/>
                  </a:lnTo>
                  <a:lnTo>
                    <a:pt x="83219" y="466"/>
                  </a:lnTo>
                  <a:lnTo>
                    <a:pt x="86912" y="273"/>
                  </a:lnTo>
                  <a:lnTo>
                    <a:pt x="98635" y="57"/>
                  </a:lnTo>
                  <a:lnTo>
                    <a:pt x="105761" y="0"/>
                  </a:lnTo>
                  <a:lnTo>
                    <a:pt x="111465" y="915"/>
                  </a:lnTo>
                  <a:lnTo>
                    <a:pt x="116221" y="2476"/>
                  </a:lnTo>
                  <a:lnTo>
                    <a:pt x="120342" y="4470"/>
                  </a:lnTo>
                  <a:lnTo>
                    <a:pt x="124996" y="5800"/>
                  </a:lnTo>
                  <a:lnTo>
                    <a:pt x="130003" y="6686"/>
                  </a:lnTo>
                  <a:lnTo>
                    <a:pt x="135246" y="7277"/>
                  </a:lnTo>
                  <a:lnTo>
                    <a:pt x="139695" y="8623"/>
                  </a:lnTo>
                  <a:lnTo>
                    <a:pt x="143612" y="10473"/>
                  </a:lnTo>
                  <a:lnTo>
                    <a:pt x="150506" y="15069"/>
                  </a:lnTo>
                  <a:lnTo>
                    <a:pt x="156744" y="20286"/>
                  </a:lnTo>
                  <a:lnTo>
                    <a:pt x="158789" y="23011"/>
                  </a:lnTo>
                  <a:lnTo>
                    <a:pt x="160152" y="25780"/>
                  </a:lnTo>
                  <a:lnTo>
                    <a:pt x="161060" y="28579"/>
                  </a:lnTo>
                  <a:lnTo>
                    <a:pt x="161665" y="32349"/>
                  </a:lnTo>
                  <a:lnTo>
                    <a:pt x="162069" y="36768"/>
                  </a:lnTo>
                  <a:lnTo>
                    <a:pt x="162340" y="41619"/>
                  </a:lnTo>
                  <a:lnTo>
                    <a:pt x="161566" y="46758"/>
                  </a:lnTo>
                  <a:lnTo>
                    <a:pt x="160098" y="52089"/>
                  </a:lnTo>
                  <a:lnTo>
                    <a:pt x="158167" y="57548"/>
                  </a:lnTo>
                  <a:lnTo>
                    <a:pt x="155927" y="62139"/>
                  </a:lnTo>
                  <a:lnTo>
                    <a:pt x="153481" y="66153"/>
                  </a:lnTo>
                  <a:lnTo>
                    <a:pt x="150899" y="69781"/>
                  </a:lnTo>
                  <a:lnTo>
                    <a:pt x="148224" y="74105"/>
                  </a:lnTo>
                  <a:lnTo>
                    <a:pt x="145489" y="78893"/>
                  </a:lnTo>
                  <a:lnTo>
                    <a:pt x="142712" y="83990"/>
                  </a:lnTo>
                  <a:lnTo>
                    <a:pt x="139909" y="88340"/>
                  </a:lnTo>
                  <a:lnTo>
                    <a:pt x="137088" y="92193"/>
                  </a:lnTo>
                  <a:lnTo>
                    <a:pt x="134254" y="95714"/>
                  </a:lnTo>
                  <a:lnTo>
                    <a:pt x="132365" y="99966"/>
                  </a:lnTo>
                  <a:lnTo>
                    <a:pt x="131106" y="104706"/>
                  </a:lnTo>
                  <a:lnTo>
                    <a:pt x="130267" y="109771"/>
                  </a:lnTo>
                  <a:lnTo>
                    <a:pt x="128755" y="114100"/>
                  </a:lnTo>
                  <a:lnTo>
                    <a:pt x="126794" y="117938"/>
                  </a:lnTo>
                  <a:lnTo>
                    <a:pt x="124534" y="121450"/>
                  </a:lnTo>
                  <a:lnTo>
                    <a:pt x="123028" y="124743"/>
                  </a:lnTo>
                  <a:lnTo>
                    <a:pt x="122024" y="127892"/>
                  </a:lnTo>
                  <a:lnTo>
                    <a:pt x="121353" y="130943"/>
                  </a:lnTo>
                  <a:lnTo>
                    <a:pt x="120908" y="133930"/>
                  </a:lnTo>
                  <a:lnTo>
                    <a:pt x="120611" y="136873"/>
                  </a:lnTo>
                  <a:lnTo>
                    <a:pt x="120411" y="139788"/>
                  </a:lnTo>
                  <a:lnTo>
                    <a:pt x="120280" y="143637"/>
                  </a:lnTo>
                  <a:lnTo>
                    <a:pt x="120049" y="159868"/>
                  </a:lnTo>
                  <a:lnTo>
                    <a:pt x="120990" y="160833"/>
                  </a:lnTo>
                  <a:lnTo>
                    <a:pt x="122570" y="161476"/>
                  </a:lnTo>
                  <a:lnTo>
                    <a:pt x="124576" y="161905"/>
                  </a:lnTo>
                  <a:lnTo>
                    <a:pt x="125913" y="163144"/>
                  </a:lnTo>
                  <a:lnTo>
                    <a:pt x="126804" y="164922"/>
                  </a:lnTo>
                  <a:lnTo>
                    <a:pt x="127399" y="167060"/>
                  </a:lnTo>
                  <a:lnTo>
                    <a:pt x="128747" y="168485"/>
                  </a:lnTo>
                  <a:lnTo>
                    <a:pt x="130599" y="169435"/>
                  </a:lnTo>
                  <a:lnTo>
                    <a:pt x="135197" y="170491"/>
                  </a:lnTo>
                  <a:lnTo>
                    <a:pt x="140416" y="170960"/>
                  </a:lnTo>
                  <a:lnTo>
                    <a:pt x="144093" y="171085"/>
                  </a:lnTo>
                  <a:lnTo>
                    <a:pt x="153258" y="171224"/>
                  </a:lnTo>
                  <a:lnTo>
                    <a:pt x="158370" y="170309"/>
                  </a:lnTo>
                  <a:lnTo>
                    <a:pt x="163682" y="168746"/>
                  </a:lnTo>
                  <a:lnTo>
                    <a:pt x="169130" y="166752"/>
                  </a:lnTo>
                  <a:lnTo>
                    <a:pt x="174665" y="165422"/>
                  </a:lnTo>
                  <a:lnTo>
                    <a:pt x="180261" y="164536"/>
                  </a:lnTo>
                  <a:lnTo>
                    <a:pt x="185897" y="163945"/>
                  </a:lnTo>
                  <a:lnTo>
                    <a:pt x="191558" y="161646"/>
                  </a:lnTo>
                  <a:lnTo>
                    <a:pt x="197239" y="158208"/>
                  </a:lnTo>
                  <a:lnTo>
                    <a:pt x="202930" y="154012"/>
                  </a:lnTo>
                  <a:lnTo>
                    <a:pt x="208629" y="150261"/>
                  </a:lnTo>
                  <a:lnTo>
                    <a:pt x="214334" y="146809"/>
                  </a:lnTo>
                  <a:lnTo>
                    <a:pt x="231457" y="13704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SMARTPenAnnotation255"/>
            <p:cNvSpPr/>
            <p:nvPr/>
          </p:nvSpPr>
          <p:spPr>
            <a:xfrm>
              <a:off x="8138159" y="3043240"/>
              <a:ext cx="317184" cy="145582"/>
            </a:xfrm>
            <a:custGeom>
              <a:avLst/>
              <a:gdLst/>
              <a:ahLst/>
              <a:cxnLst/>
              <a:rect l="0" t="0" r="0" b="0"/>
              <a:pathLst>
                <a:path w="317184" h="145582">
                  <a:moveTo>
                    <a:pt x="0" y="17142"/>
                  </a:moveTo>
                  <a:lnTo>
                    <a:pt x="0" y="8601"/>
                  </a:lnTo>
                  <a:lnTo>
                    <a:pt x="20152" y="8570"/>
                  </a:lnTo>
                  <a:lnTo>
                    <a:pt x="28325" y="6030"/>
                  </a:lnTo>
                  <a:lnTo>
                    <a:pt x="33171" y="4019"/>
                  </a:lnTo>
                  <a:lnTo>
                    <a:pt x="38307" y="2678"/>
                  </a:lnTo>
                  <a:lnTo>
                    <a:pt x="43636" y="1785"/>
                  </a:lnTo>
                  <a:lnTo>
                    <a:pt x="49093" y="1189"/>
                  </a:lnTo>
                  <a:lnTo>
                    <a:pt x="54637" y="792"/>
                  </a:lnTo>
                  <a:lnTo>
                    <a:pt x="60237" y="527"/>
                  </a:lnTo>
                  <a:lnTo>
                    <a:pt x="71540" y="232"/>
                  </a:lnTo>
                  <a:lnTo>
                    <a:pt x="134305" y="0"/>
                  </a:lnTo>
                  <a:lnTo>
                    <a:pt x="140020" y="951"/>
                  </a:lnTo>
                  <a:lnTo>
                    <a:pt x="145734" y="2538"/>
                  </a:lnTo>
                  <a:lnTo>
                    <a:pt x="151448" y="4549"/>
                  </a:lnTo>
                  <a:lnTo>
                    <a:pt x="156211" y="6842"/>
                  </a:lnTo>
                  <a:lnTo>
                    <a:pt x="160339" y="9322"/>
                  </a:lnTo>
                  <a:lnTo>
                    <a:pt x="164043" y="11929"/>
                  </a:lnTo>
                  <a:lnTo>
                    <a:pt x="166513" y="14619"/>
                  </a:lnTo>
                  <a:lnTo>
                    <a:pt x="168158" y="17365"/>
                  </a:lnTo>
                  <a:lnTo>
                    <a:pt x="169256" y="20148"/>
                  </a:lnTo>
                  <a:lnTo>
                    <a:pt x="169988" y="22956"/>
                  </a:lnTo>
                  <a:lnTo>
                    <a:pt x="170475" y="25781"/>
                  </a:lnTo>
                  <a:lnTo>
                    <a:pt x="170800" y="28616"/>
                  </a:lnTo>
                  <a:lnTo>
                    <a:pt x="171017" y="31459"/>
                  </a:lnTo>
                  <a:lnTo>
                    <a:pt x="171162" y="34307"/>
                  </a:lnTo>
                  <a:lnTo>
                    <a:pt x="171258" y="37158"/>
                  </a:lnTo>
                  <a:lnTo>
                    <a:pt x="170370" y="40963"/>
                  </a:lnTo>
                  <a:lnTo>
                    <a:pt x="168825" y="45405"/>
                  </a:lnTo>
                  <a:lnTo>
                    <a:pt x="166843" y="50272"/>
                  </a:lnTo>
                  <a:lnTo>
                    <a:pt x="163616" y="55421"/>
                  </a:lnTo>
                  <a:lnTo>
                    <a:pt x="159560" y="60759"/>
                  </a:lnTo>
                  <a:lnTo>
                    <a:pt x="154951" y="66223"/>
                  </a:lnTo>
                  <a:lnTo>
                    <a:pt x="150925" y="71770"/>
                  </a:lnTo>
                  <a:lnTo>
                    <a:pt x="147290" y="77373"/>
                  </a:lnTo>
                  <a:lnTo>
                    <a:pt x="143913" y="83014"/>
                  </a:lnTo>
                  <a:lnTo>
                    <a:pt x="139758" y="87727"/>
                  </a:lnTo>
                  <a:lnTo>
                    <a:pt x="135082" y="91821"/>
                  </a:lnTo>
                  <a:lnTo>
                    <a:pt x="130059" y="95503"/>
                  </a:lnTo>
                  <a:lnTo>
                    <a:pt x="125759" y="98910"/>
                  </a:lnTo>
                  <a:lnTo>
                    <a:pt x="121940" y="102134"/>
                  </a:lnTo>
                  <a:lnTo>
                    <a:pt x="118440" y="105236"/>
                  </a:lnTo>
                  <a:lnTo>
                    <a:pt x="116108" y="108256"/>
                  </a:lnTo>
                  <a:lnTo>
                    <a:pt x="114553" y="111222"/>
                  </a:lnTo>
                  <a:lnTo>
                    <a:pt x="113517" y="114152"/>
                  </a:lnTo>
                  <a:lnTo>
                    <a:pt x="111873" y="117058"/>
                  </a:lnTo>
                  <a:lnTo>
                    <a:pt x="109825" y="119948"/>
                  </a:lnTo>
                  <a:lnTo>
                    <a:pt x="107506" y="122827"/>
                  </a:lnTo>
                  <a:lnTo>
                    <a:pt x="105962" y="125698"/>
                  </a:lnTo>
                  <a:lnTo>
                    <a:pt x="104931" y="128566"/>
                  </a:lnTo>
                  <a:lnTo>
                    <a:pt x="104244" y="131429"/>
                  </a:lnTo>
                  <a:lnTo>
                    <a:pt x="104738" y="134291"/>
                  </a:lnTo>
                  <a:lnTo>
                    <a:pt x="106021" y="137152"/>
                  </a:lnTo>
                  <a:lnTo>
                    <a:pt x="110373" y="144035"/>
                  </a:lnTo>
                  <a:lnTo>
                    <a:pt x="111682" y="144600"/>
                  </a:lnTo>
                  <a:lnTo>
                    <a:pt x="118075" y="145395"/>
                  </a:lnTo>
                  <a:lnTo>
                    <a:pt x="123281" y="145581"/>
                  </a:lnTo>
                  <a:lnTo>
                    <a:pt x="131310" y="143124"/>
                  </a:lnTo>
                  <a:lnTo>
                    <a:pt x="136117" y="141135"/>
                  </a:lnTo>
                  <a:lnTo>
                    <a:pt x="141228" y="138856"/>
                  </a:lnTo>
                  <a:lnTo>
                    <a:pt x="151986" y="133785"/>
                  </a:lnTo>
                  <a:lnTo>
                    <a:pt x="158474" y="132051"/>
                  </a:lnTo>
                  <a:lnTo>
                    <a:pt x="165658" y="130896"/>
                  </a:lnTo>
                  <a:lnTo>
                    <a:pt x="173304" y="130125"/>
                  </a:lnTo>
                  <a:lnTo>
                    <a:pt x="181259" y="128659"/>
                  </a:lnTo>
                  <a:lnTo>
                    <a:pt x="189419" y="126729"/>
                  </a:lnTo>
                  <a:lnTo>
                    <a:pt x="217096" y="119462"/>
                  </a:lnTo>
                  <a:lnTo>
                    <a:pt x="227599" y="116788"/>
                  </a:lnTo>
                  <a:lnTo>
                    <a:pt x="236505" y="114053"/>
                  </a:lnTo>
                  <a:lnTo>
                    <a:pt x="244348" y="111277"/>
                  </a:lnTo>
                  <a:lnTo>
                    <a:pt x="251482" y="108474"/>
                  </a:lnTo>
                  <a:lnTo>
                    <a:pt x="259095" y="106605"/>
                  </a:lnTo>
                  <a:lnTo>
                    <a:pt x="267028" y="105359"/>
                  </a:lnTo>
                  <a:lnTo>
                    <a:pt x="275173" y="104528"/>
                  </a:lnTo>
                  <a:lnTo>
                    <a:pt x="281557" y="103974"/>
                  </a:lnTo>
                  <a:lnTo>
                    <a:pt x="291190" y="103359"/>
                  </a:lnTo>
                  <a:lnTo>
                    <a:pt x="295092" y="102243"/>
                  </a:lnTo>
                  <a:lnTo>
                    <a:pt x="301968" y="98462"/>
                  </a:lnTo>
                  <a:lnTo>
                    <a:pt x="308199" y="96147"/>
                  </a:lnTo>
                  <a:lnTo>
                    <a:pt x="317183" y="9429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SMARTPenAnnotation256"/>
            <p:cNvSpPr/>
            <p:nvPr/>
          </p:nvSpPr>
          <p:spPr>
            <a:xfrm>
              <a:off x="6586537" y="3540442"/>
              <a:ext cx="257176" cy="248604"/>
            </a:xfrm>
            <a:custGeom>
              <a:avLst/>
              <a:gdLst/>
              <a:ahLst/>
              <a:cxnLst/>
              <a:rect l="0" t="0" r="0" b="0"/>
              <a:pathLst>
                <a:path w="257176" h="248604">
                  <a:moveTo>
                    <a:pt x="0" y="0"/>
                  </a:moveTo>
                  <a:lnTo>
                    <a:pt x="0" y="7381"/>
                  </a:lnTo>
                  <a:lnTo>
                    <a:pt x="953" y="7778"/>
                  </a:lnTo>
                  <a:lnTo>
                    <a:pt x="4551" y="8220"/>
                  </a:lnTo>
                  <a:lnTo>
                    <a:pt x="5892" y="9290"/>
                  </a:lnTo>
                  <a:lnTo>
                    <a:pt x="6785" y="10956"/>
                  </a:lnTo>
                  <a:lnTo>
                    <a:pt x="7381" y="13019"/>
                  </a:lnTo>
                  <a:lnTo>
                    <a:pt x="10583" y="17851"/>
                  </a:lnTo>
                  <a:lnTo>
                    <a:pt x="15181" y="23174"/>
                  </a:lnTo>
                  <a:lnTo>
                    <a:pt x="20400" y="28714"/>
                  </a:lnTo>
                  <a:lnTo>
                    <a:pt x="37182" y="45732"/>
                  </a:lnTo>
                  <a:lnTo>
                    <a:pt x="91837" y="100410"/>
                  </a:lnTo>
                  <a:lnTo>
                    <a:pt x="97420" y="106945"/>
                  </a:lnTo>
                  <a:lnTo>
                    <a:pt x="103047" y="114159"/>
                  </a:lnTo>
                  <a:lnTo>
                    <a:pt x="108703" y="121826"/>
                  </a:lnTo>
                  <a:lnTo>
                    <a:pt x="115331" y="128842"/>
                  </a:lnTo>
                  <a:lnTo>
                    <a:pt x="122607" y="135425"/>
                  </a:lnTo>
                  <a:lnTo>
                    <a:pt x="130316" y="141718"/>
                  </a:lnTo>
                  <a:lnTo>
                    <a:pt x="137360" y="147819"/>
                  </a:lnTo>
                  <a:lnTo>
                    <a:pt x="143961" y="153791"/>
                  </a:lnTo>
                  <a:lnTo>
                    <a:pt x="156375" y="165506"/>
                  </a:lnTo>
                  <a:lnTo>
                    <a:pt x="168242" y="177064"/>
                  </a:lnTo>
                  <a:lnTo>
                    <a:pt x="174074" y="181860"/>
                  </a:lnTo>
                  <a:lnTo>
                    <a:pt x="179867" y="186010"/>
                  </a:lnTo>
                  <a:lnTo>
                    <a:pt x="185634" y="189729"/>
                  </a:lnTo>
                  <a:lnTo>
                    <a:pt x="190431" y="194114"/>
                  </a:lnTo>
                  <a:lnTo>
                    <a:pt x="194582" y="198942"/>
                  </a:lnTo>
                  <a:lnTo>
                    <a:pt x="198301" y="204065"/>
                  </a:lnTo>
                  <a:lnTo>
                    <a:pt x="201733" y="208434"/>
                  </a:lnTo>
                  <a:lnTo>
                    <a:pt x="208087" y="215827"/>
                  </a:lnTo>
                  <a:lnTo>
                    <a:pt x="214085" y="222288"/>
                  </a:lnTo>
                  <a:lnTo>
                    <a:pt x="220879" y="228335"/>
                  </a:lnTo>
                  <a:lnTo>
                    <a:pt x="225358" y="231281"/>
                  </a:lnTo>
                  <a:lnTo>
                    <a:pt x="237132" y="238302"/>
                  </a:lnTo>
                  <a:lnTo>
                    <a:pt x="243722" y="244069"/>
                  </a:lnTo>
                  <a:lnTo>
                    <a:pt x="246301" y="245580"/>
                  </a:lnTo>
                  <a:lnTo>
                    <a:pt x="253530" y="247707"/>
                  </a:lnTo>
                  <a:lnTo>
                    <a:pt x="257175" y="24860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SMARTPenAnnotation257"/>
            <p:cNvSpPr/>
            <p:nvPr/>
          </p:nvSpPr>
          <p:spPr>
            <a:xfrm>
              <a:off x="6620827" y="3540442"/>
              <a:ext cx="197168" cy="240031"/>
            </a:xfrm>
            <a:custGeom>
              <a:avLst/>
              <a:gdLst/>
              <a:ahLst/>
              <a:cxnLst/>
              <a:rect l="0" t="0" r="0" b="0"/>
              <a:pathLst>
                <a:path w="197168" h="240031">
                  <a:moveTo>
                    <a:pt x="197167" y="0"/>
                  </a:moveTo>
                  <a:lnTo>
                    <a:pt x="184397" y="12770"/>
                  </a:lnTo>
                  <a:lnTo>
                    <a:pt x="181987" y="16134"/>
                  </a:lnTo>
                  <a:lnTo>
                    <a:pt x="179427" y="20281"/>
                  </a:lnTo>
                  <a:lnTo>
                    <a:pt x="176768" y="24950"/>
                  </a:lnTo>
                  <a:lnTo>
                    <a:pt x="173090" y="29969"/>
                  </a:lnTo>
                  <a:lnTo>
                    <a:pt x="168733" y="35219"/>
                  </a:lnTo>
                  <a:lnTo>
                    <a:pt x="163924" y="40625"/>
                  </a:lnTo>
                  <a:lnTo>
                    <a:pt x="158813" y="47085"/>
                  </a:lnTo>
                  <a:lnTo>
                    <a:pt x="153500" y="54250"/>
                  </a:lnTo>
                  <a:lnTo>
                    <a:pt x="148054" y="61885"/>
                  </a:lnTo>
                  <a:lnTo>
                    <a:pt x="141564" y="68879"/>
                  </a:lnTo>
                  <a:lnTo>
                    <a:pt x="134382" y="75447"/>
                  </a:lnTo>
                  <a:lnTo>
                    <a:pt x="126735" y="81730"/>
                  </a:lnTo>
                  <a:lnTo>
                    <a:pt x="119732" y="88777"/>
                  </a:lnTo>
                  <a:lnTo>
                    <a:pt x="113159" y="96332"/>
                  </a:lnTo>
                  <a:lnTo>
                    <a:pt x="106872" y="104227"/>
                  </a:lnTo>
                  <a:lnTo>
                    <a:pt x="99824" y="112347"/>
                  </a:lnTo>
                  <a:lnTo>
                    <a:pt x="92267" y="120618"/>
                  </a:lnTo>
                  <a:lnTo>
                    <a:pt x="70518" y="143371"/>
                  </a:lnTo>
                  <a:lnTo>
                    <a:pt x="46103" y="168126"/>
                  </a:lnTo>
                  <a:lnTo>
                    <a:pt x="41213" y="173997"/>
                  </a:lnTo>
                  <a:lnTo>
                    <a:pt x="37000" y="179815"/>
                  </a:lnTo>
                  <a:lnTo>
                    <a:pt x="33239" y="185599"/>
                  </a:lnTo>
                  <a:lnTo>
                    <a:pt x="28827" y="191361"/>
                  </a:lnTo>
                  <a:lnTo>
                    <a:pt x="23980" y="197106"/>
                  </a:lnTo>
                  <a:lnTo>
                    <a:pt x="18845" y="202842"/>
                  </a:lnTo>
                  <a:lnTo>
                    <a:pt x="15420" y="207618"/>
                  </a:lnTo>
                  <a:lnTo>
                    <a:pt x="13138" y="211754"/>
                  </a:lnTo>
                  <a:lnTo>
                    <a:pt x="9649" y="218890"/>
                  </a:lnTo>
                  <a:lnTo>
                    <a:pt x="4924" y="225237"/>
                  </a:lnTo>
                  <a:lnTo>
                    <a:pt x="1459" y="229615"/>
                  </a:lnTo>
                  <a:lnTo>
                    <a:pt x="648" y="233178"/>
                  </a:lnTo>
                  <a:lnTo>
                    <a:pt x="0" y="24003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6" name="SMARTPenAnnotation258"/>
            <p:cNvSpPr/>
            <p:nvPr/>
          </p:nvSpPr>
          <p:spPr>
            <a:xfrm>
              <a:off x="6929437" y="3604104"/>
              <a:ext cx="180023" cy="22064"/>
            </a:xfrm>
            <a:custGeom>
              <a:avLst/>
              <a:gdLst/>
              <a:ahLst/>
              <a:cxnLst/>
              <a:rect l="0" t="0" r="0" b="0"/>
              <a:pathLst>
                <a:path w="180023" h="22064">
                  <a:moveTo>
                    <a:pt x="0" y="22063"/>
                  </a:moveTo>
                  <a:lnTo>
                    <a:pt x="4551" y="17512"/>
                  </a:lnTo>
                  <a:lnTo>
                    <a:pt x="7796" y="16171"/>
                  </a:lnTo>
                  <a:lnTo>
                    <a:pt x="11865" y="15278"/>
                  </a:lnTo>
                  <a:lnTo>
                    <a:pt x="22982" y="13844"/>
                  </a:lnTo>
                  <a:lnTo>
                    <a:pt x="25798" y="13726"/>
                  </a:lnTo>
                  <a:lnTo>
                    <a:pt x="34009" y="13595"/>
                  </a:lnTo>
                  <a:lnTo>
                    <a:pt x="38865" y="12608"/>
                  </a:lnTo>
                  <a:lnTo>
                    <a:pt x="44007" y="10997"/>
                  </a:lnTo>
                  <a:lnTo>
                    <a:pt x="49341" y="8971"/>
                  </a:lnTo>
                  <a:lnTo>
                    <a:pt x="55754" y="7620"/>
                  </a:lnTo>
                  <a:lnTo>
                    <a:pt x="62887" y="6719"/>
                  </a:lnTo>
                  <a:lnTo>
                    <a:pt x="70500" y="6119"/>
                  </a:lnTo>
                  <a:lnTo>
                    <a:pt x="77480" y="5719"/>
                  </a:lnTo>
                  <a:lnTo>
                    <a:pt x="90315" y="5274"/>
                  </a:lnTo>
                  <a:lnTo>
                    <a:pt x="112802" y="5024"/>
                  </a:lnTo>
                  <a:lnTo>
                    <a:pt x="119969" y="4036"/>
                  </a:lnTo>
                  <a:lnTo>
                    <a:pt x="126652" y="2425"/>
                  </a:lnTo>
                  <a:lnTo>
                    <a:pt x="133012" y="398"/>
                  </a:lnTo>
                  <a:lnTo>
                    <a:pt x="139157" y="0"/>
                  </a:lnTo>
                  <a:lnTo>
                    <a:pt x="145159" y="687"/>
                  </a:lnTo>
                  <a:lnTo>
                    <a:pt x="151065" y="2097"/>
                  </a:lnTo>
                  <a:lnTo>
                    <a:pt x="156907" y="3038"/>
                  </a:lnTo>
                  <a:lnTo>
                    <a:pt x="162707" y="3664"/>
                  </a:lnTo>
                  <a:lnTo>
                    <a:pt x="180022" y="49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7" name="SMARTPenAnnotation259"/>
            <p:cNvSpPr/>
            <p:nvPr/>
          </p:nvSpPr>
          <p:spPr>
            <a:xfrm>
              <a:off x="7006590" y="3660457"/>
              <a:ext cx="171451" cy="33938"/>
            </a:xfrm>
            <a:custGeom>
              <a:avLst/>
              <a:gdLst/>
              <a:ahLst/>
              <a:cxnLst/>
              <a:rect l="0" t="0" r="0" b="0"/>
              <a:pathLst>
                <a:path w="171451" h="33938">
                  <a:moveTo>
                    <a:pt x="0" y="25718"/>
                  </a:moveTo>
                  <a:lnTo>
                    <a:pt x="11931" y="25718"/>
                  </a:lnTo>
                  <a:lnTo>
                    <a:pt x="14621" y="26670"/>
                  </a:lnTo>
                  <a:lnTo>
                    <a:pt x="17368" y="28258"/>
                  </a:lnTo>
                  <a:lnTo>
                    <a:pt x="20151" y="30268"/>
                  </a:lnTo>
                  <a:lnTo>
                    <a:pt x="23911" y="31609"/>
                  </a:lnTo>
                  <a:lnTo>
                    <a:pt x="28324" y="32503"/>
                  </a:lnTo>
                  <a:lnTo>
                    <a:pt x="33170" y="33098"/>
                  </a:lnTo>
                  <a:lnTo>
                    <a:pt x="37353" y="33496"/>
                  </a:lnTo>
                  <a:lnTo>
                    <a:pt x="41095" y="33760"/>
                  </a:lnTo>
                  <a:lnTo>
                    <a:pt x="44542" y="33937"/>
                  </a:lnTo>
                  <a:lnTo>
                    <a:pt x="48744" y="33102"/>
                  </a:lnTo>
                  <a:lnTo>
                    <a:pt x="53451" y="31593"/>
                  </a:lnTo>
                  <a:lnTo>
                    <a:pt x="58494" y="29635"/>
                  </a:lnTo>
                  <a:lnTo>
                    <a:pt x="64714" y="28329"/>
                  </a:lnTo>
                  <a:lnTo>
                    <a:pt x="71717" y="27458"/>
                  </a:lnTo>
                  <a:lnTo>
                    <a:pt x="79244" y="26878"/>
                  </a:lnTo>
                  <a:lnTo>
                    <a:pt x="86166" y="26491"/>
                  </a:lnTo>
                  <a:lnTo>
                    <a:pt x="98939" y="26061"/>
                  </a:lnTo>
                  <a:lnTo>
                    <a:pt x="105012" y="24994"/>
                  </a:lnTo>
                  <a:lnTo>
                    <a:pt x="110965" y="23330"/>
                  </a:lnTo>
                  <a:lnTo>
                    <a:pt x="116839" y="21269"/>
                  </a:lnTo>
                  <a:lnTo>
                    <a:pt x="122660" y="18942"/>
                  </a:lnTo>
                  <a:lnTo>
                    <a:pt x="128446" y="16438"/>
                  </a:lnTo>
                  <a:lnTo>
                    <a:pt x="134208" y="13816"/>
                  </a:lnTo>
                  <a:lnTo>
                    <a:pt x="139954" y="12068"/>
                  </a:lnTo>
                  <a:lnTo>
                    <a:pt x="145690" y="10903"/>
                  </a:lnTo>
                  <a:lnTo>
                    <a:pt x="151419" y="10126"/>
                  </a:lnTo>
                  <a:lnTo>
                    <a:pt x="156191" y="8656"/>
                  </a:lnTo>
                  <a:lnTo>
                    <a:pt x="160325" y="6723"/>
                  </a:lnTo>
                  <a:lnTo>
                    <a:pt x="171450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SMARTPenAnnotation260"/>
            <p:cNvSpPr/>
            <p:nvPr/>
          </p:nvSpPr>
          <p:spPr>
            <a:xfrm>
              <a:off x="7289482" y="3480552"/>
              <a:ext cx="244604" cy="231341"/>
            </a:xfrm>
            <a:custGeom>
              <a:avLst/>
              <a:gdLst/>
              <a:ahLst/>
              <a:cxnLst/>
              <a:rect l="0" t="0" r="0" b="0"/>
              <a:pathLst>
                <a:path w="244604" h="231341">
                  <a:moveTo>
                    <a:pt x="0" y="51318"/>
                  </a:moveTo>
                  <a:lnTo>
                    <a:pt x="0" y="46767"/>
                  </a:lnTo>
                  <a:lnTo>
                    <a:pt x="953" y="45426"/>
                  </a:lnTo>
                  <a:lnTo>
                    <a:pt x="2541" y="44532"/>
                  </a:lnTo>
                  <a:lnTo>
                    <a:pt x="4551" y="43937"/>
                  </a:lnTo>
                  <a:lnTo>
                    <a:pt x="5892" y="42587"/>
                  </a:lnTo>
                  <a:lnTo>
                    <a:pt x="6785" y="40735"/>
                  </a:lnTo>
                  <a:lnTo>
                    <a:pt x="7381" y="38547"/>
                  </a:lnTo>
                  <a:lnTo>
                    <a:pt x="9684" y="36136"/>
                  </a:lnTo>
                  <a:lnTo>
                    <a:pt x="17321" y="30918"/>
                  </a:lnTo>
                  <a:lnTo>
                    <a:pt x="22025" y="28193"/>
                  </a:lnTo>
                  <a:lnTo>
                    <a:pt x="32332" y="22625"/>
                  </a:lnTo>
                  <a:lnTo>
                    <a:pt x="48844" y="14135"/>
                  </a:lnTo>
                  <a:lnTo>
                    <a:pt x="55423" y="12242"/>
                  </a:lnTo>
                  <a:lnTo>
                    <a:pt x="62666" y="10980"/>
                  </a:lnTo>
                  <a:lnTo>
                    <a:pt x="70352" y="10138"/>
                  </a:lnTo>
                  <a:lnTo>
                    <a:pt x="77382" y="8624"/>
                  </a:lnTo>
                  <a:lnTo>
                    <a:pt x="83973" y="6663"/>
                  </a:lnTo>
                  <a:lnTo>
                    <a:pt x="90272" y="4403"/>
                  </a:lnTo>
                  <a:lnTo>
                    <a:pt x="97329" y="2896"/>
                  </a:lnTo>
                  <a:lnTo>
                    <a:pt x="104891" y="1892"/>
                  </a:lnTo>
                  <a:lnTo>
                    <a:pt x="112790" y="1222"/>
                  </a:lnTo>
                  <a:lnTo>
                    <a:pt x="119961" y="775"/>
                  </a:lnTo>
                  <a:lnTo>
                    <a:pt x="133009" y="280"/>
                  </a:lnTo>
                  <a:lnTo>
                    <a:pt x="151064" y="0"/>
                  </a:lnTo>
                  <a:lnTo>
                    <a:pt x="156907" y="914"/>
                  </a:lnTo>
                  <a:lnTo>
                    <a:pt x="162708" y="2475"/>
                  </a:lnTo>
                  <a:lnTo>
                    <a:pt x="168479" y="4468"/>
                  </a:lnTo>
                  <a:lnTo>
                    <a:pt x="173279" y="6750"/>
                  </a:lnTo>
                  <a:lnTo>
                    <a:pt x="177432" y="9223"/>
                  </a:lnTo>
                  <a:lnTo>
                    <a:pt x="184586" y="13559"/>
                  </a:lnTo>
                  <a:lnTo>
                    <a:pt x="190942" y="15486"/>
                  </a:lnTo>
                  <a:lnTo>
                    <a:pt x="193017" y="17905"/>
                  </a:lnTo>
                  <a:lnTo>
                    <a:pt x="194400" y="21423"/>
                  </a:lnTo>
                  <a:lnTo>
                    <a:pt x="195323" y="25673"/>
                  </a:lnTo>
                  <a:lnTo>
                    <a:pt x="194985" y="29458"/>
                  </a:lnTo>
                  <a:lnTo>
                    <a:pt x="193808" y="32935"/>
                  </a:lnTo>
                  <a:lnTo>
                    <a:pt x="192070" y="36205"/>
                  </a:lnTo>
                  <a:lnTo>
                    <a:pt x="189007" y="40290"/>
                  </a:lnTo>
                  <a:lnTo>
                    <a:pt x="185060" y="44918"/>
                  </a:lnTo>
                  <a:lnTo>
                    <a:pt x="180524" y="49909"/>
                  </a:lnTo>
                  <a:lnTo>
                    <a:pt x="170402" y="60534"/>
                  </a:lnTo>
                  <a:lnTo>
                    <a:pt x="148383" y="82877"/>
                  </a:lnTo>
                  <a:lnTo>
                    <a:pt x="142737" y="87598"/>
                  </a:lnTo>
                  <a:lnTo>
                    <a:pt x="137068" y="91697"/>
                  </a:lnTo>
                  <a:lnTo>
                    <a:pt x="131384" y="95382"/>
                  </a:lnTo>
                  <a:lnTo>
                    <a:pt x="126642" y="98791"/>
                  </a:lnTo>
                  <a:lnTo>
                    <a:pt x="122528" y="102017"/>
                  </a:lnTo>
                  <a:lnTo>
                    <a:pt x="118833" y="105120"/>
                  </a:lnTo>
                  <a:lnTo>
                    <a:pt x="114464" y="108140"/>
                  </a:lnTo>
                  <a:lnTo>
                    <a:pt x="109646" y="111107"/>
                  </a:lnTo>
                  <a:lnTo>
                    <a:pt x="97330" y="118161"/>
                  </a:lnTo>
                  <a:lnTo>
                    <a:pt x="90645" y="123934"/>
                  </a:lnTo>
                  <a:lnTo>
                    <a:pt x="85853" y="128352"/>
                  </a:lnTo>
                  <a:lnTo>
                    <a:pt x="93118" y="128460"/>
                  </a:lnTo>
                  <a:lnTo>
                    <a:pt x="98853" y="125926"/>
                  </a:lnTo>
                  <a:lnTo>
                    <a:pt x="103050" y="123916"/>
                  </a:lnTo>
                  <a:lnTo>
                    <a:pt x="110253" y="121683"/>
                  </a:lnTo>
                  <a:lnTo>
                    <a:pt x="113507" y="121089"/>
                  </a:lnTo>
                  <a:lnTo>
                    <a:pt x="118534" y="120692"/>
                  </a:lnTo>
                  <a:lnTo>
                    <a:pt x="124743" y="120427"/>
                  </a:lnTo>
                  <a:lnTo>
                    <a:pt x="144593" y="120054"/>
                  </a:lnTo>
                  <a:lnTo>
                    <a:pt x="172919" y="119929"/>
                  </a:lnTo>
                  <a:lnTo>
                    <a:pt x="180049" y="120871"/>
                  </a:lnTo>
                  <a:lnTo>
                    <a:pt x="186708" y="122452"/>
                  </a:lnTo>
                  <a:lnTo>
                    <a:pt x="193051" y="124458"/>
                  </a:lnTo>
                  <a:lnTo>
                    <a:pt x="199186" y="125795"/>
                  </a:lnTo>
                  <a:lnTo>
                    <a:pt x="205181" y="126687"/>
                  </a:lnTo>
                  <a:lnTo>
                    <a:pt x="211082" y="127281"/>
                  </a:lnTo>
                  <a:lnTo>
                    <a:pt x="215969" y="128630"/>
                  </a:lnTo>
                  <a:lnTo>
                    <a:pt x="220179" y="130482"/>
                  </a:lnTo>
                  <a:lnTo>
                    <a:pt x="227397" y="135079"/>
                  </a:lnTo>
                  <a:lnTo>
                    <a:pt x="233781" y="140297"/>
                  </a:lnTo>
                  <a:lnTo>
                    <a:pt x="235864" y="143022"/>
                  </a:lnTo>
                  <a:lnTo>
                    <a:pt x="238178" y="148590"/>
                  </a:lnTo>
                  <a:lnTo>
                    <a:pt x="241747" y="154240"/>
                  </a:lnTo>
                  <a:lnTo>
                    <a:pt x="244032" y="157080"/>
                  </a:lnTo>
                  <a:lnTo>
                    <a:pt x="244603" y="160878"/>
                  </a:lnTo>
                  <a:lnTo>
                    <a:pt x="244031" y="165316"/>
                  </a:lnTo>
                  <a:lnTo>
                    <a:pt x="242698" y="170179"/>
                  </a:lnTo>
                  <a:lnTo>
                    <a:pt x="241808" y="174373"/>
                  </a:lnTo>
                  <a:lnTo>
                    <a:pt x="240821" y="181574"/>
                  </a:lnTo>
                  <a:lnTo>
                    <a:pt x="238653" y="184828"/>
                  </a:lnTo>
                  <a:lnTo>
                    <a:pt x="231163" y="190983"/>
                  </a:lnTo>
                  <a:lnTo>
                    <a:pt x="224024" y="196894"/>
                  </a:lnTo>
                  <a:lnTo>
                    <a:pt x="216724" y="203648"/>
                  </a:lnTo>
                  <a:lnTo>
                    <a:pt x="207129" y="213000"/>
                  </a:lnTo>
                  <a:lnTo>
                    <a:pt x="200951" y="217208"/>
                  </a:lnTo>
                  <a:lnTo>
                    <a:pt x="193975" y="220967"/>
                  </a:lnTo>
                  <a:lnTo>
                    <a:pt x="186467" y="224424"/>
                  </a:lnTo>
                  <a:lnTo>
                    <a:pt x="179556" y="226730"/>
                  </a:lnTo>
                  <a:lnTo>
                    <a:pt x="173044" y="228266"/>
                  </a:lnTo>
                  <a:lnTo>
                    <a:pt x="166798" y="229291"/>
                  </a:lnTo>
                  <a:lnTo>
                    <a:pt x="161681" y="229974"/>
                  </a:lnTo>
                  <a:lnTo>
                    <a:pt x="157318" y="230430"/>
                  </a:lnTo>
                  <a:lnTo>
                    <a:pt x="153456" y="230733"/>
                  </a:lnTo>
                  <a:lnTo>
                    <a:pt x="148977" y="230935"/>
                  </a:lnTo>
                  <a:lnTo>
                    <a:pt x="134523" y="231220"/>
                  </a:lnTo>
                  <a:lnTo>
                    <a:pt x="95889" y="231340"/>
                  </a:lnTo>
                  <a:lnTo>
                    <a:pt x="92465" y="228800"/>
                  </a:lnTo>
                  <a:lnTo>
                    <a:pt x="85725" y="22276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SMARTPenAnnotation261"/>
            <p:cNvSpPr/>
            <p:nvPr/>
          </p:nvSpPr>
          <p:spPr>
            <a:xfrm>
              <a:off x="7623930" y="3454717"/>
              <a:ext cx="205493" cy="282745"/>
            </a:xfrm>
            <a:custGeom>
              <a:avLst/>
              <a:gdLst/>
              <a:ahLst/>
              <a:cxnLst/>
              <a:rect l="0" t="0" r="0" b="0"/>
              <a:pathLst>
                <a:path w="205493" h="282745">
                  <a:moveTo>
                    <a:pt x="171329" y="0"/>
                  </a:moveTo>
                  <a:lnTo>
                    <a:pt x="158237" y="0"/>
                  </a:lnTo>
                  <a:lnTo>
                    <a:pt x="155933" y="953"/>
                  </a:lnTo>
                  <a:lnTo>
                    <a:pt x="150834" y="4551"/>
                  </a:lnTo>
                  <a:lnTo>
                    <a:pt x="146236" y="5891"/>
                  </a:lnTo>
                  <a:lnTo>
                    <a:pt x="140313" y="6785"/>
                  </a:lnTo>
                  <a:lnTo>
                    <a:pt x="133507" y="7381"/>
                  </a:lnTo>
                  <a:lnTo>
                    <a:pt x="127065" y="8731"/>
                  </a:lnTo>
                  <a:lnTo>
                    <a:pt x="120864" y="10583"/>
                  </a:lnTo>
                  <a:lnTo>
                    <a:pt x="114827" y="12770"/>
                  </a:lnTo>
                  <a:lnTo>
                    <a:pt x="108896" y="15181"/>
                  </a:lnTo>
                  <a:lnTo>
                    <a:pt x="103037" y="17741"/>
                  </a:lnTo>
                  <a:lnTo>
                    <a:pt x="91447" y="23125"/>
                  </a:lnTo>
                  <a:lnTo>
                    <a:pt x="79947" y="28693"/>
                  </a:lnTo>
                  <a:lnTo>
                    <a:pt x="73260" y="30559"/>
                  </a:lnTo>
                  <a:lnTo>
                    <a:pt x="65945" y="31802"/>
                  </a:lnTo>
                  <a:lnTo>
                    <a:pt x="58211" y="32632"/>
                  </a:lnTo>
                  <a:lnTo>
                    <a:pt x="52102" y="33184"/>
                  </a:lnTo>
                  <a:lnTo>
                    <a:pt x="47077" y="33553"/>
                  </a:lnTo>
                  <a:lnTo>
                    <a:pt x="42775" y="33799"/>
                  </a:lnTo>
                  <a:lnTo>
                    <a:pt x="32915" y="34071"/>
                  </a:lnTo>
                  <a:lnTo>
                    <a:pt x="15612" y="34247"/>
                  </a:lnTo>
                  <a:lnTo>
                    <a:pt x="13226" y="33309"/>
                  </a:lnTo>
                  <a:lnTo>
                    <a:pt x="11634" y="31731"/>
                  </a:lnTo>
                  <a:lnTo>
                    <a:pt x="10574" y="29726"/>
                  </a:lnTo>
                  <a:lnTo>
                    <a:pt x="8914" y="28390"/>
                  </a:lnTo>
                  <a:lnTo>
                    <a:pt x="6855" y="27499"/>
                  </a:lnTo>
                  <a:lnTo>
                    <a:pt x="0" y="25749"/>
                  </a:lnTo>
                  <a:lnTo>
                    <a:pt x="7272" y="25720"/>
                  </a:lnTo>
                  <a:lnTo>
                    <a:pt x="12654" y="30269"/>
                  </a:lnTo>
                  <a:lnTo>
                    <a:pt x="17622" y="35043"/>
                  </a:lnTo>
                  <a:lnTo>
                    <a:pt x="20280" y="37650"/>
                  </a:lnTo>
                  <a:lnTo>
                    <a:pt x="22052" y="40340"/>
                  </a:lnTo>
                  <a:lnTo>
                    <a:pt x="25499" y="48677"/>
                  </a:lnTo>
                  <a:lnTo>
                    <a:pt x="31177" y="57179"/>
                  </a:lnTo>
                  <a:lnTo>
                    <a:pt x="32839" y="62878"/>
                  </a:lnTo>
                  <a:lnTo>
                    <a:pt x="33578" y="71126"/>
                  </a:lnTo>
                  <a:lnTo>
                    <a:pt x="33907" y="80189"/>
                  </a:lnTo>
                  <a:lnTo>
                    <a:pt x="34092" y="91599"/>
                  </a:lnTo>
                  <a:lnTo>
                    <a:pt x="34170" y="144390"/>
                  </a:lnTo>
                  <a:lnTo>
                    <a:pt x="35122" y="144837"/>
                  </a:lnTo>
                  <a:lnTo>
                    <a:pt x="40954" y="145556"/>
                  </a:lnTo>
                  <a:lnTo>
                    <a:pt x="47293" y="145680"/>
                  </a:lnTo>
                  <a:lnTo>
                    <a:pt x="71082" y="145729"/>
                  </a:lnTo>
                  <a:lnTo>
                    <a:pt x="74971" y="144778"/>
                  </a:lnTo>
                  <a:lnTo>
                    <a:pt x="79468" y="143191"/>
                  </a:lnTo>
                  <a:lnTo>
                    <a:pt x="84371" y="141181"/>
                  </a:lnTo>
                  <a:lnTo>
                    <a:pt x="89544" y="139841"/>
                  </a:lnTo>
                  <a:lnTo>
                    <a:pt x="94898" y="138947"/>
                  </a:lnTo>
                  <a:lnTo>
                    <a:pt x="100373" y="138352"/>
                  </a:lnTo>
                  <a:lnTo>
                    <a:pt x="105928" y="137954"/>
                  </a:lnTo>
                  <a:lnTo>
                    <a:pt x="111536" y="137690"/>
                  </a:lnTo>
                  <a:lnTo>
                    <a:pt x="117179" y="137513"/>
                  </a:lnTo>
                  <a:lnTo>
                    <a:pt x="122847" y="138348"/>
                  </a:lnTo>
                  <a:lnTo>
                    <a:pt x="128530" y="139857"/>
                  </a:lnTo>
                  <a:lnTo>
                    <a:pt x="134224" y="141815"/>
                  </a:lnTo>
                  <a:lnTo>
                    <a:pt x="139925" y="143121"/>
                  </a:lnTo>
                  <a:lnTo>
                    <a:pt x="145631" y="143992"/>
                  </a:lnTo>
                  <a:lnTo>
                    <a:pt x="151339" y="144572"/>
                  </a:lnTo>
                  <a:lnTo>
                    <a:pt x="156098" y="144959"/>
                  </a:lnTo>
                  <a:lnTo>
                    <a:pt x="160222" y="145217"/>
                  </a:lnTo>
                  <a:lnTo>
                    <a:pt x="163925" y="145389"/>
                  </a:lnTo>
                  <a:lnTo>
                    <a:pt x="167346" y="146456"/>
                  </a:lnTo>
                  <a:lnTo>
                    <a:pt x="173687" y="150181"/>
                  </a:lnTo>
                  <a:lnTo>
                    <a:pt x="177664" y="152508"/>
                  </a:lnTo>
                  <a:lnTo>
                    <a:pt x="182220" y="155013"/>
                  </a:lnTo>
                  <a:lnTo>
                    <a:pt x="187162" y="157634"/>
                  </a:lnTo>
                  <a:lnTo>
                    <a:pt x="190458" y="160334"/>
                  </a:lnTo>
                  <a:lnTo>
                    <a:pt x="192654" y="163087"/>
                  </a:lnTo>
                  <a:lnTo>
                    <a:pt x="196047" y="168686"/>
                  </a:lnTo>
                  <a:lnTo>
                    <a:pt x="200730" y="174349"/>
                  </a:lnTo>
                  <a:lnTo>
                    <a:pt x="202360" y="177193"/>
                  </a:lnTo>
                  <a:lnTo>
                    <a:pt x="204172" y="182893"/>
                  </a:lnTo>
                  <a:lnTo>
                    <a:pt x="205191" y="191456"/>
                  </a:lnTo>
                  <a:lnTo>
                    <a:pt x="205429" y="199709"/>
                  </a:lnTo>
                  <a:lnTo>
                    <a:pt x="205492" y="204577"/>
                  </a:lnTo>
                  <a:lnTo>
                    <a:pt x="203630" y="208775"/>
                  </a:lnTo>
                  <a:lnTo>
                    <a:pt x="200483" y="212526"/>
                  </a:lnTo>
                  <a:lnTo>
                    <a:pt x="196481" y="215979"/>
                  </a:lnTo>
                  <a:lnTo>
                    <a:pt x="192859" y="220186"/>
                  </a:lnTo>
                  <a:lnTo>
                    <a:pt x="189493" y="224895"/>
                  </a:lnTo>
                  <a:lnTo>
                    <a:pt x="186297" y="229941"/>
                  </a:lnTo>
                  <a:lnTo>
                    <a:pt x="182260" y="234256"/>
                  </a:lnTo>
                  <a:lnTo>
                    <a:pt x="177664" y="238086"/>
                  </a:lnTo>
                  <a:lnTo>
                    <a:pt x="172695" y="241591"/>
                  </a:lnTo>
                  <a:lnTo>
                    <a:pt x="167478" y="244881"/>
                  </a:lnTo>
                  <a:lnTo>
                    <a:pt x="162094" y="248027"/>
                  </a:lnTo>
                  <a:lnTo>
                    <a:pt x="156600" y="251076"/>
                  </a:lnTo>
                  <a:lnTo>
                    <a:pt x="145416" y="257004"/>
                  </a:lnTo>
                  <a:lnTo>
                    <a:pt x="122714" y="268572"/>
                  </a:lnTo>
                  <a:lnTo>
                    <a:pt x="117964" y="271440"/>
                  </a:lnTo>
                  <a:lnTo>
                    <a:pt x="113845" y="274305"/>
                  </a:lnTo>
                  <a:lnTo>
                    <a:pt x="110146" y="277168"/>
                  </a:lnTo>
                  <a:lnTo>
                    <a:pt x="106728" y="279076"/>
                  </a:lnTo>
                  <a:lnTo>
                    <a:pt x="100391" y="281196"/>
                  </a:lnTo>
                  <a:lnTo>
                    <a:pt x="94399" y="282139"/>
                  </a:lnTo>
                  <a:lnTo>
                    <a:pt x="88561" y="282557"/>
                  </a:lnTo>
                  <a:lnTo>
                    <a:pt x="82791" y="282744"/>
                  </a:lnTo>
                  <a:lnTo>
                    <a:pt x="79919" y="281841"/>
                  </a:lnTo>
                  <a:lnTo>
                    <a:pt x="74188" y="278298"/>
                  </a:lnTo>
                  <a:lnTo>
                    <a:pt x="68465" y="276088"/>
                  </a:lnTo>
                  <a:lnTo>
                    <a:pt x="65606" y="275499"/>
                  </a:lnTo>
                  <a:lnTo>
                    <a:pt x="59889" y="272304"/>
                  </a:lnTo>
                  <a:lnTo>
                    <a:pt x="51314" y="26574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0" name="SMARTPenAnnotation262"/>
            <p:cNvSpPr/>
            <p:nvPr/>
          </p:nvSpPr>
          <p:spPr>
            <a:xfrm>
              <a:off x="6358972" y="3326130"/>
              <a:ext cx="1633421" cy="591500"/>
            </a:xfrm>
            <a:custGeom>
              <a:avLst/>
              <a:gdLst/>
              <a:ahLst/>
              <a:cxnLst/>
              <a:rect l="0" t="0" r="0" b="0"/>
              <a:pathLst>
                <a:path w="1633421" h="591500">
                  <a:moveTo>
                    <a:pt x="1607737" y="17145"/>
                  </a:moveTo>
                  <a:lnTo>
                    <a:pt x="1600357" y="9764"/>
                  </a:lnTo>
                  <a:lnTo>
                    <a:pt x="1599694" y="6561"/>
                  </a:lnTo>
                  <a:lnTo>
                    <a:pt x="1599518" y="4374"/>
                  </a:lnTo>
                  <a:lnTo>
                    <a:pt x="1598448" y="2916"/>
                  </a:lnTo>
                  <a:lnTo>
                    <a:pt x="1596782" y="1944"/>
                  </a:lnTo>
                  <a:lnTo>
                    <a:pt x="1592391" y="864"/>
                  </a:lnTo>
                  <a:lnTo>
                    <a:pt x="1541510" y="3"/>
                  </a:lnTo>
                  <a:lnTo>
                    <a:pt x="1478635" y="0"/>
                  </a:lnTo>
                  <a:lnTo>
                    <a:pt x="1437914" y="5891"/>
                  </a:lnTo>
                  <a:lnTo>
                    <a:pt x="1393182" y="10582"/>
                  </a:lnTo>
                  <a:lnTo>
                    <a:pt x="1347658" y="15848"/>
                  </a:lnTo>
                  <a:lnTo>
                    <a:pt x="1301975" y="16889"/>
                  </a:lnTo>
                  <a:lnTo>
                    <a:pt x="727980" y="17145"/>
                  </a:lnTo>
                  <a:lnTo>
                    <a:pt x="684870" y="21695"/>
                  </a:lnTo>
                  <a:lnTo>
                    <a:pt x="641934" y="24525"/>
                  </a:lnTo>
                  <a:lnTo>
                    <a:pt x="599049" y="25364"/>
                  </a:lnTo>
                  <a:lnTo>
                    <a:pt x="556181" y="25613"/>
                  </a:lnTo>
                  <a:lnTo>
                    <a:pt x="513316" y="30237"/>
                  </a:lnTo>
                  <a:lnTo>
                    <a:pt x="470453" y="33089"/>
                  </a:lnTo>
                  <a:lnTo>
                    <a:pt x="432142" y="33934"/>
                  </a:lnTo>
                  <a:lnTo>
                    <a:pt x="392108" y="38735"/>
                  </a:lnTo>
                  <a:lnTo>
                    <a:pt x="342759" y="42047"/>
                  </a:lnTo>
                  <a:lnTo>
                    <a:pt x="296322" y="42701"/>
                  </a:lnTo>
                  <a:lnTo>
                    <a:pt x="63568" y="42862"/>
                  </a:lnTo>
                  <a:lnTo>
                    <a:pt x="54348" y="45402"/>
                  </a:lnTo>
                  <a:lnTo>
                    <a:pt x="40986" y="49647"/>
                  </a:lnTo>
                  <a:lnTo>
                    <a:pt x="37457" y="50243"/>
                  </a:lnTo>
                  <a:lnTo>
                    <a:pt x="30995" y="53445"/>
                  </a:lnTo>
                  <a:lnTo>
                    <a:pt x="17811" y="64174"/>
                  </a:lnTo>
                  <a:lnTo>
                    <a:pt x="16291" y="66595"/>
                  </a:lnTo>
                  <a:lnTo>
                    <a:pt x="9102" y="84675"/>
                  </a:lnTo>
                  <a:lnTo>
                    <a:pt x="6645" y="92561"/>
                  </a:lnTo>
                  <a:lnTo>
                    <a:pt x="4601" y="100193"/>
                  </a:lnTo>
                  <a:lnTo>
                    <a:pt x="518" y="109935"/>
                  </a:lnTo>
                  <a:lnTo>
                    <a:pt x="0" y="115200"/>
                  </a:lnTo>
                  <a:lnTo>
                    <a:pt x="3474" y="137338"/>
                  </a:lnTo>
                  <a:lnTo>
                    <a:pt x="4323" y="154357"/>
                  </a:lnTo>
                  <a:lnTo>
                    <a:pt x="5474" y="166711"/>
                  </a:lnTo>
                  <a:lnTo>
                    <a:pt x="9161" y="181726"/>
                  </a:lnTo>
                  <a:lnTo>
                    <a:pt x="11434" y="195384"/>
                  </a:lnTo>
                  <a:lnTo>
                    <a:pt x="12444" y="208757"/>
                  </a:lnTo>
                  <a:lnTo>
                    <a:pt x="12894" y="224226"/>
                  </a:lnTo>
                  <a:lnTo>
                    <a:pt x="13206" y="259139"/>
                  </a:lnTo>
                  <a:lnTo>
                    <a:pt x="13253" y="454302"/>
                  </a:lnTo>
                  <a:lnTo>
                    <a:pt x="15793" y="464167"/>
                  </a:lnTo>
                  <a:lnTo>
                    <a:pt x="19144" y="474901"/>
                  </a:lnTo>
                  <a:lnTo>
                    <a:pt x="21983" y="490702"/>
                  </a:lnTo>
                  <a:lnTo>
                    <a:pt x="30993" y="507597"/>
                  </a:lnTo>
                  <a:lnTo>
                    <a:pt x="39147" y="520921"/>
                  </a:lnTo>
                  <a:lnTo>
                    <a:pt x="53281" y="536946"/>
                  </a:lnTo>
                  <a:lnTo>
                    <a:pt x="58983" y="542807"/>
                  </a:lnTo>
                  <a:lnTo>
                    <a:pt x="62790" y="544751"/>
                  </a:lnTo>
                  <a:lnTo>
                    <a:pt x="99201" y="555197"/>
                  </a:lnTo>
                  <a:lnTo>
                    <a:pt x="146376" y="557094"/>
                  </a:lnTo>
                  <a:lnTo>
                    <a:pt x="226492" y="557209"/>
                  </a:lnTo>
                  <a:lnTo>
                    <a:pt x="268487" y="551320"/>
                  </a:lnTo>
                  <a:lnTo>
                    <a:pt x="313471" y="549169"/>
                  </a:lnTo>
                  <a:lnTo>
                    <a:pt x="347634" y="546256"/>
                  </a:lnTo>
                  <a:lnTo>
                    <a:pt x="397862" y="541290"/>
                  </a:lnTo>
                  <a:lnTo>
                    <a:pt x="447753" y="540309"/>
                  </a:lnTo>
                  <a:lnTo>
                    <a:pt x="488492" y="539186"/>
                  </a:lnTo>
                  <a:lnTo>
                    <a:pt x="530725" y="534197"/>
                  </a:lnTo>
                  <a:lnTo>
                    <a:pt x="573401" y="532295"/>
                  </a:lnTo>
                  <a:lnTo>
                    <a:pt x="630488" y="531653"/>
                  </a:lnTo>
                  <a:lnTo>
                    <a:pt x="957817" y="531495"/>
                  </a:lnTo>
                  <a:lnTo>
                    <a:pt x="1003583" y="536045"/>
                  </a:lnTo>
                  <a:lnTo>
                    <a:pt x="1047306" y="538875"/>
                  </a:lnTo>
                  <a:lnTo>
                    <a:pt x="1090423" y="539714"/>
                  </a:lnTo>
                  <a:lnTo>
                    <a:pt x="1133361" y="544513"/>
                  </a:lnTo>
                  <a:lnTo>
                    <a:pt x="1176246" y="551968"/>
                  </a:lnTo>
                  <a:lnTo>
                    <a:pt x="1226560" y="557129"/>
                  </a:lnTo>
                  <a:lnTo>
                    <a:pt x="1273187" y="566333"/>
                  </a:lnTo>
                  <a:lnTo>
                    <a:pt x="1307634" y="571980"/>
                  </a:lnTo>
                  <a:lnTo>
                    <a:pt x="1353407" y="578439"/>
                  </a:lnTo>
                  <a:lnTo>
                    <a:pt x="1398185" y="587934"/>
                  </a:lnTo>
                  <a:lnTo>
                    <a:pt x="1444358" y="591032"/>
                  </a:lnTo>
                  <a:lnTo>
                    <a:pt x="1488870" y="591461"/>
                  </a:lnTo>
                  <a:lnTo>
                    <a:pt x="1522777" y="591499"/>
                  </a:lnTo>
                  <a:lnTo>
                    <a:pt x="1532195" y="588960"/>
                  </a:lnTo>
                  <a:lnTo>
                    <a:pt x="1541778" y="584658"/>
                  </a:lnTo>
                  <a:lnTo>
                    <a:pt x="1567637" y="568543"/>
                  </a:lnTo>
                  <a:lnTo>
                    <a:pt x="1583977" y="554652"/>
                  </a:lnTo>
                  <a:lnTo>
                    <a:pt x="1589039" y="549791"/>
                  </a:lnTo>
                  <a:lnTo>
                    <a:pt x="1592414" y="544644"/>
                  </a:lnTo>
                  <a:lnTo>
                    <a:pt x="1598118" y="528300"/>
                  </a:lnTo>
                  <a:lnTo>
                    <a:pt x="1604464" y="511392"/>
                  </a:lnTo>
                  <a:lnTo>
                    <a:pt x="1607720" y="494317"/>
                  </a:lnTo>
                  <a:lnTo>
                    <a:pt x="1613342" y="476241"/>
                  </a:lnTo>
                  <a:lnTo>
                    <a:pt x="1614991" y="461217"/>
                  </a:lnTo>
                  <a:lnTo>
                    <a:pt x="1618264" y="447555"/>
                  </a:lnTo>
                  <a:lnTo>
                    <a:pt x="1620471" y="441245"/>
                  </a:lnTo>
                  <a:lnTo>
                    <a:pt x="1622922" y="424074"/>
                  </a:lnTo>
                  <a:lnTo>
                    <a:pt x="1624963" y="405647"/>
                  </a:lnTo>
                  <a:lnTo>
                    <a:pt x="1629046" y="391107"/>
                  </a:lnTo>
                  <a:lnTo>
                    <a:pt x="1631496" y="375756"/>
                  </a:lnTo>
                  <a:lnTo>
                    <a:pt x="1632585" y="358455"/>
                  </a:lnTo>
                  <a:lnTo>
                    <a:pt x="1633068" y="338066"/>
                  </a:lnTo>
                  <a:lnTo>
                    <a:pt x="1633420" y="283221"/>
                  </a:lnTo>
                  <a:lnTo>
                    <a:pt x="1630899" y="265893"/>
                  </a:lnTo>
                  <a:lnTo>
                    <a:pt x="1627557" y="248667"/>
                  </a:lnTo>
                  <a:lnTo>
                    <a:pt x="1626071" y="231486"/>
                  </a:lnTo>
                  <a:lnTo>
                    <a:pt x="1622871" y="214325"/>
                  </a:lnTo>
                  <a:lnTo>
                    <a:pt x="1619226" y="198125"/>
                  </a:lnTo>
                  <a:lnTo>
                    <a:pt x="1617607" y="184575"/>
                  </a:lnTo>
                  <a:lnTo>
                    <a:pt x="1616886" y="169663"/>
                  </a:lnTo>
                  <a:lnTo>
                    <a:pt x="1615613" y="153511"/>
                  </a:lnTo>
                  <a:lnTo>
                    <a:pt x="1611873" y="136807"/>
                  </a:lnTo>
                  <a:lnTo>
                    <a:pt x="1609576" y="122398"/>
                  </a:lnTo>
                  <a:lnTo>
                    <a:pt x="1608963" y="115888"/>
                  </a:lnTo>
                  <a:lnTo>
                    <a:pt x="1605742" y="106116"/>
                  </a:lnTo>
                  <a:lnTo>
                    <a:pt x="1603550" y="102176"/>
                  </a:lnTo>
                  <a:lnTo>
                    <a:pt x="1601114" y="92719"/>
                  </a:lnTo>
                  <a:lnTo>
                    <a:pt x="1599550" y="75676"/>
                  </a:lnTo>
                  <a:lnTo>
                    <a:pt x="1599279" y="66131"/>
                  </a:lnTo>
                  <a:lnTo>
                    <a:pt x="1598289" y="63137"/>
                  </a:lnTo>
                  <a:lnTo>
                    <a:pt x="1590593" y="5143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65877042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MARTPenAnnotation110"/>
          <p:cNvSpPr/>
          <p:nvPr/>
        </p:nvSpPr>
        <p:spPr>
          <a:xfrm>
            <a:off x="877252" y="985837"/>
            <a:ext cx="41440" cy="97456"/>
          </a:xfrm>
          <a:custGeom>
            <a:avLst/>
            <a:gdLst/>
            <a:ahLst/>
            <a:cxnLst/>
            <a:rect l="0" t="0" r="0" b="0"/>
            <a:pathLst>
              <a:path w="41440" h="97456">
                <a:moveTo>
                  <a:pt x="0" y="0"/>
                </a:moveTo>
                <a:lnTo>
                  <a:pt x="0" y="4551"/>
                </a:lnTo>
                <a:lnTo>
                  <a:pt x="952" y="5891"/>
                </a:lnTo>
                <a:lnTo>
                  <a:pt x="2540" y="6785"/>
                </a:lnTo>
                <a:lnTo>
                  <a:pt x="7381" y="8219"/>
                </a:lnTo>
                <a:lnTo>
                  <a:pt x="7778" y="9290"/>
                </a:lnTo>
                <a:lnTo>
                  <a:pt x="8219" y="13019"/>
                </a:lnTo>
                <a:lnTo>
                  <a:pt x="9290" y="14394"/>
                </a:lnTo>
                <a:lnTo>
                  <a:pt x="10956" y="15311"/>
                </a:lnTo>
                <a:lnTo>
                  <a:pt x="13019" y="15922"/>
                </a:lnTo>
                <a:lnTo>
                  <a:pt x="14394" y="17282"/>
                </a:lnTo>
                <a:lnTo>
                  <a:pt x="15311" y="19142"/>
                </a:lnTo>
                <a:lnTo>
                  <a:pt x="15922" y="21334"/>
                </a:lnTo>
                <a:lnTo>
                  <a:pt x="19142" y="26309"/>
                </a:lnTo>
                <a:lnTo>
                  <a:pt x="21333" y="28969"/>
                </a:lnTo>
                <a:lnTo>
                  <a:pt x="22795" y="31695"/>
                </a:lnTo>
                <a:lnTo>
                  <a:pt x="24419" y="37264"/>
                </a:lnTo>
                <a:lnTo>
                  <a:pt x="25461" y="48601"/>
                </a:lnTo>
                <a:lnTo>
                  <a:pt x="25603" y="54303"/>
                </a:lnTo>
                <a:lnTo>
                  <a:pt x="30235" y="67419"/>
                </a:lnTo>
                <a:lnTo>
                  <a:pt x="33088" y="78819"/>
                </a:lnTo>
                <a:lnTo>
                  <a:pt x="36296" y="85196"/>
                </a:lnTo>
                <a:lnTo>
                  <a:pt x="38485" y="88230"/>
                </a:lnTo>
                <a:lnTo>
                  <a:pt x="40917" y="94141"/>
                </a:lnTo>
                <a:lnTo>
                  <a:pt x="41439" y="9745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MARTPenAnnotation111"/>
          <p:cNvSpPr/>
          <p:nvPr/>
        </p:nvSpPr>
        <p:spPr>
          <a:xfrm>
            <a:off x="1511617" y="1020127"/>
            <a:ext cx="231459" cy="360036"/>
          </a:xfrm>
          <a:custGeom>
            <a:avLst/>
            <a:gdLst/>
            <a:ahLst/>
            <a:cxnLst/>
            <a:rect l="0" t="0" r="0" b="0"/>
            <a:pathLst>
              <a:path w="231459" h="360036">
                <a:moveTo>
                  <a:pt x="0" y="0"/>
                </a:moveTo>
                <a:lnTo>
                  <a:pt x="17105" y="0"/>
                </a:lnTo>
                <a:lnTo>
                  <a:pt x="17145" y="28963"/>
                </a:lnTo>
                <a:lnTo>
                  <a:pt x="18097" y="31691"/>
                </a:lnTo>
                <a:lnTo>
                  <a:pt x="23036" y="40082"/>
                </a:lnTo>
                <a:lnTo>
                  <a:pt x="25876" y="48600"/>
                </a:lnTo>
                <a:lnTo>
                  <a:pt x="31373" y="57157"/>
                </a:lnTo>
                <a:lnTo>
                  <a:pt x="34378" y="66677"/>
                </a:lnTo>
                <a:lnTo>
                  <a:pt x="38457" y="75989"/>
                </a:lnTo>
                <a:lnTo>
                  <a:pt x="43444" y="83938"/>
                </a:lnTo>
                <a:lnTo>
                  <a:pt x="48836" y="91598"/>
                </a:lnTo>
                <a:lnTo>
                  <a:pt x="54407" y="101353"/>
                </a:lnTo>
                <a:lnTo>
                  <a:pt x="58179" y="105669"/>
                </a:lnTo>
                <a:lnTo>
                  <a:pt x="62598" y="109498"/>
                </a:lnTo>
                <a:lnTo>
                  <a:pt x="67450" y="113004"/>
                </a:lnTo>
                <a:lnTo>
                  <a:pt x="70684" y="117246"/>
                </a:lnTo>
                <a:lnTo>
                  <a:pt x="72840" y="121979"/>
                </a:lnTo>
                <a:lnTo>
                  <a:pt x="74278" y="127039"/>
                </a:lnTo>
                <a:lnTo>
                  <a:pt x="80955" y="137742"/>
                </a:lnTo>
                <a:lnTo>
                  <a:pt x="85402" y="143263"/>
                </a:lnTo>
                <a:lnTo>
                  <a:pt x="89320" y="148849"/>
                </a:lnTo>
                <a:lnTo>
                  <a:pt x="92884" y="154477"/>
                </a:lnTo>
                <a:lnTo>
                  <a:pt x="96213" y="160135"/>
                </a:lnTo>
                <a:lnTo>
                  <a:pt x="99384" y="165812"/>
                </a:lnTo>
                <a:lnTo>
                  <a:pt x="105448" y="177199"/>
                </a:lnTo>
                <a:lnTo>
                  <a:pt x="109351" y="183855"/>
                </a:lnTo>
                <a:lnTo>
                  <a:pt x="122994" y="205923"/>
                </a:lnTo>
                <a:lnTo>
                  <a:pt x="126763" y="212530"/>
                </a:lnTo>
                <a:lnTo>
                  <a:pt x="130229" y="218839"/>
                </a:lnTo>
                <a:lnTo>
                  <a:pt x="134444" y="224950"/>
                </a:lnTo>
                <a:lnTo>
                  <a:pt x="139159" y="230929"/>
                </a:lnTo>
                <a:lnTo>
                  <a:pt x="144208" y="236820"/>
                </a:lnTo>
                <a:lnTo>
                  <a:pt x="148526" y="242653"/>
                </a:lnTo>
                <a:lnTo>
                  <a:pt x="152357" y="248446"/>
                </a:lnTo>
                <a:lnTo>
                  <a:pt x="155864" y="254213"/>
                </a:lnTo>
                <a:lnTo>
                  <a:pt x="159154" y="259963"/>
                </a:lnTo>
                <a:lnTo>
                  <a:pt x="165350" y="271432"/>
                </a:lnTo>
                <a:lnTo>
                  <a:pt x="171279" y="280339"/>
                </a:lnTo>
                <a:lnTo>
                  <a:pt x="177089" y="288425"/>
                </a:lnTo>
                <a:lnTo>
                  <a:pt x="182846" y="298369"/>
                </a:lnTo>
                <a:lnTo>
                  <a:pt x="186040" y="309138"/>
                </a:lnTo>
                <a:lnTo>
                  <a:pt x="186892" y="314677"/>
                </a:lnTo>
                <a:lnTo>
                  <a:pt x="190378" y="323372"/>
                </a:lnTo>
                <a:lnTo>
                  <a:pt x="195102" y="330411"/>
                </a:lnTo>
                <a:lnTo>
                  <a:pt x="200377" y="336714"/>
                </a:lnTo>
                <a:lnTo>
                  <a:pt x="205897" y="342691"/>
                </a:lnTo>
                <a:lnTo>
                  <a:pt x="208702" y="345618"/>
                </a:lnTo>
                <a:lnTo>
                  <a:pt x="211524" y="347570"/>
                </a:lnTo>
                <a:lnTo>
                  <a:pt x="217201" y="349738"/>
                </a:lnTo>
                <a:lnTo>
                  <a:pt x="222899" y="353242"/>
                </a:lnTo>
                <a:lnTo>
                  <a:pt x="231438" y="360029"/>
                </a:lnTo>
                <a:lnTo>
                  <a:pt x="231444" y="360035"/>
                </a:lnTo>
                <a:lnTo>
                  <a:pt x="231458" y="3514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112"/>
          <p:cNvSpPr/>
          <p:nvPr/>
        </p:nvSpPr>
        <p:spPr>
          <a:xfrm>
            <a:off x="1511617" y="1045844"/>
            <a:ext cx="231459" cy="308471"/>
          </a:xfrm>
          <a:custGeom>
            <a:avLst/>
            <a:gdLst/>
            <a:ahLst/>
            <a:cxnLst/>
            <a:rect l="0" t="0" r="0" b="0"/>
            <a:pathLst>
              <a:path w="231459" h="308471">
                <a:moveTo>
                  <a:pt x="231458" y="0"/>
                </a:moveTo>
                <a:lnTo>
                  <a:pt x="226907" y="4551"/>
                </a:lnTo>
                <a:lnTo>
                  <a:pt x="225566" y="6844"/>
                </a:lnTo>
                <a:lnTo>
                  <a:pt x="222727" y="14623"/>
                </a:lnTo>
                <a:lnTo>
                  <a:pt x="216276" y="23912"/>
                </a:lnTo>
                <a:lnTo>
                  <a:pt x="211058" y="33170"/>
                </a:lnTo>
                <a:lnTo>
                  <a:pt x="202765" y="49093"/>
                </a:lnTo>
                <a:lnTo>
                  <a:pt x="185727" y="82913"/>
                </a:lnTo>
                <a:lnTo>
                  <a:pt x="181920" y="89566"/>
                </a:lnTo>
                <a:lnTo>
                  <a:pt x="177478" y="96858"/>
                </a:lnTo>
                <a:lnTo>
                  <a:pt x="167462" y="112581"/>
                </a:lnTo>
                <a:lnTo>
                  <a:pt x="156660" y="129094"/>
                </a:lnTo>
                <a:lnTo>
                  <a:pt x="151112" y="136545"/>
                </a:lnTo>
                <a:lnTo>
                  <a:pt x="145509" y="143418"/>
                </a:lnTo>
                <a:lnTo>
                  <a:pt x="139868" y="149905"/>
                </a:lnTo>
                <a:lnTo>
                  <a:pt x="134203" y="157087"/>
                </a:lnTo>
                <a:lnTo>
                  <a:pt x="128521" y="164732"/>
                </a:lnTo>
                <a:lnTo>
                  <a:pt x="122828" y="172687"/>
                </a:lnTo>
                <a:lnTo>
                  <a:pt x="117128" y="179895"/>
                </a:lnTo>
                <a:lnTo>
                  <a:pt x="111423" y="186605"/>
                </a:lnTo>
                <a:lnTo>
                  <a:pt x="105714" y="192983"/>
                </a:lnTo>
                <a:lnTo>
                  <a:pt x="94292" y="205151"/>
                </a:lnTo>
                <a:lnTo>
                  <a:pt x="71436" y="228484"/>
                </a:lnTo>
                <a:lnTo>
                  <a:pt x="66674" y="234238"/>
                </a:lnTo>
                <a:lnTo>
                  <a:pt x="62547" y="239979"/>
                </a:lnTo>
                <a:lnTo>
                  <a:pt x="58843" y="245711"/>
                </a:lnTo>
                <a:lnTo>
                  <a:pt x="54469" y="250485"/>
                </a:lnTo>
                <a:lnTo>
                  <a:pt x="49647" y="254620"/>
                </a:lnTo>
                <a:lnTo>
                  <a:pt x="44528" y="258329"/>
                </a:lnTo>
                <a:lnTo>
                  <a:pt x="40163" y="262707"/>
                </a:lnTo>
                <a:lnTo>
                  <a:pt x="36300" y="267531"/>
                </a:lnTo>
                <a:lnTo>
                  <a:pt x="29468" y="277018"/>
                </a:lnTo>
                <a:lnTo>
                  <a:pt x="23257" y="284409"/>
                </a:lnTo>
                <a:lnTo>
                  <a:pt x="17400" y="291024"/>
                </a:lnTo>
                <a:lnTo>
                  <a:pt x="13131" y="295397"/>
                </a:lnTo>
                <a:lnTo>
                  <a:pt x="11611" y="297896"/>
                </a:lnTo>
                <a:lnTo>
                  <a:pt x="8973" y="307011"/>
                </a:lnTo>
                <a:lnTo>
                  <a:pt x="8608" y="308470"/>
                </a:lnTo>
                <a:lnTo>
                  <a:pt x="8583" y="304018"/>
                </a:lnTo>
                <a:lnTo>
                  <a:pt x="7627" y="302691"/>
                </a:lnTo>
                <a:lnTo>
                  <a:pt x="6037" y="301807"/>
                </a:lnTo>
                <a:lnTo>
                  <a:pt x="0" y="3000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113"/>
          <p:cNvSpPr/>
          <p:nvPr/>
        </p:nvSpPr>
        <p:spPr>
          <a:xfrm>
            <a:off x="1888807" y="1140142"/>
            <a:ext cx="248603" cy="1"/>
          </a:xfrm>
          <a:custGeom>
            <a:avLst/>
            <a:gdLst/>
            <a:ahLst/>
            <a:cxnLst/>
            <a:rect l="0" t="0" r="0" b="0"/>
            <a:pathLst>
              <a:path w="248603" h="1">
                <a:moveTo>
                  <a:pt x="0" y="0"/>
                </a:moveTo>
                <a:lnTo>
                  <a:pt x="24860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114"/>
          <p:cNvSpPr/>
          <p:nvPr/>
        </p:nvSpPr>
        <p:spPr>
          <a:xfrm>
            <a:off x="1948814" y="1234440"/>
            <a:ext cx="231459" cy="8573"/>
          </a:xfrm>
          <a:custGeom>
            <a:avLst/>
            <a:gdLst/>
            <a:ahLst/>
            <a:cxnLst/>
            <a:rect l="0" t="0" r="0" b="0"/>
            <a:pathLst>
              <a:path w="231459" h="8573">
                <a:moveTo>
                  <a:pt x="0" y="8572"/>
                </a:moveTo>
                <a:lnTo>
                  <a:pt x="41463" y="8572"/>
                </a:lnTo>
                <a:lnTo>
                  <a:pt x="47645" y="7620"/>
                </a:lnTo>
                <a:lnTo>
                  <a:pt x="54623" y="6032"/>
                </a:lnTo>
                <a:lnTo>
                  <a:pt x="62133" y="4021"/>
                </a:lnTo>
                <a:lnTo>
                  <a:pt x="69045" y="2681"/>
                </a:lnTo>
                <a:lnTo>
                  <a:pt x="75558" y="1787"/>
                </a:lnTo>
                <a:lnTo>
                  <a:pt x="81804" y="1191"/>
                </a:lnTo>
                <a:lnTo>
                  <a:pt x="87874" y="794"/>
                </a:lnTo>
                <a:lnTo>
                  <a:pt x="93825" y="529"/>
                </a:lnTo>
                <a:lnTo>
                  <a:pt x="105518" y="235"/>
                </a:lnTo>
                <a:lnTo>
                  <a:pt x="23145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115"/>
          <p:cNvSpPr/>
          <p:nvPr/>
        </p:nvSpPr>
        <p:spPr>
          <a:xfrm>
            <a:off x="2403157" y="891540"/>
            <a:ext cx="240031" cy="454225"/>
          </a:xfrm>
          <a:custGeom>
            <a:avLst/>
            <a:gdLst/>
            <a:ahLst/>
            <a:cxnLst/>
            <a:rect l="0" t="0" r="0" b="0"/>
            <a:pathLst>
              <a:path w="240031" h="454225">
                <a:moveTo>
                  <a:pt x="17145" y="171450"/>
                </a:moveTo>
                <a:lnTo>
                  <a:pt x="17145" y="100012"/>
                </a:lnTo>
                <a:lnTo>
                  <a:pt x="16193" y="97154"/>
                </a:lnTo>
                <a:lnTo>
                  <a:pt x="11253" y="88582"/>
                </a:lnTo>
                <a:lnTo>
                  <a:pt x="9764" y="82867"/>
                </a:lnTo>
                <a:lnTo>
                  <a:pt x="8808" y="71437"/>
                </a:lnTo>
                <a:lnTo>
                  <a:pt x="8677" y="65722"/>
                </a:lnTo>
                <a:lnTo>
                  <a:pt x="7690" y="62865"/>
                </a:lnTo>
                <a:lnTo>
                  <a:pt x="2702" y="54292"/>
                </a:lnTo>
                <a:lnTo>
                  <a:pt x="356" y="44555"/>
                </a:lnTo>
                <a:lnTo>
                  <a:pt x="31" y="31079"/>
                </a:lnTo>
                <a:lnTo>
                  <a:pt x="0" y="21208"/>
                </a:lnTo>
                <a:lnTo>
                  <a:pt x="953" y="19853"/>
                </a:lnTo>
                <a:lnTo>
                  <a:pt x="2540" y="18950"/>
                </a:lnTo>
                <a:lnTo>
                  <a:pt x="6844" y="17947"/>
                </a:lnTo>
                <a:lnTo>
                  <a:pt x="11932" y="17501"/>
                </a:lnTo>
                <a:lnTo>
                  <a:pt x="17368" y="17303"/>
                </a:lnTo>
                <a:lnTo>
                  <a:pt x="28619" y="17176"/>
                </a:lnTo>
                <a:lnTo>
                  <a:pt x="74445" y="17145"/>
                </a:lnTo>
                <a:lnTo>
                  <a:pt x="80110" y="16193"/>
                </a:lnTo>
                <a:lnTo>
                  <a:pt x="85792" y="14605"/>
                </a:lnTo>
                <a:lnTo>
                  <a:pt x="91484" y="12594"/>
                </a:lnTo>
                <a:lnTo>
                  <a:pt x="97185" y="11253"/>
                </a:lnTo>
                <a:lnTo>
                  <a:pt x="102890" y="10360"/>
                </a:lnTo>
                <a:lnTo>
                  <a:pt x="108598" y="9764"/>
                </a:lnTo>
                <a:lnTo>
                  <a:pt x="114309" y="9366"/>
                </a:lnTo>
                <a:lnTo>
                  <a:pt x="120021" y="9102"/>
                </a:lnTo>
                <a:lnTo>
                  <a:pt x="131448" y="8807"/>
                </a:lnTo>
                <a:lnTo>
                  <a:pt x="142876" y="8677"/>
                </a:lnTo>
                <a:lnTo>
                  <a:pt x="149543" y="7689"/>
                </a:lnTo>
                <a:lnTo>
                  <a:pt x="156846" y="6079"/>
                </a:lnTo>
                <a:lnTo>
                  <a:pt x="164571" y="4052"/>
                </a:lnTo>
                <a:lnTo>
                  <a:pt x="171627" y="2701"/>
                </a:lnTo>
                <a:lnTo>
                  <a:pt x="178235" y="1801"/>
                </a:lnTo>
                <a:lnTo>
                  <a:pt x="184546" y="1200"/>
                </a:lnTo>
                <a:lnTo>
                  <a:pt x="189706" y="800"/>
                </a:lnTo>
                <a:lnTo>
                  <a:pt x="194098" y="533"/>
                </a:lnTo>
                <a:lnTo>
                  <a:pt x="201518" y="237"/>
                </a:lnTo>
                <a:lnTo>
                  <a:pt x="211051" y="70"/>
                </a:lnTo>
                <a:lnTo>
                  <a:pt x="238794" y="0"/>
                </a:lnTo>
                <a:lnTo>
                  <a:pt x="239206" y="952"/>
                </a:lnTo>
                <a:lnTo>
                  <a:pt x="239958" y="8730"/>
                </a:lnTo>
                <a:lnTo>
                  <a:pt x="240030" y="50627"/>
                </a:lnTo>
                <a:lnTo>
                  <a:pt x="239077" y="54706"/>
                </a:lnTo>
                <a:lnTo>
                  <a:pt x="233245" y="68097"/>
                </a:lnTo>
                <a:lnTo>
                  <a:pt x="231987" y="79549"/>
                </a:lnTo>
                <a:lnTo>
                  <a:pt x="231810" y="84465"/>
                </a:lnTo>
                <a:lnTo>
                  <a:pt x="229074" y="95007"/>
                </a:lnTo>
                <a:lnTo>
                  <a:pt x="225636" y="106043"/>
                </a:lnTo>
                <a:lnTo>
                  <a:pt x="224108" y="117297"/>
                </a:lnTo>
                <a:lnTo>
                  <a:pt x="220888" y="128649"/>
                </a:lnTo>
                <a:lnTo>
                  <a:pt x="216283" y="140997"/>
                </a:lnTo>
                <a:lnTo>
                  <a:pt x="211061" y="156010"/>
                </a:lnTo>
                <a:lnTo>
                  <a:pt x="208105" y="169668"/>
                </a:lnTo>
                <a:lnTo>
                  <a:pt x="205838" y="183040"/>
                </a:lnTo>
                <a:lnTo>
                  <a:pt x="203901" y="190607"/>
                </a:lnTo>
                <a:lnTo>
                  <a:pt x="201656" y="198508"/>
                </a:lnTo>
                <a:lnTo>
                  <a:pt x="199163" y="212368"/>
                </a:lnTo>
                <a:lnTo>
                  <a:pt x="197101" y="224878"/>
                </a:lnTo>
                <a:lnTo>
                  <a:pt x="193011" y="236788"/>
                </a:lnTo>
                <a:lnTo>
                  <a:pt x="185353" y="258754"/>
                </a:lnTo>
                <a:lnTo>
                  <a:pt x="179851" y="272482"/>
                </a:lnTo>
                <a:lnTo>
                  <a:pt x="174231" y="285885"/>
                </a:lnTo>
                <a:lnTo>
                  <a:pt x="168559" y="301367"/>
                </a:lnTo>
                <a:lnTo>
                  <a:pt x="165403" y="315233"/>
                </a:lnTo>
                <a:lnTo>
                  <a:pt x="164000" y="327746"/>
                </a:lnTo>
                <a:lnTo>
                  <a:pt x="163376" y="339657"/>
                </a:lnTo>
                <a:lnTo>
                  <a:pt x="160559" y="351301"/>
                </a:lnTo>
                <a:lnTo>
                  <a:pt x="157084" y="362826"/>
                </a:lnTo>
                <a:lnTo>
                  <a:pt x="155540" y="374298"/>
                </a:lnTo>
                <a:lnTo>
                  <a:pt x="154671" y="386916"/>
                </a:lnTo>
                <a:lnTo>
                  <a:pt x="154468" y="396118"/>
                </a:lnTo>
                <a:lnTo>
                  <a:pt x="154305" y="454224"/>
                </a:lnTo>
                <a:lnTo>
                  <a:pt x="154305" y="43719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116"/>
          <p:cNvSpPr/>
          <p:nvPr/>
        </p:nvSpPr>
        <p:spPr>
          <a:xfrm>
            <a:off x="2677477" y="1114460"/>
            <a:ext cx="274287" cy="394265"/>
          </a:xfrm>
          <a:custGeom>
            <a:avLst/>
            <a:gdLst/>
            <a:ahLst/>
            <a:cxnLst/>
            <a:rect l="0" t="0" r="0" b="0"/>
            <a:pathLst>
              <a:path w="274287" h="394265">
                <a:moveTo>
                  <a:pt x="0" y="17109"/>
                </a:moveTo>
                <a:lnTo>
                  <a:pt x="0" y="9729"/>
                </a:lnTo>
                <a:lnTo>
                  <a:pt x="7381" y="1261"/>
                </a:lnTo>
                <a:lnTo>
                  <a:pt x="8731" y="829"/>
                </a:lnTo>
                <a:lnTo>
                  <a:pt x="12770" y="349"/>
                </a:lnTo>
                <a:lnTo>
                  <a:pt x="14229" y="1173"/>
                </a:lnTo>
                <a:lnTo>
                  <a:pt x="15201" y="2675"/>
                </a:lnTo>
                <a:lnTo>
                  <a:pt x="16761" y="7379"/>
                </a:lnTo>
                <a:lnTo>
                  <a:pt x="17094" y="17710"/>
                </a:lnTo>
                <a:lnTo>
                  <a:pt x="17145" y="75601"/>
                </a:lnTo>
                <a:lnTo>
                  <a:pt x="18098" y="79916"/>
                </a:lnTo>
                <a:lnTo>
                  <a:pt x="23036" y="91493"/>
                </a:lnTo>
                <a:lnTo>
                  <a:pt x="24526" y="101286"/>
                </a:lnTo>
                <a:lnTo>
                  <a:pt x="25188" y="111989"/>
                </a:lnTo>
                <a:lnTo>
                  <a:pt x="25364" y="117510"/>
                </a:lnTo>
                <a:lnTo>
                  <a:pt x="26435" y="122143"/>
                </a:lnTo>
                <a:lnTo>
                  <a:pt x="31539" y="134167"/>
                </a:lnTo>
                <a:lnTo>
                  <a:pt x="33068" y="144065"/>
                </a:lnTo>
                <a:lnTo>
                  <a:pt x="36287" y="152274"/>
                </a:lnTo>
                <a:lnTo>
                  <a:pt x="43454" y="162251"/>
                </a:lnTo>
                <a:lnTo>
                  <a:pt x="51610" y="171239"/>
                </a:lnTo>
                <a:lnTo>
                  <a:pt x="54409" y="174155"/>
                </a:lnTo>
                <a:lnTo>
                  <a:pt x="57228" y="176099"/>
                </a:lnTo>
                <a:lnTo>
                  <a:pt x="62900" y="178259"/>
                </a:lnTo>
                <a:lnTo>
                  <a:pt x="71448" y="179475"/>
                </a:lnTo>
                <a:lnTo>
                  <a:pt x="79697" y="179760"/>
                </a:lnTo>
                <a:lnTo>
                  <a:pt x="104881" y="179967"/>
                </a:lnTo>
                <a:lnTo>
                  <a:pt x="109926" y="179974"/>
                </a:lnTo>
                <a:lnTo>
                  <a:pt x="114241" y="179026"/>
                </a:lnTo>
                <a:lnTo>
                  <a:pt x="121576" y="175432"/>
                </a:lnTo>
                <a:lnTo>
                  <a:pt x="130551" y="170660"/>
                </a:lnTo>
                <a:lnTo>
                  <a:pt x="151836" y="159836"/>
                </a:lnTo>
                <a:lnTo>
                  <a:pt x="156469" y="157028"/>
                </a:lnTo>
                <a:lnTo>
                  <a:pt x="164157" y="151368"/>
                </a:lnTo>
                <a:lnTo>
                  <a:pt x="168493" y="148525"/>
                </a:lnTo>
                <a:lnTo>
                  <a:pt x="173289" y="145677"/>
                </a:lnTo>
                <a:lnTo>
                  <a:pt x="178390" y="142827"/>
                </a:lnTo>
                <a:lnTo>
                  <a:pt x="186600" y="134579"/>
                </a:lnTo>
                <a:lnTo>
                  <a:pt x="193423" y="125516"/>
                </a:lnTo>
                <a:lnTo>
                  <a:pt x="199631" y="118313"/>
                </a:lnTo>
                <a:lnTo>
                  <a:pt x="205565" y="111936"/>
                </a:lnTo>
                <a:lnTo>
                  <a:pt x="211377" y="104975"/>
                </a:lnTo>
                <a:lnTo>
                  <a:pt x="217136" y="95531"/>
                </a:lnTo>
                <a:lnTo>
                  <a:pt x="220330" y="87523"/>
                </a:lnTo>
                <a:lnTo>
                  <a:pt x="222702" y="79837"/>
                </a:lnTo>
                <a:lnTo>
                  <a:pt x="226931" y="70071"/>
                </a:lnTo>
                <a:lnTo>
                  <a:pt x="230116" y="58413"/>
                </a:lnTo>
                <a:lnTo>
                  <a:pt x="233401" y="51977"/>
                </a:lnTo>
                <a:lnTo>
                  <a:pt x="235611" y="48927"/>
                </a:lnTo>
                <a:lnTo>
                  <a:pt x="238066" y="40458"/>
                </a:lnTo>
                <a:lnTo>
                  <a:pt x="239157" y="31297"/>
                </a:lnTo>
                <a:lnTo>
                  <a:pt x="239772" y="20784"/>
                </a:lnTo>
                <a:lnTo>
                  <a:pt x="240007" y="8785"/>
                </a:lnTo>
                <a:lnTo>
                  <a:pt x="240020" y="4520"/>
                </a:lnTo>
                <a:lnTo>
                  <a:pt x="240976" y="3001"/>
                </a:lnTo>
                <a:lnTo>
                  <a:pt x="242566" y="1989"/>
                </a:lnTo>
                <a:lnTo>
                  <a:pt x="248498" y="0"/>
                </a:lnTo>
                <a:lnTo>
                  <a:pt x="248599" y="10549"/>
                </a:lnTo>
                <a:lnTo>
                  <a:pt x="248600" y="12736"/>
                </a:lnTo>
                <a:lnTo>
                  <a:pt x="247648" y="15146"/>
                </a:lnTo>
                <a:lnTo>
                  <a:pt x="244051" y="20365"/>
                </a:lnTo>
                <a:lnTo>
                  <a:pt x="242710" y="24042"/>
                </a:lnTo>
                <a:lnTo>
                  <a:pt x="241221" y="33208"/>
                </a:lnTo>
                <a:lnTo>
                  <a:pt x="240383" y="44528"/>
                </a:lnTo>
                <a:lnTo>
                  <a:pt x="240187" y="53425"/>
                </a:lnTo>
                <a:lnTo>
                  <a:pt x="240031" y="117237"/>
                </a:lnTo>
                <a:lnTo>
                  <a:pt x="242570" y="128603"/>
                </a:lnTo>
                <a:lnTo>
                  <a:pt x="245921" y="140005"/>
                </a:lnTo>
                <a:lnTo>
                  <a:pt x="247411" y="151422"/>
                </a:lnTo>
                <a:lnTo>
                  <a:pt x="248073" y="162847"/>
                </a:lnTo>
                <a:lnTo>
                  <a:pt x="248250" y="168560"/>
                </a:lnTo>
                <a:lnTo>
                  <a:pt x="250986" y="179988"/>
                </a:lnTo>
                <a:lnTo>
                  <a:pt x="254424" y="191418"/>
                </a:lnTo>
                <a:lnTo>
                  <a:pt x="255952" y="202847"/>
                </a:lnTo>
                <a:lnTo>
                  <a:pt x="259172" y="214277"/>
                </a:lnTo>
                <a:lnTo>
                  <a:pt x="262825" y="225707"/>
                </a:lnTo>
                <a:lnTo>
                  <a:pt x="264449" y="237137"/>
                </a:lnTo>
                <a:lnTo>
                  <a:pt x="267710" y="248567"/>
                </a:lnTo>
                <a:lnTo>
                  <a:pt x="271382" y="259997"/>
                </a:lnTo>
                <a:lnTo>
                  <a:pt x="273014" y="271427"/>
                </a:lnTo>
                <a:lnTo>
                  <a:pt x="273740" y="282857"/>
                </a:lnTo>
                <a:lnTo>
                  <a:pt x="274062" y="294287"/>
                </a:lnTo>
                <a:lnTo>
                  <a:pt x="274286" y="318311"/>
                </a:lnTo>
                <a:lnTo>
                  <a:pt x="271765" y="327507"/>
                </a:lnTo>
                <a:lnTo>
                  <a:pt x="268422" y="336992"/>
                </a:lnTo>
                <a:lnTo>
                  <a:pt x="266936" y="344382"/>
                </a:lnTo>
                <a:lnTo>
                  <a:pt x="261196" y="353381"/>
                </a:lnTo>
                <a:lnTo>
                  <a:pt x="253247" y="362779"/>
                </a:lnTo>
                <a:lnTo>
                  <a:pt x="246539" y="370130"/>
                </a:lnTo>
                <a:lnTo>
                  <a:pt x="242464" y="373424"/>
                </a:lnTo>
                <a:lnTo>
                  <a:pt x="237843" y="376573"/>
                </a:lnTo>
                <a:lnTo>
                  <a:pt x="232857" y="379624"/>
                </a:lnTo>
                <a:lnTo>
                  <a:pt x="227628" y="381658"/>
                </a:lnTo>
                <a:lnTo>
                  <a:pt x="222237" y="383015"/>
                </a:lnTo>
                <a:lnTo>
                  <a:pt x="216738" y="383919"/>
                </a:lnTo>
                <a:lnTo>
                  <a:pt x="212119" y="385474"/>
                </a:lnTo>
                <a:lnTo>
                  <a:pt x="204448" y="389742"/>
                </a:lnTo>
                <a:lnTo>
                  <a:pt x="200116" y="391261"/>
                </a:lnTo>
                <a:lnTo>
                  <a:pt x="195323" y="392274"/>
                </a:lnTo>
                <a:lnTo>
                  <a:pt x="190223" y="392949"/>
                </a:lnTo>
                <a:lnTo>
                  <a:pt x="183965" y="393399"/>
                </a:lnTo>
                <a:lnTo>
                  <a:pt x="176936" y="393699"/>
                </a:lnTo>
                <a:lnTo>
                  <a:pt x="155931" y="394122"/>
                </a:lnTo>
                <a:lnTo>
                  <a:pt x="131766" y="394264"/>
                </a:lnTo>
                <a:lnTo>
                  <a:pt x="124992" y="393324"/>
                </a:lnTo>
                <a:lnTo>
                  <a:pt x="117618" y="391744"/>
                </a:lnTo>
                <a:lnTo>
                  <a:pt x="109844" y="389738"/>
                </a:lnTo>
                <a:lnTo>
                  <a:pt x="102757" y="388401"/>
                </a:lnTo>
                <a:lnTo>
                  <a:pt x="96127" y="387510"/>
                </a:lnTo>
                <a:lnTo>
                  <a:pt x="89802" y="386915"/>
                </a:lnTo>
                <a:lnTo>
                  <a:pt x="83681" y="385567"/>
                </a:lnTo>
                <a:lnTo>
                  <a:pt x="77694" y="383715"/>
                </a:lnTo>
                <a:lnTo>
                  <a:pt x="71799" y="381528"/>
                </a:lnTo>
                <a:lnTo>
                  <a:pt x="65963" y="380070"/>
                </a:lnTo>
                <a:lnTo>
                  <a:pt x="60168" y="379098"/>
                </a:lnTo>
                <a:lnTo>
                  <a:pt x="54400" y="378451"/>
                </a:lnTo>
                <a:lnTo>
                  <a:pt x="49601" y="377066"/>
                </a:lnTo>
                <a:lnTo>
                  <a:pt x="41730" y="372988"/>
                </a:lnTo>
                <a:lnTo>
                  <a:pt x="37345" y="370567"/>
                </a:lnTo>
                <a:lnTo>
                  <a:pt x="27393" y="365337"/>
                </a:lnTo>
                <a:lnTo>
                  <a:pt x="19160" y="362377"/>
                </a:lnTo>
                <a:lnTo>
                  <a:pt x="8573" y="36000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117"/>
          <p:cNvSpPr/>
          <p:nvPr/>
        </p:nvSpPr>
        <p:spPr>
          <a:xfrm>
            <a:off x="1177289" y="1812431"/>
            <a:ext cx="291466" cy="287798"/>
          </a:xfrm>
          <a:custGeom>
            <a:avLst/>
            <a:gdLst/>
            <a:ahLst/>
            <a:cxnLst/>
            <a:rect l="0" t="0" r="0" b="0"/>
            <a:pathLst>
              <a:path w="291466" h="287798">
                <a:moveTo>
                  <a:pt x="0" y="4939"/>
                </a:moveTo>
                <a:lnTo>
                  <a:pt x="0" y="0"/>
                </a:lnTo>
                <a:lnTo>
                  <a:pt x="0" y="4100"/>
                </a:lnTo>
                <a:lnTo>
                  <a:pt x="953" y="4380"/>
                </a:lnTo>
                <a:lnTo>
                  <a:pt x="4551" y="4690"/>
                </a:lnTo>
                <a:lnTo>
                  <a:pt x="5892" y="5726"/>
                </a:lnTo>
                <a:lnTo>
                  <a:pt x="6786" y="7368"/>
                </a:lnTo>
                <a:lnTo>
                  <a:pt x="8220" y="12298"/>
                </a:lnTo>
                <a:lnTo>
                  <a:pt x="15347" y="20115"/>
                </a:lnTo>
                <a:lnTo>
                  <a:pt x="28715" y="33631"/>
                </a:lnTo>
                <a:lnTo>
                  <a:pt x="30573" y="36449"/>
                </a:lnTo>
                <a:lnTo>
                  <a:pt x="32638" y="42121"/>
                </a:lnTo>
                <a:lnTo>
                  <a:pt x="35094" y="44967"/>
                </a:lnTo>
                <a:lnTo>
                  <a:pt x="42903" y="50669"/>
                </a:lnTo>
                <a:lnTo>
                  <a:pt x="45747" y="54475"/>
                </a:lnTo>
                <a:lnTo>
                  <a:pt x="47643" y="58918"/>
                </a:lnTo>
                <a:lnTo>
                  <a:pt x="48907" y="63785"/>
                </a:lnTo>
                <a:lnTo>
                  <a:pt x="51655" y="68934"/>
                </a:lnTo>
                <a:lnTo>
                  <a:pt x="55392" y="74273"/>
                </a:lnTo>
                <a:lnTo>
                  <a:pt x="59788" y="79736"/>
                </a:lnTo>
                <a:lnTo>
                  <a:pt x="67213" y="88347"/>
                </a:lnTo>
                <a:lnTo>
                  <a:pt x="73687" y="96301"/>
                </a:lnTo>
                <a:lnTo>
                  <a:pt x="76748" y="101090"/>
                </a:lnTo>
                <a:lnTo>
                  <a:pt x="79740" y="106187"/>
                </a:lnTo>
                <a:lnTo>
                  <a:pt x="85605" y="114390"/>
                </a:lnTo>
                <a:lnTo>
                  <a:pt x="91387" y="122164"/>
                </a:lnTo>
                <a:lnTo>
                  <a:pt x="94262" y="126904"/>
                </a:lnTo>
                <a:lnTo>
                  <a:pt x="97132" y="131969"/>
                </a:lnTo>
                <a:lnTo>
                  <a:pt x="105400" y="140136"/>
                </a:lnTo>
                <a:lnTo>
                  <a:pt x="110272" y="143648"/>
                </a:lnTo>
                <a:lnTo>
                  <a:pt x="118225" y="152630"/>
                </a:lnTo>
                <a:lnTo>
                  <a:pt x="121679" y="157692"/>
                </a:lnTo>
                <a:lnTo>
                  <a:pt x="128057" y="165856"/>
                </a:lnTo>
                <a:lnTo>
                  <a:pt x="135020" y="173613"/>
                </a:lnTo>
                <a:lnTo>
                  <a:pt x="144464" y="183410"/>
                </a:lnTo>
                <a:lnTo>
                  <a:pt x="149649" y="187737"/>
                </a:lnTo>
                <a:lnTo>
                  <a:pt x="155012" y="191574"/>
                </a:lnTo>
                <a:lnTo>
                  <a:pt x="160491" y="195085"/>
                </a:lnTo>
                <a:lnTo>
                  <a:pt x="164144" y="199330"/>
                </a:lnTo>
                <a:lnTo>
                  <a:pt x="166580" y="204066"/>
                </a:lnTo>
                <a:lnTo>
                  <a:pt x="168203" y="209127"/>
                </a:lnTo>
                <a:lnTo>
                  <a:pt x="171191" y="213454"/>
                </a:lnTo>
                <a:lnTo>
                  <a:pt x="179590" y="220802"/>
                </a:lnTo>
                <a:lnTo>
                  <a:pt x="187133" y="229783"/>
                </a:lnTo>
                <a:lnTo>
                  <a:pt x="190478" y="234845"/>
                </a:lnTo>
                <a:lnTo>
                  <a:pt x="196735" y="243009"/>
                </a:lnTo>
                <a:lnTo>
                  <a:pt x="199737" y="246520"/>
                </a:lnTo>
                <a:lnTo>
                  <a:pt x="203643" y="248860"/>
                </a:lnTo>
                <a:lnTo>
                  <a:pt x="208152" y="250420"/>
                </a:lnTo>
                <a:lnTo>
                  <a:pt x="213063" y="251461"/>
                </a:lnTo>
                <a:lnTo>
                  <a:pt x="221060" y="255156"/>
                </a:lnTo>
                <a:lnTo>
                  <a:pt x="227789" y="259974"/>
                </a:lnTo>
                <a:lnTo>
                  <a:pt x="233955" y="265290"/>
                </a:lnTo>
                <a:lnTo>
                  <a:pt x="237885" y="267089"/>
                </a:lnTo>
                <a:lnTo>
                  <a:pt x="242410" y="268288"/>
                </a:lnTo>
                <a:lnTo>
                  <a:pt x="247332" y="269087"/>
                </a:lnTo>
                <a:lnTo>
                  <a:pt x="255340" y="272515"/>
                </a:lnTo>
                <a:lnTo>
                  <a:pt x="263692" y="277927"/>
                </a:lnTo>
                <a:lnTo>
                  <a:pt x="272262" y="285868"/>
                </a:lnTo>
                <a:lnTo>
                  <a:pt x="272949" y="286522"/>
                </a:lnTo>
                <a:lnTo>
                  <a:pt x="274358" y="286959"/>
                </a:lnTo>
                <a:lnTo>
                  <a:pt x="282971" y="287754"/>
                </a:lnTo>
                <a:lnTo>
                  <a:pt x="287055" y="287797"/>
                </a:lnTo>
                <a:lnTo>
                  <a:pt x="288525" y="286856"/>
                </a:lnTo>
                <a:lnTo>
                  <a:pt x="289505" y="285276"/>
                </a:lnTo>
                <a:lnTo>
                  <a:pt x="291465" y="27925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118"/>
          <p:cNvSpPr/>
          <p:nvPr/>
        </p:nvSpPr>
        <p:spPr>
          <a:xfrm>
            <a:off x="1151572" y="1843087"/>
            <a:ext cx="257176" cy="265749"/>
          </a:xfrm>
          <a:custGeom>
            <a:avLst/>
            <a:gdLst/>
            <a:ahLst/>
            <a:cxnLst/>
            <a:rect l="0" t="0" r="0" b="0"/>
            <a:pathLst>
              <a:path w="257176" h="265749">
                <a:moveTo>
                  <a:pt x="257175" y="0"/>
                </a:moveTo>
                <a:lnTo>
                  <a:pt x="248955" y="0"/>
                </a:lnTo>
                <a:lnTo>
                  <a:pt x="248707" y="4551"/>
                </a:lnTo>
                <a:lnTo>
                  <a:pt x="247720" y="6844"/>
                </a:lnTo>
                <a:lnTo>
                  <a:pt x="242732" y="14622"/>
                </a:lnTo>
                <a:lnTo>
                  <a:pt x="241231" y="20151"/>
                </a:lnTo>
                <a:lnTo>
                  <a:pt x="235484" y="28324"/>
                </a:lnTo>
                <a:lnTo>
                  <a:pt x="231284" y="33170"/>
                </a:lnTo>
                <a:lnTo>
                  <a:pt x="227532" y="38306"/>
                </a:lnTo>
                <a:lnTo>
                  <a:pt x="224078" y="43635"/>
                </a:lnTo>
                <a:lnTo>
                  <a:pt x="220823" y="49092"/>
                </a:lnTo>
                <a:lnTo>
                  <a:pt x="216748" y="54636"/>
                </a:lnTo>
                <a:lnTo>
                  <a:pt x="212126" y="60236"/>
                </a:lnTo>
                <a:lnTo>
                  <a:pt x="207140" y="65875"/>
                </a:lnTo>
                <a:lnTo>
                  <a:pt x="200958" y="71539"/>
                </a:lnTo>
                <a:lnTo>
                  <a:pt x="193980" y="77220"/>
                </a:lnTo>
                <a:lnTo>
                  <a:pt x="186470" y="82913"/>
                </a:lnTo>
                <a:lnTo>
                  <a:pt x="179558" y="89565"/>
                </a:lnTo>
                <a:lnTo>
                  <a:pt x="173045" y="96858"/>
                </a:lnTo>
                <a:lnTo>
                  <a:pt x="166799" y="104577"/>
                </a:lnTo>
                <a:lnTo>
                  <a:pt x="160729" y="111628"/>
                </a:lnTo>
                <a:lnTo>
                  <a:pt x="154778" y="118234"/>
                </a:lnTo>
                <a:lnTo>
                  <a:pt x="143085" y="130653"/>
                </a:lnTo>
                <a:lnTo>
                  <a:pt x="131538" y="142523"/>
                </a:lnTo>
                <a:lnTo>
                  <a:pt x="125792" y="149308"/>
                </a:lnTo>
                <a:lnTo>
                  <a:pt x="120056" y="156689"/>
                </a:lnTo>
                <a:lnTo>
                  <a:pt x="114327" y="164467"/>
                </a:lnTo>
                <a:lnTo>
                  <a:pt x="107651" y="171557"/>
                </a:lnTo>
                <a:lnTo>
                  <a:pt x="100342" y="178189"/>
                </a:lnTo>
                <a:lnTo>
                  <a:pt x="92612" y="184515"/>
                </a:lnTo>
                <a:lnTo>
                  <a:pt x="85554" y="190638"/>
                </a:lnTo>
                <a:lnTo>
                  <a:pt x="78944" y="196624"/>
                </a:lnTo>
                <a:lnTo>
                  <a:pt x="72631" y="202520"/>
                </a:lnTo>
                <a:lnTo>
                  <a:pt x="66518" y="207403"/>
                </a:lnTo>
                <a:lnTo>
                  <a:pt x="60538" y="211612"/>
                </a:lnTo>
                <a:lnTo>
                  <a:pt x="54646" y="215369"/>
                </a:lnTo>
                <a:lnTo>
                  <a:pt x="49766" y="218827"/>
                </a:lnTo>
                <a:lnTo>
                  <a:pt x="41803" y="225209"/>
                </a:lnTo>
                <a:lnTo>
                  <a:pt x="37394" y="228244"/>
                </a:lnTo>
                <a:lnTo>
                  <a:pt x="32549" y="231221"/>
                </a:lnTo>
                <a:lnTo>
                  <a:pt x="27414" y="234157"/>
                </a:lnTo>
                <a:lnTo>
                  <a:pt x="23039" y="237067"/>
                </a:lnTo>
                <a:lnTo>
                  <a:pt x="15637" y="242841"/>
                </a:lnTo>
                <a:lnTo>
                  <a:pt x="13282" y="245714"/>
                </a:lnTo>
                <a:lnTo>
                  <a:pt x="11712" y="248582"/>
                </a:lnTo>
                <a:lnTo>
                  <a:pt x="9193" y="255478"/>
                </a:lnTo>
                <a:lnTo>
                  <a:pt x="8033" y="256043"/>
                </a:lnTo>
                <a:lnTo>
                  <a:pt x="4205" y="256672"/>
                </a:lnTo>
                <a:lnTo>
                  <a:pt x="2804" y="257792"/>
                </a:lnTo>
                <a:lnTo>
                  <a:pt x="1869" y="259492"/>
                </a:lnTo>
                <a:lnTo>
                  <a:pt x="0" y="26574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119"/>
          <p:cNvSpPr/>
          <p:nvPr/>
        </p:nvSpPr>
        <p:spPr>
          <a:xfrm>
            <a:off x="1673189" y="1911667"/>
            <a:ext cx="395641" cy="17137"/>
          </a:xfrm>
          <a:custGeom>
            <a:avLst/>
            <a:gdLst/>
            <a:ahLst/>
            <a:cxnLst/>
            <a:rect l="0" t="0" r="0" b="0"/>
            <a:pathLst>
              <a:path w="395641" h="17137">
                <a:moveTo>
                  <a:pt x="9878" y="0"/>
                </a:moveTo>
                <a:lnTo>
                  <a:pt x="0" y="0"/>
                </a:lnTo>
                <a:lnTo>
                  <a:pt x="21662" y="0"/>
                </a:lnTo>
                <a:lnTo>
                  <a:pt x="24402" y="953"/>
                </a:lnTo>
                <a:lnTo>
                  <a:pt x="27180" y="2540"/>
                </a:lnTo>
                <a:lnTo>
                  <a:pt x="29986" y="4551"/>
                </a:lnTo>
                <a:lnTo>
                  <a:pt x="33760" y="5891"/>
                </a:lnTo>
                <a:lnTo>
                  <a:pt x="38182" y="6785"/>
                </a:lnTo>
                <a:lnTo>
                  <a:pt x="43035" y="7381"/>
                </a:lnTo>
                <a:lnTo>
                  <a:pt x="47223" y="7778"/>
                </a:lnTo>
                <a:lnTo>
                  <a:pt x="54416" y="8220"/>
                </a:lnTo>
                <a:lnTo>
                  <a:pt x="63327" y="8416"/>
                </a:lnTo>
                <a:lnTo>
                  <a:pt x="118498" y="8570"/>
                </a:lnTo>
                <a:lnTo>
                  <a:pt x="125154" y="9523"/>
                </a:lnTo>
                <a:lnTo>
                  <a:pt x="132449" y="11111"/>
                </a:lnTo>
                <a:lnTo>
                  <a:pt x="140169" y="13123"/>
                </a:lnTo>
                <a:lnTo>
                  <a:pt x="147221" y="14463"/>
                </a:lnTo>
                <a:lnTo>
                  <a:pt x="153828" y="15357"/>
                </a:lnTo>
                <a:lnTo>
                  <a:pt x="160137" y="15953"/>
                </a:lnTo>
                <a:lnTo>
                  <a:pt x="167201" y="16350"/>
                </a:lnTo>
                <a:lnTo>
                  <a:pt x="182669" y="16792"/>
                </a:lnTo>
                <a:lnTo>
                  <a:pt x="217582" y="17099"/>
                </a:lnTo>
                <a:lnTo>
                  <a:pt x="245745" y="17136"/>
                </a:lnTo>
                <a:lnTo>
                  <a:pt x="252848" y="16187"/>
                </a:lnTo>
                <a:lnTo>
                  <a:pt x="260440" y="14601"/>
                </a:lnTo>
                <a:lnTo>
                  <a:pt x="268359" y="12592"/>
                </a:lnTo>
                <a:lnTo>
                  <a:pt x="275544" y="11252"/>
                </a:lnTo>
                <a:lnTo>
                  <a:pt x="282239" y="10359"/>
                </a:lnTo>
                <a:lnTo>
                  <a:pt x="288607" y="9763"/>
                </a:lnTo>
                <a:lnTo>
                  <a:pt x="294757" y="9366"/>
                </a:lnTo>
                <a:lnTo>
                  <a:pt x="306671" y="8926"/>
                </a:lnTo>
                <a:lnTo>
                  <a:pt x="329842" y="8642"/>
                </a:lnTo>
                <a:lnTo>
                  <a:pt x="341314" y="8603"/>
                </a:lnTo>
                <a:lnTo>
                  <a:pt x="347040" y="7641"/>
                </a:lnTo>
                <a:lnTo>
                  <a:pt x="352763" y="6046"/>
                </a:lnTo>
                <a:lnTo>
                  <a:pt x="366533" y="1194"/>
                </a:lnTo>
                <a:lnTo>
                  <a:pt x="369568" y="796"/>
                </a:lnTo>
                <a:lnTo>
                  <a:pt x="378020" y="354"/>
                </a:lnTo>
                <a:lnTo>
                  <a:pt x="389255" y="14"/>
                </a:lnTo>
                <a:lnTo>
                  <a:pt x="39564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20"/>
          <p:cNvSpPr/>
          <p:nvPr/>
        </p:nvSpPr>
        <p:spPr>
          <a:xfrm>
            <a:off x="1768792" y="2005964"/>
            <a:ext cx="342901" cy="34292"/>
          </a:xfrm>
          <a:custGeom>
            <a:avLst/>
            <a:gdLst/>
            <a:ahLst/>
            <a:cxnLst/>
            <a:rect l="0" t="0" r="0" b="0"/>
            <a:pathLst>
              <a:path w="342901" h="34292">
                <a:moveTo>
                  <a:pt x="0" y="34291"/>
                </a:moveTo>
                <a:lnTo>
                  <a:pt x="4939" y="34291"/>
                </a:lnTo>
                <a:lnTo>
                  <a:pt x="2830" y="34291"/>
                </a:lnTo>
                <a:lnTo>
                  <a:pt x="91455" y="34291"/>
                </a:lnTo>
                <a:lnTo>
                  <a:pt x="98117" y="33338"/>
                </a:lnTo>
                <a:lnTo>
                  <a:pt x="105417" y="31750"/>
                </a:lnTo>
                <a:lnTo>
                  <a:pt x="113140" y="29740"/>
                </a:lnTo>
                <a:lnTo>
                  <a:pt x="121147" y="28399"/>
                </a:lnTo>
                <a:lnTo>
                  <a:pt x="129342" y="27506"/>
                </a:lnTo>
                <a:lnTo>
                  <a:pt x="137663" y="26909"/>
                </a:lnTo>
                <a:lnTo>
                  <a:pt x="146068" y="25560"/>
                </a:lnTo>
                <a:lnTo>
                  <a:pt x="154529" y="23708"/>
                </a:lnTo>
                <a:lnTo>
                  <a:pt x="163027" y="21520"/>
                </a:lnTo>
                <a:lnTo>
                  <a:pt x="170597" y="20062"/>
                </a:lnTo>
                <a:lnTo>
                  <a:pt x="177549" y="19090"/>
                </a:lnTo>
                <a:lnTo>
                  <a:pt x="184088" y="18442"/>
                </a:lnTo>
                <a:lnTo>
                  <a:pt x="191305" y="17057"/>
                </a:lnTo>
                <a:lnTo>
                  <a:pt x="198974" y="15182"/>
                </a:lnTo>
                <a:lnTo>
                  <a:pt x="206945" y="12979"/>
                </a:lnTo>
                <a:lnTo>
                  <a:pt x="214163" y="11510"/>
                </a:lnTo>
                <a:lnTo>
                  <a:pt x="220880" y="10531"/>
                </a:lnTo>
                <a:lnTo>
                  <a:pt x="227264" y="9879"/>
                </a:lnTo>
                <a:lnTo>
                  <a:pt x="233424" y="9443"/>
                </a:lnTo>
                <a:lnTo>
                  <a:pt x="239436" y="9153"/>
                </a:lnTo>
                <a:lnTo>
                  <a:pt x="252148" y="8831"/>
                </a:lnTo>
                <a:lnTo>
                  <a:pt x="267323" y="8688"/>
                </a:lnTo>
                <a:lnTo>
                  <a:pt x="274418" y="7697"/>
                </a:lnTo>
                <a:lnTo>
                  <a:pt x="281053" y="6084"/>
                </a:lnTo>
                <a:lnTo>
                  <a:pt x="287381" y="4056"/>
                </a:lnTo>
                <a:lnTo>
                  <a:pt x="293505" y="2704"/>
                </a:lnTo>
                <a:lnTo>
                  <a:pt x="299492" y="1803"/>
                </a:lnTo>
                <a:lnTo>
                  <a:pt x="305389" y="1202"/>
                </a:lnTo>
                <a:lnTo>
                  <a:pt x="314481" y="535"/>
                </a:lnTo>
                <a:lnTo>
                  <a:pt x="324955" y="159"/>
                </a:lnTo>
                <a:lnTo>
                  <a:pt x="34290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21"/>
          <p:cNvSpPr/>
          <p:nvPr/>
        </p:nvSpPr>
        <p:spPr>
          <a:xfrm>
            <a:off x="2274569" y="1843131"/>
            <a:ext cx="240028" cy="445726"/>
          </a:xfrm>
          <a:custGeom>
            <a:avLst/>
            <a:gdLst/>
            <a:ahLst/>
            <a:cxnLst/>
            <a:rect l="0" t="0" r="0" b="0"/>
            <a:pathLst>
              <a:path w="240028" h="445726">
                <a:moveTo>
                  <a:pt x="8573" y="8529"/>
                </a:moveTo>
                <a:lnTo>
                  <a:pt x="13124" y="8529"/>
                </a:lnTo>
                <a:lnTo>
                  <a:pt x="14464" y="9481"/>
                </a:lnTo>
                <a:lnTo>
                  <a:pt x="15358" y="11069"/>
                </a:lnTo>
                <a:lnTo>
                  <a:pt x="15954" y="13079"/>
                </a:lnTo>
                <a:lnTo>
                  <a:pt x="19156" y="17854"/>
                </a:lnTo>
                <a:lnTo>
                  <a:pt x="21343" y="20460"/>
                </a:lnTo>
                <a:lnTo>
                  <a:pt x="22802" y="23151"/>
                </a:lnTo>
                <a:lnTo>
                  <a:pt x="24422" y="28680"/>
                </a:lnTo>
                <a:lnTo>
                  <a:pt x="25462" y="40943"/>
                </a:lnTo>
                <a:lnTo>
                  <a:pt x="25667" y="58182"/>
                </a:lnTo>
                <a:lnTo>
                  <a:pt x="25717" y="101278"/>
                </a:lnTo>
                <a:lnTo>
                  <a:pt x="26670" y="105604"/>
                </a:lnTo>
                <a:lnTo>
                  <a:pt x="32562" y="117196"/>
                </a:lnTo>
                <a:lnTo>
                  <a:pt x="37649" y="126993"/>
                </a:lnTo>
                <a:lnTo>
                  <a:pt x="43086" y="135157"/>
                </a:lnTo>
                <a:lnTo>
                  <a:pt x="48677" y="141960"/>
                </a:lnTo>
                <a:lnTo>
                  <a:pt x="54337" y="148159"/>
                </a:lnTo>
                <a:lnTo>
                  <a:pt x="56227" y="151146"/>
                </a:lnTo>
                <a:lnTo>
                  <a:pt x="59840" y="159900"/>
                </a:lnTo>
                <a:lnTo>
                  <a:pt x="66520" y="168526"/>
                </a:lnTo>
                <a:lnTo>
                  <a:pt x="71792" y="174254"/>
                </a:lnTo>
                <a:lnTo>
                  <a:pt x="74531" y="176162"/>
                </a:lnTo>
                <a:lnTo>
                  <a:pt x="80115" y="178282"/>
                </a:lnTo>
                <a:lnTo>
                  <a:pt x="85772" y="181765"/>
                </a:lnTo>
                <a:lnTo>
                  <a:pt x="88614" y="184027"/>
                </a:lnTo>
                <a:lnTo>
                  <a:pt x="91461" y="185535"/>
                </a:lnTo>
                <a:lnTo>
                  <a:pt x="97165" y="187210"/>
                </a:lnTo>
                <a:lnTo>
                  <a:pt x="100972" y="187657"/>
                </a:lnTo>
                <a:lnTo>
                  <a:pt x="105415" y="187955"/>
                </a:lnTo>
                <a:lnTo>
                  <a:pt x="110282" y="188154"/>
                </a:lnTo>
                <a:lnTo>
                  <a:pt x="114479" y="187334"/>
                </a:lnTo>
                <a:lnTo>
                  <a:pt x="121682" y="183882"/>
                </a:lnTo>
                <a:lnTo>
                  <a:pt x="128059" y="179174"/>
                </a:lnTo>
                <a:lnTo>
                  <a:pt x="134068" y="173906"/>
                </a:lnTo>
                <a:lnTo>
                  <a:pt x="139913" y="168390"/>
                </a:lnTo>
                <a:lnTo>
                  <a:pt x="160014" y="148537"/>
                </a:lnTo>
                <a:lnTo>
                  <a:pt x="165733" y="142827"/>
                </a:lnTo>
                <a:lnTo>
                  <a:pt x="167639" y="139018"/>
                </a:lnTo>
                <a:lnTo>
                  <a:pt x="171274" y="124556"/>
                </a:lnTo>
                <a:lnTo>
                  <a:pt x="175499" y="113754"/>
                </a:lnTo>
                <a:lnTo>
                  <a:pt x="178012" y="102603"/>
                </a:lnTo>
                <a:lnTo>
                  <a:pt x="178683" y="96962"/>
                </a:lnTo>
                <a:lnTo>
                  <a:pt x="181967" y="88155"/>
                </a:lnTo>
                <a:lnTo>
                  <a:pt x="184177" y="84473"/>
                </a:lnTo>
                <a:lnTo>
                  <a:pt x="186631" y="75302"/>
                </a:lnTo>
                <a:lnTo>
                  <a:pt x="188014" y="61968"/>
                </a:lnTo>
                <a:lnTo>
                  <a:pt x="188208" y="58443"/>
                </a:lnTo>
                <a:lnTo>
                  <a:pt x="190963" y="49445"/>
                </a:lnTo>
                <a:lnTo>
                  <a:pt x="194410" y="40049"/>
                </a:lnTo>
                <a:lnTo>
                  <a:pt x="196351" y="29404"/>
                </a:lnTo>
                <a:lnTo>
                  <a:pt x="196805" y="23204"/>
                </a:lnTo>
                <a:lnTo>
                  <a:pt x="195973" y="20217"/>
                </a:lnTo>
                <a:lnTo>
                  <a:pt x="191205" y="11463"/>
                </a:lnTo>
                <a:lnTo>
                  <a:pt x="188604" y="0"/>
                </a:lnTo>
                <a:lnTo>
                  <a:pt x="188595" y="33200"/>
                </a:lnTo>
                <a:lnTo>
                  <a:pt x="189548" y="37358"/>
                </a:lnTo>
                <a:lnTo>
                  <a:pt x="194487" y="48715"/>
                </a:lnTo>
                <a:lnTo>
                  <a:pt x="195976" y="58457"/>
                </a:lnTo>
                <a:lnTo>
                  <a:pt x="196638" y="69136"/>
                </a:lnTo>
                <a:lnTo>
                  <a:pt x="196815" y="74651"/>
                </a:lnTo>
                <a:lnTo>
                  <a:pt x="199551" y="85859"/>
                </a:lnTo>
                <a:lnTo>
                  <a:pt x="202990" y="97190"/>
                </a:lnTo>
                <a:lnTo>
                  <a:pt x="204518" y="108576"/>
                </a:lnTo>
                <a:lnTo>
                  <a:pt x="205878" y="115232"/>
                </a:lnTo>
                <a:lnTo>
                  <a:pt x="207737" y="122527"/>
                </a:lnTo>
                <a:lnTo>
                  <a:pt x="209929" y="130247"/>
                </a:lnTo>
                <a:lnTo>
                  <a:pt x="214905" y="143906"/>
                </a:lnTo>
                <a:lnTo>
                  <a:pt x="219339" y="156326"/>
                </a:lnTo>
                <a:lnTo>
                  <a:pt x="221309" y="168197"/>
                </a:lnTo>
                <a:lnTo>
                  <a:pt x="222787" y="174981"/>
                </a:lnTo>
                <a:lnTo>
                  <a:pt x="224725" y="182362"/>
                </a:lnTo>
                <a:lnTo>
                  <a:pt x="226969" y="190140"/>
                </a:lnTo>
                <a:lnTo>
                  <a:pt x="232003" y="203862"/>
                </a:lnTo>
                <a:lnTo>
                  <a:pt x="236463" y="216311"/>
                </a:lnTo>
                <a:lnTo>
                  <a:pt x="238445" y="228194"/>
                </a:lnTo>
                <a:lnTo>
                  <a:pt x="238973" y="234982"/>
                </a:lnTo>
                <a:lnTo>
                  <a:pt x="239326" y="242365"/>
                </a:lnTo>
                <a:lnTo>
                  <a:pt x="239717" y="257236"/>
                </a:lnTo>
                <a:lnTo>
                  <a:pt x="240003" y="294989"/>
                </a:lnTo>
                <a:lnTo>
                  <a:pt x="240027" y="330203"/>
                </a:lnTo>
                <a:lnTo>
                  <a:pt x="237489" y="342312"/>
                </a:lnTo>
                <a:lnTo>
                  <a:pt x="234138" y="353092"/>
                </a:lnTo>
                <a:lnTo>
                  <a:pt x="231300" y="365468"/>
                </a:lnTo>
                <a:lnTo>
                  <a:pt x="227260" y="375448"/>
                </a:lnTo>
                <a:lnTo>
                  <a:pt x="223897" y="380777"/>
                </a:lnTo>
                <a:lnTo>
                  <a:pt x="219750" y="386234"/>
                </a:lnTo>
                <a:lnTo>
                  <a:pt x="215080" y="391777"/>
                </a:lnTo>
                <a:lnTo>
                  <a:pt x="211014" y="396425"/>
                </a:lnTo>
                <a:lnTo>
                  <a:pt x="203957" y="404129"/>
                </a:lnTo>
                <a:lnTo>
                  <a:pt x="197645" y="413269"/>
                </a:lnTo>
                <a:lnTo>
                  <a:pt x="194629" y="418373"/>
                </a:lnTo>
                <a:lnTo>
                  <a:pt x="190713" y="422728"/>
                </a:lnTo>
                <a:lnTo>
                  <a:pt x="186197" y="426584"/>
                </a:lnTo>
                <a:lnTo>
                  <a:pt x="181282" y="430107"/>
                </a:lnTo>
                <a:lnTo>
                  <a:pt x="176100" y="432456"/>
                </a:lnTo>
                <a:lnTo>
                  <a:pt x="170740" y="434022"/>
                </a:lnTo>
                <a:lnTo>
                  <a:pt x="165262" y="435066"/>
                </a:lnTo>
                <a:lnTo>
                  <a:pt x="160657" y="436714"/>
                </a:lnTo>
                <a:lnTo>
                  <a:pt x="156635" y="438766"/>
                </a:lnTo>
                <a:lnTo>
                  <a:pt x="153001" y="441086"/>
                </a:lnTo>
                <a:lnTo>
                  <a:pt x="148673" y="442632"/>
                </a:lnTo>
                <a:lnTo>
                  <a:pt x="143883" y="443664"/>
                </a:lnTo>
                <a:lnTo>
                  <a:pt x="138785" y="444351"/>
                </a:lnTo>
                <a:lnTo>
                  <a:pt x="133481" y="444810"/>
                </a:lnTo>
                <a:lnTo>
                  <a:pt x="128040" y="445115"/>
                </a:lnTo>
                <a:lnTo>
                  <a:pt x="117867" y="445455"/>
                </a:lnTo>
                <a:lnTo>
                  <a:pt x="105832" y="445646"/>
                </a:lnTo>
                <a:lnTo>
                  <a:pt x="65840" y="445725"/>
                </a:lnTo>
                <a:lnTo>
                  <a:pt x="62943" y="444773"/>
                </a:lnTo>
                <a:lnTo>
                  <a:pt x="57185" y="441175"/>
                </a:lnTo>
                <a:lnTo>
                  <a:pt x="53364" y="438882"/>
                </a:lnTo>
                <a:lnTo>
                  <a:pt x="48911" y="436401"/>
                </a:lnTo>
                <a:lnTo>
                  <a:pt x="44038" y="433794"/>
                </a:lnTo>
                <a:lnTo>
                  <a:pt x="39836" y="432057"/>
                </a:lnTo>
                <a:lnTo>
                  <a:pt x="32628" y="430126"/>
                </a:lnTo>
                <a:lnTo>
                  <a:pt x="26249" y="426727"/>
                </a:lnTo>
                <a:lnTo>
                  <a:pt x="20239" y="422042"/>
                </a:lnTo>
                <a:lnTo>
                  <a:pt x="14393" y="416785"/>
                </a:lnTo>
                <a:lnTo>
                  <a:pt x="11500" y="415002"/>
                </a:lnTo>
                <a:lnTo>
                  <a:pt x="8619" y="413813"/>
                </a:lnTo>
                <a:lnTo>
                  <a:pt x="0" y="41143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22"/>
          <p:cNvSpPr/>
          <p:nvPr/>
        </p:nvSpPr>
        <p:spPr>
          <a:xfrm>
            <a:off x="2737484" y="1885950"/>
            <a:ext cx="334329" cy="17146"/>
          </a:xfrm>
          <a:custGeom>
            <a:avLst/>
            <a:gdLst/>
            <a:ahLst/>
            <a:cxnLst/>
            <a:rect l="0" t="0" r="0" b="0"/>
            <a:pathLst>
              <a:path w="334329" h="17146">
                <a:moveTo>
                  <a:pt x="0" y="17145"/>
                </a:moveTo>
                <a:lnTo>
                  <a:pt x="111856" y="17145"/>
                </a:lnTo>
                <a:lnTo>
                  <a:pt x="120291" y="16192"/>
                </a:lnTo>
                <a:lnTo>
                  <a:pt x="128772" y="14605"/>
                </a:lnTo>
                <a:lnTo>
                  <a:pt x="137283" y="12594"/>
                </a:lnTo>
                <a:lnTo>
                  <a:pt x="145815" y="11253"/>
                </a:lnTo>
                <a:lnTo>
                  <a:pt x="154360" y="10360"/>
                </a:lnTo>
                <a:lnTo>
                  <a:pt x="162914" y="9764"/>
                </a:lnTo>
                <a:lnTo>
                  <a:pt x="171475" y="9366"/>
                </a:lnTo>
                <a:lnTo>
                  <a:pt x="188606" y="8925"/>
                </a:lnTo>
                <a:lnTo>
                  <a:pt x="292233" y="8573"/>
                </a:lnTo>
                <a:lnTo>
                  <a:pt x="296739" y="7620"/>
                </a:lnTo>
                <a:lnTo>
                  <a:pt x="301649" y="6032"/>
                </a:lnTo>
                <a:lnTo>
                  <a:pt x="306827" y="4021"/>
                </a:lnTo>
                <a:lnTo>
                  <a:pt x="311232" y="2681"/>
                </a:lnTo>
                <a:lnTo>
                  <a:pt x="315120" y="1787"/>
                </a:lnTo>
                <a:lnTo>
                  <a:pt x="318665" y="1191"/>
                </a:lnTo>
                <a:lnTo>
                  <a:pt x="321981" y="794"/>
                </a:lnTo>
                <a:lnTo>
                  <a:pt x="328206" y="353"/>
                </a:lnTo>
                <a:lnTo>
                  <a:pt x="33432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23"/>
          <p:cNvSpPr/>
          <p:nvPr/>
        </p:nvSpPr>
        <p:spPr>
          <a:xfrm>
            <a:off x="2874644" y="1783080"/>
            <a:ext cx="137161" cy="231458"/>
          </a:xfrm>
          <a:custGeom>
            <a:avLst/>
            <a:gdLst/>
            <a:ahLst/>
            <a:cxnLst/>
            <a:rect l="0" t="0" r="0" b="0"/>
            <a:pathLst>
              <a:path w="137161" h="231458">
                <a:moveTo>
                  <a:pt x="0" y="0"/>
                </a:moveTo>
                <a:lnTo>
                  <a:pt x="4551" y="4550"/>
                </a:lnTo>
                <a:lnTo>
                  <a:pt x="5892" y="6843"/>
                </a:lnTo>
                <a:lnTo>
                  <a:pt x="7381" y="11931"/>
                </a:lnTo>
                <a:lnTo>
                  <a:pt x="10583" y="17368"/>
                </a:lnTo>
                <a:lnTo>
                  <a:pt x="12771" y="20151"/>
                </a:lnTo>
                <a:lnTo>
                  <a:pt x="15181" y="22959"/>
                </a:lnTo>
                <a:lnTo>
                  <a:pt x="17741" y="25783"/>
                </a:lnTo>
                <a:lnTo>
                  <a:pt x="20400" y="28619"/>
                </a:lnTo>
                <a:lnTo>
                  <a:pt x="22173" y="32414"/>
                </a:lnTo>
                <a:lnTo>
                  <a:pt x="23355" y="36849"/>
                </a:lnTo>
                <a:lnTo>
                  <a:pt x="24143" y="41711"/>
                </a:lnTo>
                <a:lnTo>
                  <a:pt x="24667" y="46857"/>
                </a:lnTo>
                <a:lnTo>
                  <a:pt x="25018" y="52193"/>
                </a:lnTo>
                <a:lnTo>
                  <a:pt x="25251" y="57655"/>
                </a:lnTo>
                <a:lnTo>
                  <a:pt x="26359" y="63202"/>
                </a:lnTo>
                <a:lnTo>
                  <a:pt x="28050" y="68804"/>
                </a:lnTo>
                <a:lnTo>
                  <a:pt x="30131" y="74444"/>
                </a:lnTo>
                <a:lnTo>
                  <a:pt x="32470" y="80109"/>
                </a:lnTo>
                <a:lnTo>
                  <a:pt x="34982" y="85791"/>
                </a:lnTo>
                <a:lnTo>
                  <a:pt x="37609" y="91484"/>
                </a:lnTo>
                <a:lnTo>
                  <a:pt x="39360" y="97184"/>
                </a:lnTo>
                <a:lnTo>
                  <a:pt x="40528" y="102889"/>
                </a:lnTo>
                <a:lnTo>
                  <a:pt x="41306" y="108598"/>
                </a:lnTo>
                <a:lnTo>
                  <a:pt x="41825" y="114308"/>
                </a:lnTo>
                <a:lnTo>
                  <a:pt x="42171" y="120020"/>
                </a:lnTo>
                <a:lnTo>
                  <a:pt x="42402" y="125733"/>
                </a:lnTo>
                <a:lnTo>
                  <a:pt x="43508" y="131447"/>
                </a:lnTo>
                <a:lnTo>
                  <a:pt x="45198" y="137161"/>
                </a:lnTo>
                <a:lnTo>
                  <a:pt x="47277" y="142876"/>
                </a:lnTo>
                <a:lnTo>
                  <a:pt x="49616" y="147638"/>
                </a:lnTo>
                <a:lnTo>
                  <a:pt x="52127" y="151765"/>
                </a:lnTo>
                <a:lnTo>
                  <a:pt x="54754" y="155469"/>
                </a:lnTo>
                <a:lnTo>
                  <a:pt x="57458" y="159843"/>
                </a:lnTo>
                <a:lnTo>
                  <a:pt x="60213" y="164665"/>
                </a:lnTo>
                <a:lnTo>
                  <a:pt x="63002" y="169784"/>
                </a:lnTo>
                <a:lnTo>
                  <a:pt x="65814" y="174149"/>
                </a:lnTo>
                <a:lnTo>
                  <a:pt x="68641" y="178012"/>
                </a:lnTo>
                <a:lnTo>
                  <a:pt x="71478" y="181539"/>
                </a:lnTo>
                <a:lnTo>
                  <a:pt x="74323" y="185796"/>
                </a:lnTo>
                <a:lnTo>
                  <a:pt x="77171" y="190539"/>
                </a:lnTo>
                <a:lnTo>
                  <a:pt x="80022" y="195606"/>
                </a:lnTo>
                <a:lnTo>
                  <a:pt x="83828" y="199936"/>
                </a:lnTo>
                <a:lnTo>
                  <a:pt x="88271" y="203776"/>
                </a:lnTo>
                <a:lnTo>
                  <a:pt x="93138" y="207288"/>
                </a:lnTo>
                <a:lnTo>
                  <a:pt x="97334" y="209629"/>
                </a:lnTo>
                <a:lnTo>
                  <a:pt x="101085" y="211190"/>
                </a:lnTo>
                <a:lnTo>
                  <a:pt x="104537" y="212231"/>
                </a:lnTo>
                <a:lnTo>
                  <a:pt x="106839" y="213877"/>
                </a:lnTo>
                <a:lnTo>
                  <a:pt x="108374" y="215927"/>
                </a:lnTo>
                <a:lnTo>
                  <a:pt x="109397" y="218246"/>
                </a:lnTo>
                <a:lnTo>
                  <a:pt x="111031" y="219792"/>
                </a:lnTo>
                <a:lnTo>
                  <a:pt x="113074" y="220823"/>
                </a:lnTo>
                <a:lnTo>
                  <a:pt x="115388" y="221510"/>
                </a:lnTo>
                <a:lnTo>
                  <a:pt x="117883" y="222921"/>
                </a:lnTo>
                <a:lnTo>
                  <a:pt x="120499" y="224814"/>
                </a:lnTo>
                <a:lnTo>
                  <a:pt x="123195" y="227028"/>
                </a:lnTo>
                <a:lnTo>
                  <a:pt x="125945" y="228504"/>
                </a:lnTo>
                <a:lnTo>
                  <a:pt x="128731" y="229489"/>
                </a:lnTo>
                <a:lnTo>
                  <a:pt x="137160" y="23145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24"/>
          <p:cNvSpPr/>
          <p:nvPr/>
        </p:nvSpPr>
        <p:spPr>
          <a:xfrm>
            <a:off x="3183759" y="1688782"/>
            <a:ext cx="273817" cy="154265"/>
          </a:xfrm>
          <a:custGeom>
            <a:avLst/>
            <a:gdLst/>
            <a:ahLst/>
            <a:cxnLst/>
            <a:rect l="0" t="0" r="0" b="0"/>
            <a:pathLst>
              <a:path w="273817" h="154265">
                <a:moveTo>
                  <a:pt x="76648" y="0"/>
                </a:moveTo>
                <a:lnTo>
                  <a:pt x="68429" y="8220"/>
                </a:lnTo>
                <a:lnTo>
                  <a:pt x="68180" y="13019"/>
                </a:lnTo>
                <a:lnTo>
                  <a:pt x="68085" y="33265"/>
                </a:lnTo>
                <a:lnTo>
                  <a:pt x="67129" y="37417"/>
                </a:lnTo>
                <a:lnTo>
                  <a:pt x="65540" y="41137"/>
                </a:lnTo>
                <a:lnTo>
                  <a:pt x="63528" y="44570"/>
                </a:lnTo>
                <a:lnTo>
                  <a:pt x="61234" y="48763"/>
                </a:lnTo>
                <a:lnTo>
                  <a:pt x="56145" y="58503"/>
                </a:lnTo>
                <a:lnTo>
                  <a:pt x="52502" y="63767"/>
                </a:lnTo>
                <a:lnTo>
                  <a:pt x="48168" y="69181"/>
                </a:lnTo>
                <a:lnTo>
                  <a:pt x="43374" y="74696"/>
                </a:lnTo>
                <a:lnTo>
                  <a:pt x="35507" y="83363"/>
                </a:lnTo>
                <a:lnTo>
                  <a:pt x="32076" y="87008"/>
                </a:lnTo>
                <a:lnTo>
                  <a:pt x="28835" y="91343"/>
                </a:lnTo>
                <a:lnTo>
                  <a:pt x="25723" y="96138"/>
                </a:lnTo>
                <a:lnTo>
                  <a:pt x="22696" y="101239"/>
                </a:lnTo>
                <a:lnTo>
                  <a:pt x="19725" y="105593"/>
                </a:lnTo>
                <a:lnTo>
                  <a:pt x="16792" y="109448"/>
                </a:lnTo>
                <a:lnTo>
                  <a:pt x="13884" y="112970"/>
                </a:lnTo>
                <a:lnTo>
                  <a:pt x="10993" y="116271"/>
                </a:lnTo>
                <a:lnTo>
                  <a:pt x="8113" y="119424"/>
                </a:lnTo>
                <a:lnTo>
                  <a:pt x="5240" y="122478"/>
                </a:lnTo>
                <a:lnTo>
                  <a:pt x="3325" y="125467"/>
                </a:lnTo>
                <a:lnTo>
                  <a:pt x="2049" y="128412"/>
                </a:lnTo>
                <a:lnTo>
                  <a:pt x="0" y="135432"/>
                </a:lnTo>
                <a:lnTo>
                  <a:pt x="784" y="136961"/>
                </a:lnTo>
                <a:lnTo>
                  <a:pt x="4196" y="141199"/>
                </a:lnTo>
                <a:lnTo>
                  <a:pt x="5486" y="143663"/>
                </a:lnTo>
                <a:lnTo>
                  <a:pt x="6347" y="146258"/>
                </a:lnTo>
                <a:lnTo>
                  <a:pt x="6921" y="148940"/>
                </a:lnTo>
                <a:lnTo>
                  <a:pt x="8256" y="150728"/>
                </a:lnTo>
                <a:lnTo>
                  <a:pt x="10098" y="151921"/>
                </a:lnTo>
                <a:lnTo>
                  <a:pt x="12279" y="152716"/>
                </a:lnTo>
                <a:lnTo>
                  <a:pt x="19782" y="153598"/>
                </a:lnTo>
                <a:lnTo>
                  <a:pt x="24450" y="153834"/>
                </a:lnTo>
                <a:lnTo>
                  <a:pt x="34716" y="154096"/>
                </a:lnTo>
                <a:lnTo>
                  <a:pt x="56829" y="154264"/>
                </a:lnTo>
                <a:lnTo>
                  <a:pt x="63436" y="153325"/>
                </a:lnTo>
                <a:lnTo>
                  <a:pt x="70697" y="151747"/>
                </a:lnTo>
                <a:lnTo>
                  <a:pt x="78396" y="149742"/>
                </a:lnTo>
                <a:lnTo>
                  <a:pt x="86386" y="148406"/>
                </a:lnTo>
                <a:lnTo>
                  <a:pt x="94570" y="147515"/>
                </a:lnTo>
                <a:lnTo>
                  <a:pt x="102883" y="146921"/>
                </a:lnTo>
                <a:lnTo>
                  <a:pt x="111283" y="146524"/>
                </a:lnTo>
                <a:lnTo>
                  <a:pt x="128236" y="146085"/>
                </a:lnTo>
                <a:lnTo>
                  <a:pt x="271712" y="145732"/>
                </a:lnTo>
                <a:lnTo>
                  <a:pt x="272413" y="144780"/>
                </a:lnTo>
                <a:lnTo>
                  <a:pt x="273192" y="141182"/>
                </a:lnTo>
                <a:lnTo>
                  <a:pt x="273816" y="13716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25"/>
          <p:cNvSpPr/>
          <p:nvPr/>
        </p:nvSpPr>
        <p:spPr>
          <a:xfrm>
            <a:off x="3414712" y="1688782"/>
            <a:ext cx="68581" cy="368619"/>
          </a:xfrm>
          <a:custGeom>
            <a:avLst/>
            <a:gdLst/>
            <a:ahLst/>
            <a:cxnLst/>
            <a:rect l="0" t="0" r="0" b="0"/>
            <a:pathLst>
              <a:path w="68581" h="368619">
                <a:moveTo>
                  <a:pt x="0" y="0"/>
                </a:moveTo>
                <a:lnTo>
                  <a:pt x="0" y="7381"/>
                </a:lnTo>
                <a:lnTo>
                  <a:pt x="953" y="9683"/>
                </a:lnTo>
                <a:lnTo>
                  <a:pt x="2540" y="13123"/>
                </a:lnTo>
                <a:lnTo>
                  <a:pt x="4550" y="17321"/>
                </a:lnTo>
                <a:lnTo>
                  <a:pt x="5891" y="21072"/>
                </a:lnTo>
                <a:lnTo>
                  <a:pt x="8731" y="32808"/>
                </a:lnTo>
                <a:lnTo>
                  <a:pt x="12770" y="46014"/>
                </a:lnTo>
                <a:lnTo>
                  <a:pt x="14229" y="52583"/>
                </a:lnTo>
                <a:lnTo>
                  <a:pt x="15201" y="58868"/>
                </a:lnTo>
                <a:lnTo>
                  <a:pt x="15849" y="64963"/>
                </a:lnTo>
                <a:lnTo>
                  <a:pt x="17233" y="71884"/>
                </a:lnTo>
                <a:lnTo>
                  <a:pt x="19109" y="79355"/>
                </a:lnTo>
                <a:lnTo>
                  <a:pt x="21312" y="87193"/>
                </a:lnTo>
                <a:lnTo>
                  <a:pt x="22780" y="94324"/>
                </a:lnTo>
                <a:lnTo>
                  <a:pt x="23759" y="100983"/>
                </a:lnTo>
                <a:lnTo>
                  <a:pt x="24412" y="107327"/>
                </a:lnTo>
                <a:lnTo>
                  <a:pt x="24847" y="115366"/>
                </a:lnTo>
                <a:lnTo>
                  <a:pt x="25331" y="134459"/>
                </a:lnTo>
                <a:lnTo>
                  <a:pt x="25695" y="190184"/>
                </a:lnTo>
                <a:lnTo>
                  <a:pt x="25715" y="234371"/>
                </a:lnTo>
                <a:lnTo>
                  <a:pt x="26668" y="241973"/>
                </a:lnTo>
                <a:lnTo>
                  <a:pt x="28256" y="249898"/>
                </a:lnTo>
                <a:lnTo>
                  <a:pt x="30268" y="258038"/>
                </a:lnTo>
                <a:lnTo>
                  <a:pt x="31609" y="265371"/>
                </a:lnTo>
                <a:lnTo>
                  <a:pt x="32502" y="272164"/>
                </a:lnTo>
                <a:lnTo>
                  <a:pt x="33098" y="278598"/>
                </a:lnTo>
                <a:lnTo>
                  <a:pt x="33496" y="284792"/>
                </a:lnTo>
                <a:lnTo>
                  <a:pt x="33937" y="296754"/>
                </a:lnTo>
                <a:lnTo>
                  <a:pt x="35007" y="302611"/>
                </a:lnTo>
                <a:lnTo>
                  <a:pt x="36673" y="308421"/>
                </a:lnTo>
                <a:lnTo>
                  <a:pt x="38736" y="314199"/>
                </a:lnTo>
                <a:lnTo>
                  <a:pt x="40112" y="319003"/>
                </a:lnTo>
                <a:lnTo>
                  <a:pt x="41640" y="326882"/>
                </a:lnTo>
                <a:lnTo>
                  <a:pt x="43000" y="331269"/>
                </a:lnTo>
                <a:lnTo>
                  <a:pt x="44859" y="336098"/>
                </a:lnTo>
                <a:lnTo>
                  <a:pt x="50136" y="348436"/>
                </a:lnTo>
                <a:lnTo>
                  <a:pt x="51522" y="350400"/>
                </a:lnTo>
                <a:lnTo>
                  <a:pt x="53398" y="352663"/>
                </a:lnTo>
                <a:lnTo>
                  <a:pt x="55601" y="355124"/>
                </a:lnTo>
                <a:lnTo>
                  <a:pt x="57070" y="357717"/>
                </a:lnTo>
                <a:lnTo>
                  <a:pt x="58702" y="363138"/>
                </a:lnTo>
                <a:lnTo>
                  <a:pt x="60090" y="364964"/>
                </a:lnTo>
                <a:lnTo>
                  <a:pt x="61968" y="366182"/>
                </a:lnTo>
                <a:lnTo>
                  <a:pt x="68580" y="3686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26"/>
          <p:cNvSpPr/>
          <p:nvPr/>
        </p:nvSpPr>
        <p:spPr>
          <a:xfrm>
            <a:off x="3564078" y="1714510"/>
            <a:ext cx="364985" cy="299886"/>
          </a:xfrm>
          <a:custGeom>
            <a:avLst/>
            <a:gdLst/>
            <a:ahLst/>
            <a:cxnLst/>
            <a:rect l="0" t="0" r="0" b="0"/>
            <a:pathLst>
              <a:path w="364985" h="299886">
                <a:moveTo>
                  <a:pt x="4939" y="51425"/>
                </a:moveTo>
                <a:lnTo>
                  <a:pt x="4939" y="46874"/>
                </a:lnTo>
                <a:lnTo>
                  <a:pt x="3987" y="44581"/>
                </a:lnTo>
                <a:lnTo>
                  <a:pt x="388" y="39493"/>
                </a:lnTo>
                <a:lnTo>
                  <a:pt x="0" y="37755"/>
                </a:lnTo>
                <a:lnTo>
                  <a:pt x="694" y="36597"/>
                </a:lnTo>
                <a:lnTo>
                  <a:pt x="2109" y="35824"/>
                </a:lnTo>
                <a:lnTo>
                  <a:pt x="8651" y="30186"/>
                </a:lnTo>
                <a:lnTo>
                  <a:pt x="10271" y="27741"/>
                </a:lnTo>
                <a:lnTo>
                  <a:pt x="12071" y="22483"/>
                </a:lnTo>
                <a:lnTo>
                  <a:pt x="14457" y="19748"/>
                </a:lnTo>
                <a:lnTo>
                  <a:pt x="22186" y="14169"/>
                </a:lnTo>
                <a:lnTo>
                  <a:pt x="29432" y="11054"/>
                </a:lnTo>
                <a:lnTo>
                  <a:pt x="36780" y="8717"/>
                </a:lnTo>
                <a:lnTo>
                  <a:pt x="46396" y="4504"/>
                </a:lnTo>
                <a:lnTo>
                  <a:pt x="57019" y="1996"/>
                </a:lnTo>
                <a:lnTo>
                  <a:pt x="62519" y="1327"/>
                </a:lnTo>
                <a:lnTo>
                  <a:pt x="69043" y="881"/>
                </a:lnTo>
                <a:lnTo>
                  <a:pt x="76250" y="584"/>
                </a:lnTo>
                <a:lnTo>
                  <a:pt x="97506" y="166"/>
                </a:lnTo>
                <a:lnTo>
                  <a:pt x="139141" y="0"/>
                </a:lnTo>
                <a:lnTo>
                  <a:pt x="143937" y="949"/>
                </a:lnTo>
                <a:lnTo>
                  <a:pt x="151806" y="4543"/>
                </a:lnTo>
                <a:lnTo>
                  <a:pt x="161591" y="11922"/>
                </a:lnTo>
                <a:lnTo>
                  <a:pt x="167589" y="19898"/>
                </a:lnTo>
                <a:lnTo>
                  <a:pt x="172478" y="28840"/>
                </a:lnTo>
                <a:lnTo>
                  <a:pt x="174651" y="35990"/>
                </a:lnTo>
                <a:lnTo>
                  <a:pt x="175616" y="42342"/>
                </a:lnTo>
                <a:lnTo>
                  <a:pt x="175874" y="45369"/>
                </a:lnTo>
                <a:lnTo>
                  <a:pt x="173620" y="53813"/>
                </a:lnTo>
                <a:lnTo>
                  <a:pt x="170396" y="62964"/>
                </a:lnTo>
                <a:lnTo>
                  <a:pt x="168963" y="70206"/>
                </a:lnTo>
                <a:lnTo>
                  <a:pt x="165786" y="79139"/>
                </a:lnTo>
                <a:lnTo>
                  <a:pt x="163605" y="84188"/>
                </a:lnTo>
                <a:lnTo>
                  <a:pt x="158642" y="94879"/>
                </a:lnTo>
                <a:lnTo>
                  <a:pt x="147695" y="117264"/>
                </a:lnTo>
                <a:lnTo>
                  <a:pt x="143925" y="122940"/>
                </a:lnTo>
                <a:lnTo>
                  <a:pt x="139506" y="128629"/>
                </a:lnTo>
                <a:lnTo>
                  <a:pt x="134655" y="134327"/>
                </a:lnTo>
                <a:lnTo>
                  <a:pt x="130469" y="140030"/>
                </a:lnTo>
                <a:lnTo>
                  <a:pt x="126726" y="145737"/>
                </a:lnTo>
                <a:lnTo>
                  <a:pt x="123278" y="151448"/>
                </a:lnTo>
                <a:lnTo>
                  <a:pt x="120027" y="157159"/>
                </a:lnTo>
                <a:lnTo>
                  <a:pt x="113874" y="168585"/>
                </a:lnTo>
                <a:lnTo>
                  <a:pt x="99282" y="197158"/>
                </a:lnTo>
                <a:lnTo>
                  <a:pt x="87816" y="220017"/>
                </a:lnTo>
                <a:lnTo>
                  <a:pt x="84635" y="228907"/>
                </a:lnTo>
                <a:lnTo>
                  <a:pt x="82270" y="236986"/>
                </a:lnTo>
                <a:lnTo>
                  <a:pt x="80305" y="241807"/>
                </a:lnTo>
                <a:lnTo>
                  <a:pt x="78043" y="246926"/>
                </a:lnTo>
                <a:lnTo>
                  <a:pt x="75530" y="255154"/>
                </a:lnTo>
                <a:lnTo>
                  <a:pt x="74413" y="262939"/>
                </a:lnTo>
                <a:lnTo>
                  <a:pt x="74115" y="267681"/>
                </a:lnTo>
                <a:lnTo>
                  <a:pt x="73637" y="279879"/>
                </a:lnTo>
                <a:lnTo>
                  <a:pt x="73554" y="286543"/>
                </a:lnTo>
                <a:lnTo>
                  <a:pt x="75447" y="289133"/>
                </a:lnTo>
                <a:lnTo>
                  <a:pt x="85309" y="296376"/>
                </a:lnTo>
                <a:lnTo>
                  <a:pt x="88284" y="298404"/>
                </a:lnTo>
                <a:lnTo>
                  <a:pt x="99060" y="299546"/>
                </a:lnTo>
                <a:lnTo>
                  <a:pt x="109001" y="299813"/>
                </a:lnTo>
                <a:lnTo>
                  <a:pt x="114318" y="299885"/>
                </a:lnTo>
                <a:lnTo>
                  <a:pt x="125307" y="297424"/>
                </a:lnTo>
                <a:lnTo>
                  <a:pt x="130904" y="295434"/>
                </a:lnTo>
                <a:lnTo>
                  <a:pt x="137494" y="294108"/>
                </a:lnTo>
                <a:lnTo>
                  <a:pt x="144744" y="293223"/>
                </a:lnTo>
                <a:lnTo>
                  <a:pt x="152435" y="292634"/>
                </a:lnTo>
                <a:lnTo>
                  <a:pt x="161372" y="291288"/>
                </a:lnTo>
                <a:lnTo>
                  <a:pt x="171140" y="289439"/>
                </a:lnTo>
                <a:lnTo>
                  <a:pt x="192154" y="284844"/>
                </a:lnTo>
                <a:lnTo>
                  <a:pt x="214193" y="279626"/>
                </a:lnTo>
                <a:lnTo>
                  <a:pt x="224452" y="276902"/>
                </a:lnTo>
                <a:lnTo>
                  <a:pt x="243470" y="271334"/>
                </a:lnTo>
                <a:lnTo>
                  <a:pt x="270242" y="262845"/>
                </a:lnTo>
                <a:lnTo>
                  <a:pt x="296273" y="254297"/>
                </a:lnTo>
                <a:lnTo>
                  <a:pt x="303936" y="252395"/>
                </a:lnTo>
                <a:lnTo>
                  <a:pt x="310950" y="251127"/>
                </a:lnTo>
                <a:lnTo>
                  <a:pt x="317532" y="250282"/>
                </a:lnTo>
                <a:lnTo>
                  <a:pt x="323824" y="249719"/>
                </a:lnTo>
                <a:lnTo>
                  <a:pt x="329924" y="249343"/>
                </a:lnTo>
                <a:lnTo>
                  <a:pt x="341782" y="248926"/>
                </a:lnTo>
                <a:lnTo>
                  <a:pt x="361552" y="248636"/>
                </a:lnTo>
                <a:lnTo>
                  <a:pt x="362697" y="249574"/>
                </a:lnTo>
                <a:lnTo>
                  <a:pt x="363459" y="251152"/>
                </a:lnTo>
                <a:lnTo>
                  <a:pt x="364984" y="25716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27"/>
          <p:cNvSpPr/>
          <p:nvPr/>
        </p:nvSpPr>
        <p:spPr>
          <a:xfrm>
            <a:off x="2403157" y="2550007"/>
            <a:ext cx="304189" cy="457557"/>
          </a:xfrm>
          <a:custGeom>
            <a:avLst/>
            <a:gdLst/>
            <a:ahLst/>
            <a:cxnLst/>
            <a:rect l="0" t="0" r="0" b="0"/>
            <a:pathLst>
              <a:path w="304189" h="457557">
                <a:moveTo>
                  <a:pt x="0" y="4598"/>
                </a:moveTo>
                <a:lnTo>
                  <a:pt x="0" y="87832"/>
                </a:lnTo>
                <a:lnTo>
                  <a:pt x="953" y="92472"/>
                </a:lnTo>
                <a:lnTo>
                  <a:pt x="6844" y="104506"/>
                </a:lnTo>
                <a:lnTo>
                  <a:pt x="20151" y="130690"/>
                </a:lnTo>
                <a:lnTo>
                  <a:pt x="23244" y="141919"/>
                </a:lnTo>
                <a:lnTo>
                  <a:pt x="24068" y="147580"/>
                </a:lnTo>
                <a:lnTo>
                  <a:pt x="27524" y="156410"/>
                </a:lnTo>
                <a:lnTo>
                  <a:pt x="33188" y="164462"/>
                </a:lnTo>
                <a:lnTo>
                  <a:pt x="42055" y="174391"/>
                </a:lnTo>
                <a:lnTo>
                  <a:pt x="49806" y="182614"/>
                </a:lnTo>
                <a:lnTo>
                  <a:pt x="57379" y="189443"/>
                </a:lnTo>
                <a:lnTo>
                  <a:pt x="62065" y="192598"/>
                </a:lnTo>
                <a:lnTo>
                  <a:pt x="67094" y="195654"/>
                </a:lnTo>
                <a:lnTo>
                  <a:pt x="72352" y="197691"/>
                </a:lnTo>
                <a:lnTo>
                  <a:pt x="77762" y="199049"/>
                </a:lnTo>
                <a:lnTo>
                  <a:pt x="83274" y="199954"/>
                </a:lnTo>
                <a:lnTo>
                  <a:pt x="88854" y="201511"/>
                </a:lnTo>
                <a:lnTo>
                  <a:pt x="94478" y="203500"/>
                </a:lnTo>
                <a:lnTo>
                  <a:pt x="100133" y="205780"/>
                </a:lnTo>
                <a:lnTo>
                  <a:pt x="108956" y="208312"/>
                </a:lnTo>
                <a:lnTo>
                  <a:pt x="117005" y="209437"/>
                </a:lnTo>
                <a:lnTo>
                  <a:pt x="121818" y="209737"/>
                </a:lnTo>
                <a:lnTo>
                  <a:pt x="126932" y="209938"/>
                </a:lnTo>
                <a:lnTo>
                  <a:pt x="132246" y="209118"/>
                </a:lnTo>
                <a:lnTo>
                  <a:pt x="137694" y="207620"/>
                </a:lnTo>
                <a:lnTo>
                  <a:pt x="143231" y="205668"/>
                </a:lnTo>
                <a:lnTo>
                  <a:pt x="151923" y="200960"/>
                </a:lnTo>
                <a:lnTo>
                  <a:pt x="158961" y="195692"/>
                </a:lnTo>
                <a:lnTo>
                  <a:pt x="168279" y="187371"/>
                </a:lnTo>
                <a:lnTo>
                  <a:pt x="174168" y="181715"/>
                </a:lnTo>
                <a:lnTo>
                  <a:pt x="187389" y="168625"/>
                </a:lnTo>
                <a:lnTo>
                  <a:pt x="190649" y="163479"/>
                </a:lnTo>
                <a:lnTo>
                  <a:pt x="194270" y="152682"/>
                </a:lnTo>
                <a:lnTo>
                  <a:pt x="200960" y="141533"/>
                </a:lnTo>
                <a:lnTo>
                  <a:pt x="209331" y="130228"/>
                </a:lnTo>
                <a:lnTo>
                  <a:pt x="216226" y="118853"/>
                </a:lnTo>
                <a:lnTo>
                  <a:pt x="219925" y="107448"/>
                </a:lnTo>
                <a:lnTo>
                  <a:pt x="221569" y="96029"/>
                </a:lnTo>
                <a:lnTo>
                  <a:pt x="222300" y="84604"/>
                </a:lnTo>
                <a:lnTo>
                  <a:pt x="222625" y="73176"/>
                </a:lnTo>
                <a:lnTo>
                  <a:pt x="222870" y="40553"/>
                </a:lnTo>
                <a:lnTo>
                  <a:pt x="221922" y="36188"/>
                </a:lnTo>
                <a:lnTo>
                  <a:pt x="218330" y="28798"/>
                </a:lnTo>
                <a:lnTo>
                  <a:pt x="209215" y="16292"/>
                </a:lnTo>
                <a:lnTo>
                  <a:pt x="207284" y="10430"/>
                </a:lnTo>
                <a:lnTo>
                  <a:pt x="205817" y="8486"/>
                </a:lnTo>
                <a:lnTo>
                  <a:pt x="203886" y="7190"/>
                </a:lnTo>
                <a:lnTo>
                  <a:pt x="201647" y="6326"/>
                </a:lnTo>
                <a:lnTo>
                  <a:pt x="200154" y="4797"/>
                </a:lnTo>
                <a:lnTo>
                  <a:pt x="199158" y="2826"/>
                </a:lnTo>
                <a:lnTo>
                  <a:pt x="198495" y="559"/>
                </a:lnTo>
                <a:lnTo>
                  <a:pt x="199005" y="0"/>
                </a:lnTo>
                <a:lnTo>
                  <a:pt x="200297" y="580"/>
                </a:lnTo>
                <a:lnTo>
                  <a:pt x="204665" y="3804"/>
                </a:lnTo>
                <a:lnTo>
                  <a:pt x="205023" y="5021"/>
                </a:lnTo>
                <a:lnTo>
                  <a:pt x="205645" y="16459"/>
                </a:lnTo>
                <a:lnTo>
                  <a:pt x="206629" y="18221"/>
                </a:lnTo>
                <a:lnTo>
                  <a:pt x="208238" y="19395"/>
                </a:lnTo>
                <a:lnTo>
                  <a:pt x="210263" y="20177"/>
                </a:lnTo>
                <a:lnTo>
                  <a:pt x="211613" y="22604"/>
                </a:lnTo>
                <a:lnTo>
                  <a:pt x="214465" y="35121"/>
                </a:lnTo>
                <a:lnTo>
                  <a:pt x="218508" y="45469"/>
                </a:lnTo>
                <a:lnTo>
                  <a:pt x="223480" y="56417"/>
                </a:lnTo>
                <a:lnTo>
                  <a:pt x="234432" y="78969"/>
                </a:lnTo>
                <a:lnTo>
                  <a:pt x="240082" y="92896"/>
                </a:lnTo>
                <a:lnTo>
                  <a:pt x="242922" y="100611"/>
                </a:lnTo>
                <a:lnTo>
                  <a:pt x="248618" y="114263"/>
                </a:lnTo>
                <a:lnTo>
                  <a:pt x="255277" y="127633"/>
                </a:lnTo>
                <a:lnTo>
                  <a:pt x="259720" y="135198"/>
                </a:lnTo>
                <a:lnTo>
                  <a:pt x="264586" y="143100"/>
                </a:lnTo>
                <a:lnTo>
                  <a:pt x="268783" y="151225"/>
                </a:lnTo>
                <a:lnTo>
                  <a:pt x="272534" y="159499"/>
                </a:lnTo>
                <a:lnTo>
                  <a:pt x="275987" y="167873"/>
                </a:lnTo>
                <a:lnTo>
                  <a:pt x="279241" y="176313"/>
                </a:lnTo>
                <a:lnTo>
                  <a:pt x="285397" y="193310"/>
                </a:lnTo>
                <a:lnTo>
                  <a:pt x="287420" y="200891"/>
                </a:lnTo>
                <a:lnTo>
                  <a:pt x="289667" y="214394"/>
                </a:lnTo>
                <a:lnTo>
                  <a:pt x="291219" y="221615"/>
                </a:lnTo>
                <a:lnTo>
                  <a:pt x="293206" y="229286"/>
                </a:lnTo>
                <a:lnTo>
                  <a:pt x="295483" y="237257"/>
                </a:lnTo>
                <a:lnTo>
                  <a:pt x="298013" y="251194"/>
                </a:lnTo>
                <a:lnTo>
                  <a:pt x="300090" y="264691"/>
                </a:lnTo>
                <a:lnTo>
                  <a:pt x="301978" y="272291"/>
                </a:lnTo>
                <a:lnTo>
                  <a:pt x="304188" y="280215"/>
                </a:lnTo>
                <a:lnTo>
                  <a:pt x="303757" y="288355"/>
                </a:lnTo>
                <a:lnTo>
                  <a:pt x="301565" y="296639"/>
                </a:lnTo>
                <a:lnTo>
                  <a:pt x="298198" y="305019"/>
                </a:lnTo>
                <a:lnTo>
                  <a:pt x="295954" y="312511"/>
                </a:lnTo>
                <a:lnTo>
                  <a:pt x="293460" y="325916"/>
                </a:lnTo>
                <a:lnTo>
                  <a:pt x="289812" y="338223"/>
                </a:lnTo>
                <a:lnTo>
                  <a:pt x="285015" y="350043"/>
                </a:lnTo>
                <a:lnTo>
                  <a:pt x="279708" y="361647"/>
                </a:lnTo>
                <a:lnTo>
                  <a:pt x="271366" y="378889"/>
                </a:lnTo>
                <a:lnTo>
                  <a:pt x="263165" y="390342"/>
                </a:lnTo>
                <a:lnTo>
                  <a:pt x="258311" y="396063"/>
                </a:lnTo>
                <a:lnTo>
                  <a:pt x="253169" y="401782"/>
                </a:lnTo>
                <a:lnTo>
                  <a:pt x="242377" y="413216"/>
                </a:lnTo>
                <a:lnTo>
                  <a:pt x="235880" y="418933"/>
                </a:lnTo>
                <a:lnTo>
                  <a:pt x="228691" y="424649"/>
                </a:lnTo>
                <a:lnTo>
                  <a:pt x="221040" y="430364"/>
                </a:lnTo>
                <a:lnTo>
                  <a:pt x="214035" y="435127"/>
                </a:lnTo>
                <a:lnTo>
                  <a:pt x="207460" y="439255"/>
                </a:lnTo>
                <a:lnTo>
                  <a:pt x="201172" y="442959"/>
                </a:lnTo>
                <a:lnTo>
                  <a:pt x="194122" y="445428"/>
                </a:lnTo>
                <a:lnTo>
                  <a:pt x="186565" y="447075"/>
                </a:lnTo>
                <a:lnTo>
                  <a:pt x="178669" y="448172"/>
                </a:lnTo>
                <a:lnTo>
                  <a:pt x="171500" y="449857"/>
                </a:lnTo>
                <a:lnTo>
                  <a:pt x="164816" y="451932"/>
                </a:lnTo>
                <a:lnTo>
                  <a:pt x="158455" y="454268"/>
                </a:lnTo>
                <a:lnTo>
                  <a:pt x="152309" y="455825"/>
                </a:lnTo>
                <a:lnTo>
                  <a:pt x="146307" y="456864"/>
                </a:lnTo>
                <a:lnTo>
                  <a:pt x="140400" y="457556"/>
                </a:lnTo>
                <a:lnTo>
                  <a:pt x="134558" y="457065"/>
                </a:lnTo>
                <a:lnTo>
                  <a:pt x="128758" y="455785"/>
                </a:lnTo>
                <a:lnTo>
                  <a:pt x="122986" y="453979"/>
                </a:lnTo>
                <a:lnTo>
                  <a:pt x="117233" y="452775"/>
                </a:lnTo>
                <a:lnTo>
                  <a:pt x="111493" y="451973"/>
                </a:lnTo>
                <a:lnTo>
                  <a:pt x="105761" y="451438"/>
                </a:lnTo>
                <a:lnTo>
                  <a:pt x="100987" y="450128"/>
                </a:lnTo>
                <a:lnTo>
                  <a:pt x="93143" y="446134"/>
                </a:lnTo>
                <a:lnTo>
                  <a:pt x="90671" y="443735"/>
                </a:lnTo>
                <a:lnTo>
                  <a:pt x="89022" y="441183"/>
                </a:lnTo>
                <a:lnTo>
                  <a:pt x="87923" y="438530"/>
                </a:lnTo>
                <a:lnTo>
                  <a:pt x="86238" y="436761"/>
                </a:lnTo>
                <a:lnTo>
                  <a:pt x="84162" y="435582"/>
                </a:lnTo>
                <a:lnTo>
                  <a:pt x="77152" y="43322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28"/>
          <p:cNvSpPr/>
          <p:nvPr/>
        </p:nvSpPr>
        <p:spPr>
          <a:xfrm>
            <a:off x="2806064" y="2623185"/>
            <a:ext cx="257176" cy="8573"/>
          </a:xfrm>
          <a:custGeom>
            <a:avLst/>
            <a:gdLst/>
            <a:ahLst/>
            <a:cxnLst/>
            <a:rect l="0" t="0" r="0" b="0"/>
            <a:pathLst>
              <a:path w="257176" h="8573">
                <a:moveTo>
                  <a:pt x="0" y="8572"/>
                </a:moveTo>
                <a:lnTo>
                  <a:pt x="146970" y="8572"/>
                </a:lnTo>
                <a:lnTo>
                  <a:pt x="154178" y="7619"/>
                </a:lnTo>
                <a:lnTo>
                  <a:pt x="160888" y="6032"/>
                </a:lnTo>
                <a:lnTo>
                  <a:pt x="167266" y="4021"/>
                </a:lnTo>
                <a:lnTo>
                  <a:pt x="173424" y="2681"/>
                </a:lnTo>
                <a:lnTo>
                  <a:pt x="179433" y="1787"/>
                </a:lnTo>
                <a:lnTo>
                  <a:pt x="185345" y="1191"/>
                </a:lnTo>
                <a:lnTo>
                  <a:pt x="191191" y="794"/>
                </a:lnTo>
                <a:lnTo>
                  <a:pt x="196993" y="529"/>
                </a:lnTo>
                <a:lnTo>
                  <a:pt x="208520" y="235"/>
                </a:lnTo>
                <a:lnTo>
                  <a:pt x="25717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29"/>
          <p:cNvSpPr/>
          <p:nvPr/>
        </p:nvSpPr>
        <p:spPr>
          <a:xfrm>
            <a:off x="2883218" y="2528887"/>
            <a:ext cx="77152" cy="248603"/>
          </a:xfrm>
          <a:custGeom>
            <a:avLst/>
            <a:gdLst/>
            <a:ahLst/>
            <a:cxnLst/>
            <a:rect l="0" t="0" r="0" b="0"/>
            <a:pathLst>
              <a:path w="77152" h="248603">
                <a:moveTo>
                  <a:pt x="8571" y="0"/>
                </a:moveTo>
                <a:lnTo>
                  <a:pt x="104" y="0"/>
                </a:lnTo>
                <a:lnTo>
                  <a:pt x="8" y="7381"/>
                </a:lnTo>
                <a:lnTo>
                  <a:pt x="0" y="20400"/>
                </a:lnTo>
                <a:lnTo>
                  <a:pt x="952" y="23125"/>
                </a:lnTo>
                <a:lnTo>
                  <a:pt x="2539" y="25894"/>
                </a:lnTo>
                <a:lnTo>
                  <a:pt x="4550" y="28693"/>
                </a:lnTo>
                <a:lnTo>
                  <a:pt x="6843" y="31511"/>
                </a:lnTo>
                <a:lnTo>
                  <a:pt x="9324" y="34342"/>
                </a:lnTo>
                <a:lnTo>
                  <a:pt x="11931" y="37182"/>
                </a:lnTo>
                <a:lnTo>
                  <a:pt x="13668" y="40981"/>
                </a:lnTo>
                <a:lnTo>
                  <a:pt x="14827" y="45418"/>
                </a:lnTo>
                <a:lnTo>
                  <a:pt x="15599" y="50281"/>
                </a:lnTo>
                <a:lnTo>
                  <a:pt x="16114" y="55428"/>
                </a:lnTo>
                <a:lnTo>
                  <a:pt x="16457" y="60765"/>
                </a:lnTo>
                <a:lnTo>
                  <a:pt x="16686" y="66227"/>
                </a:lnTo>
                <a:lnTo>
                  <a:pt x="17791" y="71774"/>
                </a:lnTo>
                <a:lnTo>
                  <a:pt x="19481" y="77377"/>
                </a:lnTo>
                <a:lnTo>
                  <a:pt x="21559" y="83017"/>
                </a:lnTo>
                <a:lnTo>
                  <a:pt x="22945" y="88682"/>
                </a:lnTo>
                <a:lnTo>
                  <a:pt x="23869" y="94364"/>
                </a:lnTo>
                <a:lnTo>
                  <a:pt x="24485" y="100057"/>
                </a:lnTo>
                <a:lnTo>
                  <a:pt x="25848" y="105757"/>
                </a:lnTo>
                <a:lnTo>
                  <a:pt x="27709" y="111462"/>
                </a:lnTo>
                <a:lnTo>
                  <a:pt x="29903" y="117171"/>
                </a:lnTo>
                <a:lnTo>
                  <a:pt x="32317" y="122881"/>
                </a:lnTo>
                <a:lnTo>
                  <a:pt x="34879" y="128594"/>
                </a:lnTo>
                <a:lnTo>
                  <a:pt x="37540" y="134306"/>
                </a:lnTo>
                <a:lnTo>
                  <a:pt x="39314" y="140020"/>
                </a:lnTo>
                <a:lnTo>
                  <a:pt x="40496" y="145734"/>
                </a:lnTo>
                <a:lnTo>
                  <a:pt x="41285" y="151449"/>
                </a:lnTo>
                <a:lnTo>
                  <a:pt x="42763" y="157163"/>
                </a:lnTo>
                <a:lnTo>
                  <a:pt x="44701" y="162878"/>
                </a:lnTo>
                <a:lnTo>
                  <a:pt x="46945" y="168593"/>
                </a:lnTo>
                <a:lnTo>
                  <a:pt x="48441" y="173355"/>
                </a:lnTo>
                <a:lnTo>
                  <a:pt x="49439" y="177483"/>
                </a:lnTo>
                <a:lnTo>
                  <a:pt x="50104" y="181187"/>
                </a:lnTo>
                <a:lnTo>
                  <a:pt x="51500" y="184609"/>
                </a:lnTo>
                <a:lnTo>
                  <a:pt x="53383" y="187843"/>
                </a:lnTo>
                <a:lnTo>
                  <a:pt x="55591" y="190951"/>
                </a:lnTo>
                <a:lnTo>
                  <a:pt x="57063" y="194928"/>
                </a:lnTo>
                <a:lnTo>
                  <a:pt x="58044" y="199485"/>
                </a:lnTo>
                <a:lnTo>
                  <a:pt x="58698" y="204427"/>
                </a:lnTo>
                <a:lnTo>
                  <a:pt x="60087" y="208675"/>
                </a:lnTo>
                <a:lnTo>
                  <a:pt x="61965" y="212459"/>
                </a:lnTo>
                <a:lnTo>
                  <a:pt x="64170" y="215934"/>
                </a:lnTo>
                <a:lnTo>
                  <a:pt x="65639" y="219204"/>
                </a:lnTo>
                <a:lnTo>
                  <a:pt x="67273" y="225377"/>
                </a:lnTo>
                <a:lnTo>
                  <a:pt x="67998" y="231295"/>
                </a:lnTo>
                <a:lnTo>
                  <a:pt x="68464" y="238305"/>
                </a:lnTo>
                <a:lnTo>
                  <a:pt x="69455" y="239832"/>
                </a:lnTo>
                <a:lnTo>
                  <a:pt x="71068" y="241803"/>
                </a:lnTo>
                <a:lnTo>
                  <a:pt x="77151" y="24860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130"/>
          <p:cNvSpPr/>
          <p:nvPr/>
        </p:nvSpPr>
        <p:spPr>
          <a:xfrm>
            <a:off x="3200431" y="2460307"/>
            <a:ext cx="205709" cy="111444"/>
          </a:xfrm>
          <a:custGeom>
            <a:avLst/>
            <a:gdLst/>
            <a:ahLst/>
            <a:cxnLst/>
            <a:rect l="0" t="0" r="0" b="0"/>
            <a:pathLst>
              <a:path w="205709" h="111444">
                <a:moveTo>
                  <a:pt x="8541" y="0"/>
                </a:moveTo>
                <a:lnTo>
                  <a:pt x="3602" y="0"/>
                </a:lnTo>
                <a:lnTo>
                  <a:pt x="8467" y="0"/>
                </a:lnTo>
                <a:lnTo>
                  <a:pt x="8508" y="2540"/>
                </a:lnTo>
                <a:lnTo>
                  <a:pt x="8541" y="37161"/>
                </a:lnTo>
                <a:lnTo>
                  <a:pt x="7588" y="40014"/>
                </a:lnTo>
                <a:lnTo>
                  <a:pt x="6001" y="42868"/>
                </a:lnTo>
                <a:lnTo>
                  <a:pt x="3990" y="45724"/>
                </a:lnTo>
                <a:lnTo>
                  <a:pt x="2650" y="48580"/>
                </a:lnTo>
                <a:lnTo>
                  <a:pt x="1756" y="51437"/>
                </a:lnTo>
                <a:lnTo>
                  <a:pt x="1160" y="54294"/>
                </a:lnTo>
                <a:lnTo>
                  <a:pt x="763" y="57151"/>
                </a:lnTo>
                <a:lnTo>
                  <a:pt x="498" y="60008"/>
                </a:lnTo>
                <a:lnTo>
                  <a:pt x="322" y="62865"/>
                </a:lnTo>
                <a:lnTo>
                  <a:pt x="125" y="68580"/>
                </a:lnTo>
                <a:lnTo>
                  <a:pt x="0" y="80010"/>
                </a:lnTo>
                <a:lnTo>
                  <a:pt x="942" y="81915"/>
                </a:lnTo>
                <a:lnTo>
                  <a:pt x="2522" y="83185"/>
                </a:lnTo>
                <a:lnTo>
                  <a:pt x="7352" y="85223"/>
                </a:lnTo>
                <a:lnTo>
                  <a:pt x="10553" y="88042"/>
                </a:lnTo>
                <a:lnTo>
                  <a:pt x="12740" y="90127"/>
                </a:lnTo>
                <a:lnTo>
                  <a:pt x="16103" y="91517"/>
                </a:lnTo>
                <a:lnTo>
                  <a:pt x="20249" y="92444"/>
                </a:lnTo>
                <a:lnTo>
                  <a:pt x="24919" y="93062"/>
                </a:lnTo>
                <a:lnTo>
                  <a:pt x="28985" y="93474"/>
                </a:lnTo>
                <a:lnTo>
                  <a:pt x="32648" y="93748"/>
                </a:lnTo>
                <a:lnTo>
                  <a:pt x="36042" y="93932"/>
                </a:lnTo>
                <a:lnTo>
                  <a:pt x="44894" y="94135"/>
                </a:lnTo>
                <a:lnTo>
                  <a:pt x="49921" y="94189"/>
                </a:lnTo>
                <a:lnTo>
                  <a:pt x="55178" y="93273"/>
                </a:lnTo>
                <a:lnTo>
                  <a:pt x="60587" y="91709"/>
                </a:lnTo>
                <a:lnTo>
                  <a:pt x="66099" y="89715"/>
                </a:lnTo>
                <a:lnTo>
                  <a:pt x="71678" y="89337"/>
                </a:lnTo>
                <a:lnTo>
                  <a:pt x="77302" y="90038"/>
                </a:lnTo>
                <a:lnTo>
                  <a:pt x="82956" y="91458"/>
                </a:lnTo>
                <a:lnTo>
                  <a:pt x="88631" y="92405"/>
                </a:lnTo>
                <a:lnTo>
                  <a:pt x="94320" y="93035"/>
                </a:lnTo>
                <a:lnTo>
                  <a:pt x="100017" y="93456"/>
                </a:lnTo>
                <a:lnTo>
                  <a:pt x="105720" y="93737"/>
                </a:lnTo>
                <a:lnTo>
                  <a:pt x="117137" y="94048"/>
                </a:lnTo>
                <a:lnTo>
                  <a:pt x="122848" y="95084"/>
                </a:lnTo>
                <a:lnTo>
                  <a:pt x="128561" y="96727"/>
                </a:lnTo>
                <a:lnTo>
                  <a:pt x="134274" y="98774"/>
                </a:lnTo>
                <a:lnTo>
                  <a:pt x="139036" y="100140"/>
                </a:lnTo>
                <a:lnTo>
                  <a:pt x="143162" y="101050"/>
                </a:lnTo>
                <a:lnTo>
                  <a:pt x="146866" y="101657"/>
                </a:lnTo>
                <a:lnTo>
                  <a:pt x="151240" y="102061"/>
                </a:lnTo>
                <a:lnTo>
                  <a:pt x="156061" y="102331"/>
                </a:lnTo>
                <a:lnTo>
                  <a:pt x="161180" y="102511"/>
                </a:lnTo>
                <a:lnTo>
                  <a:pt x="165546" y="103583"/>
                </a:lnTo>
                <a:lnTo>
                  <a:pt x="169408" y="105250"/>
                </a:lnTo>
                <a:lnTo>
                  <a:pt x="172936" y="107315"/>
                </a:lnTo>
                <a:lnTo>
                  <a:pt x="176240" y="108690"/>
                </a:lnTo>
                <a:lnTo>
                  <a:pt x="182452" y="110220"/>
                </a:lnTo>
                <a:lnTo>
                  <a:pt x="188387" y="110899"/>
                </a:lnTo>
                <a:lnTo>
                  <a:pt x="195408" y="111335"/>
                </a:lnTo>
                <a:lnTo>
                  <a:pt x="198908" y="111395"/>
                </a:lnTo>
                <a:lnTo>
                  <a:pt x="205708" y="1114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131"/>
          <p:cNvSpPr/>
          <p:nvPr/>
        </p:nvSpPr>
        <p:spPr>
          <a:xfrm>
            <a:off x="3346132" y="2451735"/>
            <a:ext cx="51436" cy="317183"/>
          </a:xfrm>
          <a:custGeom>
            <a:avLst/>
            <a:gdLst/>
            <a:ahLst/>
            <a:cxnLst/>
            <a:rect l="0" t="0" r="0" b="0"/>
            <a:pathLst>
              <a:path w="51436" h="317183">
                <a:moveTo>
                  <a:pt x="0" y="0"/>
                </a:moveTo>
                <a:lnTo>
                  <a:pt x="0" y="124190"/>
                </a:lnTo>
                <a:lnTo>
                  <a:pt x="952" y="131370"/>
                </a:lnTo>
                <a:lnTo>
                  <a:pt x="2540" y="139015"/>
                </a:lnTo>
                <a:lnTo>
                  <a:pt x="4551" y="146969"/>
                </a:lnTo>
                <a:lnTo>
                  <a:pt x="5891" y="154177"/>
                </a:lnTo>
                <a:lnTo>
                  <a:pt x="6785" y="160887"/>
                </a:lnTo>
                <a:lnTo>
                  <a:pt x="7381" y="167265"/>
                </a:lnTo>
                <a:lnTo>
                  <a:pt x="8731" y="174375"/>
                </a:lnTo>
                <a:lnTo>
                  <a:pt x="10583" y="181972"/>
                </a:lnTo>
                <a:lnTo>
                  <a:pt x="12770" y="189895"/>
                </a:lnTo>
                <a:lnTo>
                  <a:pt x="14229" y="197082"/>
                </a:lnTo>
                <a:lnTo>
                  <a:pt x="15201" y="203777"/>
                </a:lnTo>
                <a:lnTo>
                  <a:pt x="15849" y="210146"/>
                </a:lnTo>
                <a:lnTo>
                  <a:pt x="17234" y="216297"/>
                </a:lnTo>
                <a:lnTo>
                  <a:pt x="19109" y="222303"/>
                </a:lnTo>
                <a:lnTo>
                  <a:pt x="21312" y="228212"/>
                </a:lnTo>
                <a:lnTo>
                  <a:pt x="22780" y="234056"/>
                </a:lnTo>
                <a:lnTo>
                  <a:pt x="23759" y="239857"/>
                </a:lnTo>
                <a:lnTo>
                  <a:pt x="24412" y="245630"/>
                </a:lnTo>
                <a:lnTo>
                  <a:pt x="25800" y="251383"/>
                </a:lnTo>
                <a:lnTo>
                  <a:pt x="27677" y="257124"/>
                </a:lnTo>
                <a:lnTo>
                  <a:pt x="29882" y="262856"/>
                </a:lnTo>
                <a:lnTo>
                  <a:pt x="31351" y="267629"/>
                </a:lnTo>
                <a:lnTo>
                  <a:pt x="32331" y="271764"/>
                </a:lnTo>
                <a:lnTo>
                  <a:pt x="32984" y="275474"/>
                </a:lnTo>
                <a:lnTo>
                  <a:pt x="34372" y="279852"/>
                </a:lnTo>
                <a:lnTo>
                  <a:pt x="36249" y="284675"/>
                </a:lnTo>
                <a:lnTo>
                  <a:pt x="41556" y="297003"/>
                </a:lnTo>
                <a:lnTo>
                  <a:pt x="42944" y="298967"/>
                </a:lnTo>
                <a:lnTo>
                  <a:pt x="44822" y="301228"/>
                </a:lnTo>
                <a:lnTo>
                  <a:pt x="47026" y="303689"/>
                </a:lnTo>
                <a:lnTo>
                  <a:pt x="48496" y="306281"/>
                </a:lnTo>
                <a:lnTo>
                  <a:pt x="49475" y="308962"/>
                </a:lnTo>
                <a:lnTo>
                  <a:pt x="51435" y="3171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132"/>
          <p:cNvSpPr/>
          <p:nvPr/>
        </p:nvSpPr>
        <p:spPr>
          <a:xfrm>
            <a:off x="3466147" y="2434631"/>
            <a:ext cx="308611" cy="308535"/>
          </a:xfrm>
          <a:custGeom>
            <a:avLst/>
            <a:gdLst/>
            <a:ahLst/>
            <a:cxnLst/>
            <a:rect l="0" t="0" r="0" b="0"/>
            <a:pathLst>
              <a:path w="308611" h="308535">
                <a:moveTo>
                  <a:pt x="0" y="59966"/>
                </a:moveTo>
                <a:lnTo>
                  <a:pt x="0" y="52585"/>
                </a:lnTo>
                <a:lnTo>
                  <a:pt x="2540" y="46843"/>
                </a:lnTo>
                <a:lnTo>
                  <a:pt x="5891" y="38894"/>
                </a:lnTo>
                <a:lnTo>
                  <a:pt x="7381" y="32186"/>
                </a:lnTo>
                <a:lnTo>
                  <a:pt x="9683" y="29063"/>
                </a:lnTo>
                <a:lnTo>
                  <a:pt x="17321" y="23054"/>
                </a:lnTo>
                <a:lnTo>
                  <a:pt x="24525" y="19748"/>
                </a:lnTo>
                <a:lnTo>
                  <a:pt x="31855" y="17326"/>
                </a:lnTo>
                <a:lnTo>
                  <a:pt x="41463" y="13075"/>
                </a:lnTo>
                <a:lnTo>
                  <a:pt x="57582" y="5327"/>
                </a:lnTo>
                <a:lnTo>
                  <a:pt x="63153" y="3537"/>
                </a:lnTo>
                <a:lnTo>
                  <a:pt x="68772" y="2344"/>
                </a:lnTo>
                <a:lnTo>
                  <a:pt x="74423" y="1549"/>
                </a:lnTo>
                <a:lnTo>
                  <a:pt x="80096" y="1019"/>
                </a:lnTo>
                <a:lnTo>
                  <a:pt x="85782" y="665"/>
                </a:lnTo>
                <a:lnTo>
                  <a:pt x="97180" y="273"/>
                </a:lnTo>
                <a:lnTo>
                  <a:pt x="120020" y="20"/>
                </a:lnTo>
                <a:lnTo>
                  <a:pt x="125733" y="0"/>
                </a:lnTo>
                <a:lnTo>
                  <a:pt x="131447" y="939"/>
                </a:lnTo>
                <a:lnTo>
                  <a:pt x="137162" y="2517"/>
                </a:lnTo>
                <a:lnTo>
                  <a:pt x="142876" y="4522"/>
                </a:lnTo>
                <a:lnTo>
                  <a:pt x="151765" y="9289"/>
                </a:lnTo>
                <a:lnTo>
                  <a:pt x="158892" y="14583"/>
                </a:lnTo>
                <a:lnTo>
                  <a:pt x="168258" y="22918"/>
                </a:lnTo>
                <a:lnTo>
                  <a:pt x="174159" y="28578"/>
                </a:lnTo>
                <a:lnTo>
                  <a:pt x="176114" y="31420"/>
                </a:lnTo>
                <a:lnTo>
                  <a:pt x="184059" y="50233"/>
                </a:lnTo>
                <a:lnTo>
                  <a:pt x="184618" y="54430"/>
                </a:lnTo>
                <a:lnTo>
                  <a:pt x="184039" y="58180"/>
                </a:lnTo>
                <a:lnTo>
                  <a:pt x="180855" y="65840"/>
                </a:lnTo>
                <a:lnTo>
                  <a:pt x="176265" y="75594"/>
                </a:lnTo>
                <a:lnTo>
                  <a:pt x="174660" y="80862"/>
                </a:lnTo>
                <a:lnTo>
                  <a:pt x="173590" y="86280"/>
                </a:lnTo>
                <a:lnTo>
                  <a:pt x="172877" y="91796"/>
                </a:lnTo>
                <a:lnTo>
                  <a:pt x="171449" y="97378"/>
                </a:lnTo>
                <a:lnTo>
                  <a:pt x="169545" y="103005"/>
                </a:lnTo>
                <a:lnTo>
                  <a:pt x="167322" y="108661"/>
                </a:lnTo>
                <a:lnTo>
                  <a:pt x="164888" y="114337"/>
                </a:lnTo>
                <a:lnTo>
                  <a:pt x="159644" y="125723"/>
                </a:lnTo>
                <a:lnTo>
                  <a:pt x="155959" y="132379"/>
                </a:lnTo>
                <a:lnTo>
                  <a:pt x="151598" y="139674"/>
                </a:lnTo>
                <a:lnTo>
                  <a:pt x="146785" y="147395"/>
                </a:lnTo>
                <a:lnTo>
                  <a:pt x="142624" y="154447"/>
                </a:lnTo>
                <a:lnTo>
                  <a:pt x="138898" y="161053"/>
                </a:lnTo>
                <a:lnTo>
                  <a:pt x="132218" y="173474"/>
                </a:lnTo>
                <a:lnTo>
                  <a:pt x="126074" y="185344"/>
                </a:lnTo>
                <a:lnTo>
                  <a:pt x="122149" y="191176"/>
                </a:lnTo>
                <a:lnTo>
                  <a:pt x="117628" y="196970"/>
                </a:lnTo>
                <a:lnTo>
                  <a:pt x="112708" y="202737"/>
                </a:lnTo>
                <a:lnTo>
                  <a:pt x="108476" y="208487"/>
                </a:lnTo>
                <a:lnTo>
                  <a:pt x="104703" y="214225"/>
                </a:lnTo>
                <a:lnTo>
                  <a:pt x="101234" y="219955"/>
                </a:lnTo>
                <a:lnTo>
                  <a:pt x="97969" y="225681"/>
                </a:lnTo>
                <a:lnTo>
                  <a:pt x="91802" y="237122"/>
                </a:lnTo>
                <a:lnTo>
                  <a:pt x="85886" y="246017"/>
                </a:lnTo>
                <a:lnTo>
                  <a:pt x="82975" y="249723"/>
                </a:lnTo>
                <a:lnTo>
                  <a:pt x="81034" y="254098"/>
                </a:lnTo>
                <a:lnTo>
                  <a:pt x="79740" y="258920"/>
                </a:lnTo>
                <a:lnTo>
                  <a:pt x="78302" y="268405"/>
                </a:lnTo>
                <a:lnTo>
                  <a:pt x="77664" y="275796"/>
                </a:lnTo>
                <a:lnTo>
                  <a:pt x="77304" y="285312"/>
                </a:lnTo>
                <a:lnTo>
                  <a:pt x="77166" y="298268"/>
                </a:lnTo>
                <a:lnTo>
                  <a:pt x="79698" y="301768"/>
                </a:lnTo>
                <a:lnTo>
                  <a:pt x="81707" y="304035"/>
                </a:lnTo>
                <a:lnTo>
                  <a:pt x="83999" y="305546"/>
                </a:lnTo>
                <a:lnTo>
                  <a:pt x="89085" y="307225"/>
                </a:lnTo>
                <a:lnTo>
                  <a:pt x="97304" y="308171"/>
                </a:lnTo>
                <a:lnTo>
                  <a:pt x="105476" y="308392"/>
                </a:lnTo>
                <a:lnTo>
                  <a:pt x="121694" y="308534"/>
                </a:lnTo>
                <a:lnTo>
                  <a:pt x="130604" y="306013"/>
                </a:lnTo>
                <a:lnTo>
                  <a:pt x="135647" y="304007"/>
                </a:lnTo>
                <a:lnTo>
                  <a:pt x="140914" y="302670"/>
                </a:lnTo>
                <a:lnTo>
                  <a:pt x="146330" y="301779"/>
                </a:lnTo>
                <a:lnTo>
                  <a:pt x="151846" y="301184"/>
                </a:lnTo>
                <a:lnTo>
                  <a:pt x="158380" y="299836"/>
                </a:lnTo>
                <a:lnTo>
                  <a:pt x="165594" y="297984"/>
                </a:lnTo>
                <a:lnTo>
                  <a:pt x="173261" y="295797"/>
                </a:lnTo>
                <a:lnTo>
                  <a:pt x="181230" y="294340"/>
                </a:lnTo>
                <a:lnTo>
                  <a:pt x="189400" y="293367"/>
                </a:lnTo>
                <a:lnTo>
                  <a:pt x="197704" y="292720"/>
                </a:lnTo>
                <a:lnTo>
                  <a:pt x="205145" y="292287"/>
                </a:lnTo>
                <a:lnTo>
                  <a:pt x="218493" y="291808"/>
                </a:lnTo>
                <a:lnTo>
                  <a:pt x="255186" y="291474"/>
                </a:lnTo>
                <a:lnTo>
                  <a:pt x="261564" y="291457"/>
                </a:lnTo>
                <a:lnTo>
                  <a:pt x="267721" y="290493"/>
                </a:lnTo>
                <a:lnTo>
                  <a:pt x="273730" y="288899"/>
                </a:lnTo>
                <a:lnTo>
                  <a:pt x="279642" y="286883"/>
                </a:lnTo>
                <a:lnTo>
                  <a:pt x="288750" y="284643"/>
                </a:lnTo>
                <a:lnTo>
                  <a:pt x="295974" y="283647"/>
                </a:lnTo>
                <a:lnTo>
                  <a:pt x="299233" y="283382"/>
                </a:lnTo>
                <a:lnTo>
                  <a:pt x="308610" y="28285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133"/>
          <p:cNvSpPr/>
          <p:nvPr/>
        </p:nvSpPr>
        <p:spPr>
          <a:xfrm>
            <a:off x="3954810" y="2528887"/>
            <a:ext cx="222856" cy="17146"/>
          </a:xfrm>
          <a:custGeom>
            <a:avLst/>
            <a:gdLst/>
            <a:ahLst/>
            <a:cxnLst/>
            <a:rect l="0" t="0" r="0" b="0"/>
            <a:pathLst>
              <a:path w="222856" h="17146">
                <a:moveTo>
                  <a:pt x="8542" y="0"/>
                </a:moveTo>
                <a:lnTo>
                  <a:pt x="0" y="0"/>
                </a:lnTo>
                <a:lnTo>
                  <a:pt x="4529" y="0"/>
                </a:lnTo>
                <a:lnTo>
                  <a:pt x="6819" y="953"/>
                </a:lnTo>
                <a:lnTo>
                  <a:pt x="9299" y="2540"/>
                </a:lnTo>
                <a:lnTo>
                  <a:pt x="11904" y="4551"/>
                </a:lnTo>
                <a:lnTo>
                  <a:pt x="14594" y="5892"/>
                </a:lnTo>
                <a:lnTo>
                  <a:pt x="17339" y="6785"/>
                </a:lnTo>
                <a:lnTo>
                  <a:pt x="20121" y="7381"/>
                </a:lnTo>
                <a:lnTo>
                  <a:pt x="22929" y="7778"/>
                </a:lnTo>
                <a:lnTo>
                  <a:pt x="28589" y="8220"/>
                </a:lnTo>
                <a:lnTo>
                  <a:pt x="39359" y="8416"/>
                </a:lnTo>
                <a:lnTo>
                  <a:pt x="46232" y="8468"/>
                </a:lnTo>
                <a:lnTo>
                  <a:pt x="52718" y="9455"/>
                </a:lnTo>
                <a:lnTo>
                  <a:pt x="58948" y="11066"/>
                </a:lnTo>
                <a:lnTo>
                  <a:pt x="65006" y="13092"/>
                </a:lnTo>
                <a:lnTo>
                  <a:pt x="70950" y="14443"/>
                </a:lnTo>
                <a:lnTo>
                  <a:pt x="76817" y="15344"/>
                </a:lnTo>
                <a:lnTo>
                  <a:pt x="82634" y="15944"/>
                </a:lnTo>
                <a:lnTo>
                  <a:pt x="88417" y="16345"/>
                </a:lnTo>
                <a:lnTo>
                  <a:pt x="94177" y="16611"/>
                </a:lnTo>
                <a:lnTo>
                  <a:pt x="105657" y="16908"/>
                </a:lnTo>
                <a:lnTo>
                  <a:pt x="222855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134"/>
          <p:cNvSpPr/>
          <p:nvPr/>
        </p:nvSpPr>
        <p:spPr>
          <a:xfrm>
            <a:off x="3920489" y="2666047"/>
            <a:ext cx="265749" cy="8574"/>
          </a:xfrm>
          <a:custGeom>
            <a:avLst/>
            <a:gdLst/>
            <a:ahLst/>
            <a:cxnLst/>
            <a:rect l="0" t="0" r="0" b="0"/>
            <a:pathLst>
              <a:path w="265749" h="8574">
                <a:moveTo>
                  <a:pt x="0" y="0"/>
                </a:moveTo>
                <a:lnTo>
                  <a:pt x="24702" y="0"/>
                </a:lnTo>
                <a:lnTo>
                  <a:pt x="28851" y="953"/>
                </a:lnTo>
                <a:lnTo>
                  <a:pt x="32569" y="2540"/>
                </a:lnTo>
                <a:lnTo>
                  <a:pt x="36000" y="4551"/>
                </a:lnTo>
                <a:lnTo>
                  <a:pt x="40193" y="5892"/>
                </a:lnTo>
                <a:lnTo>
                  <a:pt x="44893" y="6785"/>
                </a:lnTo>
                <a:lnTo>
                  <a:pt x="49931" y="7381"/>
                </a:lnTo>
                <a:lnTo>
                  <a:pt x="55195" y="7778"/>
                </a:lnTo>
                <a:lnTo>
                  <a:pt x="60610" y="8043"/>
                </a:lnTo>
                <a:lnTo>
                  <a:pt x="71705" y="8337"/>
                </a:lnTo>
                <a:lnTo>
                  <a:pt x="265748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135"/>
          <p:cNvSpPr/>
          <p:nvPr/>
        </p:nvSpPr>
        <p:spPr>
          <a:xfrm>
            <a:off x="4366259" y="2340645"/>
            <a:ext cx="375987" cy="376838"/>
          </a:xfrm>
          <a:custGeom>
            <a:avLst/>
            <a:gdLst/>
            <a:ahLst/>
            <a:cxnLst/>
            <a:rect l="0" t="0" r="0" b="0"/>
            <a:pathLst>
              <a:path w="375987" h="376838">
                <a:moveTo>
                  <a:pt x="34291" y="119662"/>
                </a:moveTo>
                <a:lnTo>
                  <a:pt x="26071" y="111442"/>
                </a:lnTo>
                <a:lnTo>
                  <a:pt x="25732" y="100520"/>
                </a:lnTo>
                <a:lnTo>
                  <a:pt x="25718" y="78106"/>
                </a:lnTo>
                <a:lnTo>
                  <a:pt x="18337" y="69533"/>
                </a:lnTo>
                <a:lnTo>
                  <a:pt x="17675" y="66268"/>
                </a:lnTo>
                <a:lnTo>
                  <a:pt x="17499" y="64063"/>
                </a:lnTo>
                <a:lnTo>
                  <a:pt x="16429" y="61641"/>
                </a:lnTo>
                <a:lnTo>
                  <a:pt x="9796" y="52661"/>
                </a:lnTo>
                <a:lnTo>
                  <a:pt x="9116" y="49244"/>
                </a:lnTo>
                <a:lnTo>
                  <a:pt x="8645" y="37505"/>
                </a:lnTo>
                <a:lnTo>
                  <a:pt x="8582" y="29856"/>
                </a:lnTo>
                <a:lnTo>
                  <a:pt x="7627" y="28359"/>
                </a:lnTo>
                <a:lnTo>
                  <a:pt x="6038" y="27361"/>
                </a:lnTo>
                <a:lnTo>
                  <a:pt x="1193" y="25759"/>
                </a:lnTo>
                <a:lnTo>
                  <a:pt x="795" y="24675"/>
                </a:lnTo>
                <a:lnTo>
                  <a:pt x="1" y="16798"/>
                </a:lnTo>
                <a:lnTo>
                  <a:pt x="1" y="16795"/>
                </a:lnTo>
                <a:lnTo>
                  <a:pt x="0" y="16793"/>
                </a:lnTo>
                <a:lnTo>
                  <a:pt x="211456" y="16792"/>
                </a:lnTo>
                <a:lnTo>
                  <a:pt x="222886" y="14252"/>
                </a:lnTo>
                <a:lnTo>
                  <a:pt x="234315" y="10900"/>
                </a:lnTo>
                <a:lnTo>
                  <a:pt x="245746" y="9411"/>
                </a:lnTo>
                <a:lnTo>
                  <a:pt x="257175" y="8749"/>
                </a:lnTo>
                <a:lnTo>
                  <a:pt x="271781" y="8376"/>
                </a:lnTo>
                <a:lnTo>
                  <a:pt x="315622" y="8222"/>
                </a:lnTo>
                <a:lnTo>
                  <a:pt x="319953" y="7269"/>
                </a:lnTo>
                <a:lnTo>
                  <a:pt x="330598" y="2329"/>
                </a:lnTo>
                <a:lnTo>
                  <a:pt x="339785" y="442"/>
                </a:lnTo>
                <a:lnTo>
                  <a:pt x="345643" y="0"/>
                </a:lnTo>
                <a:lnTo>
                  <a:pt x="348539" y="835"/>
                </a:lnTo>
                <a:lnTo>
                  <a:pt x="357165" y="5608"/>
                </a:lnTo>
                <a:lnTo>
                  <a:pt x="368115" y="8118"/>
                </a:lnTo>
                <a:lnTo>
                  <a:pt x="368469" y="12740"/>
                </a:lnTo>
                <a:lnTo>
                  <a:pt x="369471" y="14091"/>
                </a:lnTo>
                <a:lnTo>
                  <a:pt x="371092" y="14991"/>
                </a:lnTo>
                <a:lnTo>
                  <a:pt x="375986" y="16437"/>
                </a:lnTo>
                <a:lnTo>
                  <a:pt x="375435" y="17507"/>
                </a:lnTo>
                <a:lnTo>
                  <a:pt x="372283" y="21238"/>
                </a:lnTo>
                <a:lnTo>
                  <a:pt x="371061" y="23566"/>
                </a:lnTo>
                <a:lnTo>
                  <a:pt x="369704" y="28692"/>
                </a:lnTo>
                <a:lnTo>
                  <a:pt x="368940" y="36934"/>
                </a:lnTo>
                <a:lnTo>
                  <a:pt x="367880" y="39745"/>
                </a:lnTo>
                <a:lnTo>
                  <a:pt x="362790" y="48252"/>
                </a:lnTo>
                <a:lnTo>
                  <a:pt x="359906" y="57758"/>
                </a:lnTo>
                <a:lnTo>
                  <a:pt x="355856" y="67066"/>
                </a:lnTo>
                <a:lnTo>
                  <a:pt x="348221" y="78467"/>
                </a:lnTo>
                <a:lnTo>
                  <a:pt x="342725" y="87383"/>
                </a:lnTo>
                <a:lnTo>
                  <a:pt x="339926" y="92428"/>
                </a:lnTo>
                <a:lnTo>
                  <a:pt x="336816" y="103113"/>
                </a:lnTo>
                <a:lnTo>
                  <a:pt x="334481" y="114212"/>
                </a:lnTo>
                <a:lnTo>
                  <a:pt x="330269" y="125495"/>
                </a:lnTo>
                <a:lnTo>
                  <a:pt x="325221" y="136859"/>
                </a:lnTo>
                <a:lnTo>
                  <a:pt x="318851" y="148260"/>
                </a:lnTo>
                <a:lnTo>
                  <a:pt x="309669" y="159677"/>
                </a:lnTo>
                <a:lnTo>
                  <a:pt x="305506" y="166341"/>
                </a:lnTo>
                <a:lnTo>
                  <a:pt x="301779" y="173642"/>
                </a:lnTo>
                <a:lnTo>
                  <a:pt x="298341" y="181366"/>
                </a:lnTo>
                <a:lnTo>
                  <a:pt x="296049" y="188420"/>
                </a:lnTo>
                <a:lnTo>
                  <a:pt x="294521" y="195029"/>
                </a:lnTo>
                <a:lnTo>
                  <a:pt x="293502" y="201339"/>
                </a:lnTo>
                <a:lnTo>
                  <a:pt x="291871" y="207451"/>
                </a:lnTo>
                <a:lnTo>
                  <a:pt x="289831" y="213430"/>
                </a:lnTo>
                <a:lnTo>
                  <a:pt x="285024" y="225154"/>
                </a:lnTo>
                <a:lnTo>
                  <a:pt x="279713" y="236715"/>
                </a:lnTo>
                <a:lnTo>
                  <a:pt x="265705" y="265381"/>
                </a:lnTo>
                <a:lnTo>
                  <a:pt x="254310" y="288252"/>
                </a:lnTo>
                <a:lnTo>
                  <a:pt x="251140" y="299683"/>
                </a:lnTo>
                <a:lnTo>
                  <a:pt x="250294" y="305399"/>
                </a:lnTo>
                <a:lnTo>
                  <a:pt x="246815" y="314289"/>
                </a:lnTo>
                <a:lnTo>
                  <a:pt x="244553" y="317993"/>
                </a:lnTo>
                <a:lnTo>
                  <a:pt x="242041" y="327189"/>
                </a:lnTo>
                <a:lnTo>
                  <a:pt x="241370" y="332309"/>
                </a:lnTo>
                <a:lnTo>
                  <a:pt x="238086" y="340537"/>
                </a:lnTo>
                <a:lnTo>
                  <a:pt x="234404" y="347369"/>
                </a:lnTo>
                <a:lnTo>
                  <a:pt x="232768" y="353580"/>
                </a:lnTo>
                <a:lnTo>
                  <a:pt x="231716" y="365329"/>
                </a:lnTo>
                <a:lnTo>
                  <a:pt x="231458" y="37683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136"/>
          <p:cNvSpPr/>
          <p:nvPr/>
        </p:nvSpPr>
        <p:spPr>
          <a:xfrm>
            <a:off x="4760595" y="2546032"/>
            <a:ext cx="265736" cy="471101"/>
          </a:xfrm>
          <a:custGeom>
            <a:avLst/>
            <a:gdLst/>
            <a:ahLst/>
            <a:cxnLst/>
            <a:rect l="0" t="0" r="0" b="0"/>
            <a:pathLst>
              <a:path w="265736" h="471101">
                <a:moveTo>
                  <a:pt x="34289" y="0"/>
                </a:moveTo>
                <a:lnTo>
                  <a:pt x="34289" y="4551"/>
                </a:lnTo>
                <a:lnTo>
                  <a:pt x="35242" y="5892"/>
                </a:lnTo>
                <a:lnTo>
                  <a:pt x="36830" y="6785"/>
                </a:lnTo>
                <a:lnTo>
                  <a:pt x="38841" y="7381"/>
                </a:lnTo>
                <a:lnTo>
                  <a:pt x="43614" y="10583"/>
                </a:lnTo>
                <a:lnTo>
                  <a:pt x="46221" y="12770"/>
                </a:lnTo>
                <a:lnTo>
                  <a:pt x="47959" y="15181"/>
                </a:lnTo>
                <a:lnTo>
                  <a:pt x="51357" y="23125"/>
                </a:lnTo>
                <a:lnTo>
                  <a:pt x="57021" y="31511"/>
                </a:lnTo>
                <a:lnTo>
                  <a:pt x="58680" y="37182"/>
                </a:lnTo>
                <a:lnTo>
                  <a:pt x="59614" y="50281"/>
                </a:lnTo>
                <a:lnTo>
                  <a:pt x="59890" y="61676"/>
                </a:lnTo>
                <a:lnTo>
                  <a:pt x="62495" y="70592"/>
                </a:lnTo>
                <a:lnTo>
                  <a:pt x="65875" y="79952"/>
                </a:lnTo>
                <a:lnTo>
                  <a:pt x="67378" y="87287"/>
                </a:lnTo>
                <a:lnTo>
                  <a:pt x="70586" y="93722"/>
                </a:lnTo>
                <a:lnTo>
                  <a:pt x="72774" y="96771"/>
                </a:lnTo>
                <a:lnTo>
                  <a:pt x="75207" y="105239"/>
                </a:lnTo>
                <a:lnTo>
                  <a:pt x="76576" y="118177"/>
                </a:lnTo>
                <a:lnTo>
                  <a:pt x="76768" y="121647"/>
                </a:lnTo>
                <a:lnTo>
                  <a:pt x="77848" y="124913"/>
                </a:lnTo>
                <a:lnTo>
                  <a:pt x="81589" y="131082"/>
                </a:lnTo>
                <a:lnTo>
                  <a:pt x="89050" y="139910"/>
                </a:lnTo>
                <a:lnTo>
                  <a:pt x="91751" y="141851"/>
                </a:lnTo>
                <a:lnTo>
                  <a:pt x="97293" y="144008"/>
                </a:lnTo>
                <a:lnTo>
                  <a:pt x="102931" y="147506"/>
                </a:lnTo>
                <a:lnTo>
                  <a:pt x="109761" y="152962"/>
                </a:lnTo>
                <a:lnTo>
                  <a:pt x="113235" y="153708"/>
                </a:lnTo>
                <a:lnTo>
                  <a:pt x="115495" y="153907"/>
                </a:lnTo>
                <a:lnTo>
                  <a:pt x="123086" y="151588"/>
                </a:lnTo>
                <a:lnTo>
                  <a:pt x="127777" y="149636"/>
                </a:lnTo>
                <a:lnTo>
                  <a:pt x="135530" y="147468"/>
                </a:lnTo>
                <a:lnTo>
                  <a:pt x="138931" y="146889"/>
                </a:lnTo>
                <a:lnTo>
                  <a:pt x="142150" y="144599"/>
                </a:lnTo>
                <a:lnTo>
                  <a:pt x="148268" y="136973"/>
                </a:lnTo>
                <a:lnTo>
                  <a:pt x="154161" y="129775"/>
                </a:lnTo>
                <a:lnTo>
                  <a:pt x="157067" y="126522"/>
                </a:lnTo>
                <a:lnTo>
                  <a:pt x="160909" y="123400"/>
                </a:lnTo>
                <a:lnTo>
                  <a:pt x="165375" y="120367"/>
                </a:lnTo>
                <a:lnTo>
                  <a:pt x="170257" y="117392"/>
                </a:lnTo>
                <a:lnTo>
                  <a:pt x="178222" y="109007"/>
                </a:lnTo>
                <a:lnTo>
                  <a:pt x="184937" y="99882"/>
                </a:lnTo>
                <a:lnTo>
                  <a:pt x="191096" y="92652"/>
                </a:lnTo>
                <a:lnTo>
                  <a:pt x="197009" y="83724"/>
                </a:lnTo>
                <a:lnTo>
                  <a:pt x="202812" y="74358"/>
                </a:lnTo>
                <a:lnTo>
                  <a:pt x="208566" y="67021"/>
                </a:lnTo>
                <a:lnTo>
                  <a:pt x="214299" y="60584"/>
                </a:lnTo>
                <a:lnTo>
                  <a:pt x="217160" y="57535"/>
                </a:lnTo>
                <a:lnTo>
                  <a:pt x="219068" y="53596"/>
                </a:lnTo>
                <a:lnTo>
                  <a:pt x="222707" y="39905"/>
                </a:lnTo>
                <a:lnTo>
                  <a:pt x="228441" y="29392"/>
                </a:lnTo>
                <a:lnTo>
                  <a:pt x="231060" y="18946"/>
                </a:lnTo>
                <a:lnTo>
                  <a:pt x="230240" y="17393"/>
                </a:lnTo>
                <a:lnTo>
                  <a:pt x="226788" y="13128"/>
                </a:lnTo>
                <a:lnTo>
                  <a:pt x="225487" y="10657"/>
                </a:lnTo>
                <a:lnTo>
                  <a:pt x="222986" y="472"/>
                </a:lnTo>
                <a:lnTo>
                  <a:pt x="230275" y="7422"/>
                </a:lnTo>
                <a:lnTo>
                  <a:pt x="230932" y="10601"/>
                </a:lnTo>
                <a:lnTo>
                  <a:pt x="231388" y="23127"/>
                </a:lnTo>
                <a:lnTo>
                  <a:pt x="231448" y="41734"/>
                </a:lnTo>
                <a:lnTo>
                  <a:pt x="233993" y="52203"/>
                </a:lnTo>
                <a:lnTo>
                  <a:pt x="237347" y="63206"/>
                </a:lnTo>
                <a:lnTo>
                  <a:pt x="238837" y="74447"/>
                </a:lnTo>
                <a:lnTo>
                  <a:pt x="239499" y="85793"/>
                </a:lnTo>
                <a:lnTo>
                  <a:pt x="239794" y="98137"/>
                </a:lnTo>
                <a:lnTo>
                  <a:pt x="239925" y="113149"/>
                </a:lnTo>
                <a:lnTo>
                  <a:pt x="240912" y="121153"/>
                </a:lnTo>
                <a:lnTo>
                  <a:pt x="242523" y="129346"/>
                </a:lnTo>
                <a:lnTo>
                  <a:pt x="244550" y="137666"/>
                </a:lnTo>
                <a:lnTo>
                  <a:pt x="246801" y="151990"/>
                </a:lnTo>
                <a:lnTo>
                  <a:pt x="248754" y="165659"/>
                </a:lnTo>
                <a:lnTo>
                  <a:pt x="250609" y="173304"/>
                </a:lnTo>
                <a:lnTo>
                  <a:pt x="252797" y="181259"/>
                </a:lnTo>
                <a:lnTo>
                  <a:pt x="257769" y="197717"/>
                </a:lnTo>
                <a:lnTo>
                  <a:pt x="260428" y="206106"/>
                </a:lnTo>
                <a:lnTo>
                  <a:pt x="263383" y="220508"/>
                </a:lnTo>
                <a:lnTo>
                  <a:pt x="264696" y="234211"/>
                </a:lnTo>
                <a:lnTo>
                  <a:pt x="265046" y="241866"/>
                </a:lnTo>
                <a:lnTo>
                  <a:pt x="265436" y="257991"/>
                </a:lnTo>
                <a:lnTo>
                  <a:pt x="265735" y="318406"/>
                </a:lnTo>
                <a:lnTo>
                  <a:pt x="264787" y="326571"/>
                </a:lnTo>
                <a:lnTo>
                  <a:pt x="263201" y="334871"/>
                </a:lnTo>
                <a:lnTo>
                  <a:pt x="261192" y="343263"/>
                </a:lnTo>
                <a:lnTo>
                  <a:pt x="258960" y="357666"/>
                </a:lnTo>
                <a:lnTo>
                  <a:pt x="258365" y="364174"/>
                </a:lnTo>
                <a:lnTo>
                  <a:pt x="256063" y="370418"/>
                </a:lnTo>
                <a:lnTo>
                  <a:pt x="248425" y="382435"/>
                </a:lnTo>
                <a:lnTo>
                  <a:pt x="241221" y="394126"/>
                </a:lnTo>
                <a:lnTo>
                  <a:pt x="233892" y="405672"/>
                </a:lnTo>
                <a:lnTo>
                  <a:pt x="229270" y="411418"/>
                </a:lnTo>
                <a:lnTo>
                  <a:pt x="224284" y="417154"/>
                </a:lnTo>
                <a:lnTo>
                  <a:pt x="219055" y="421930"/>
                </a:lnTo>
                <a:lnTo>
                  <a:pt x="213664" y="426067"/>
                </a:lnTo>
                <a:lnTo>
                  <a:pt x="208165" y="429777"/>
                </a:lnTo>
                <a:lnTo>
                  <a:pt x="203546" y="433203"/>
                </a:lnTo>
                <a:lnTo>
                  <a:pt x="195875" y="439550"/>
                </a:lnTo>
                <a:lnTo>
                  <a:pt x="190591" y="442576"/>
                </a:lnTo>
                <a:lnTo>
                  <a:pt x="184210" y="445546"/>
                </a:lnTo>
                <a:lnTo>
                  <a:pt x="177099" y="448478"/>
                </a:lnTo>
                <a:lnTo>
                  <a:pt x="170453" y="450433"/>
                </a:lnTo>
                <a:lnTo>
                  <a:pt x="164118" y="451736"/>
                </a:lnTo>
                <a:lnTo>
                  <a:pt x="157989" y="452605"/>
                </a:lnTo>
                <a:lnTo>
                  <a:pt x="151046" y="454137"/>
                </a:lnTo>
                <a:lnTo>
                  <a:pt x="143559" y="456110"/>
                </a:lnTo>
                <a:lnTo>
                  <a:pt x="135711" y="458379"/>
                </a:lnTo>
                <a:lnTo>
                  <a:pt x="128574" y="459891"/>
                </a:lnTo>
                <a:lnTo>
                  <a:pt x="121911" y="460899"/>
                </a:lnTo>
                <a:lnTo>
                  <a:pt x="115563" y="461571"/>
                </a:lnTo>
                <a:lnTo>
                  <a:pt x="108475" y="462972"/>
                </a:lnTo>
                <a:lnTo>
                  <a:pt x="100891" y="464858"/>
                </a:lnTo>
                <a:lnTo>
                  <a:pt x="92978" y="467068"/>
                </a:lnTo>
                <a:lnTo>
                  <a:pt x="85798" y="468541"/>
                </a:lnTo>
                <a:lnTo>
                  <a:pt x="79106" y="469523"/>
                </a:lnTo>
                <a:lnTo>
                  <a:pt x="72740" y="470178"/>
                </a:lnTo>
                <a:lnTo>
                  <a:pt x="66590" y="470615"/>
                </a:lnTo>
                <a:lnTo>
                  <a:pt x="60586" y="470905"/>
                </a:lnTo>
                <a:lnTo>
                  <a:pt x="54678" y="471100"/>
                </a:lnTo>
                <a:lnTo>
                  <a:pt x="49787" y="470276"/>
                </a:lnTo>
                <a:lnTo>
                  <a:pt x="41813" y="466822"/>
                </a:lnTo>
                <a:lnTo>
                  <a:pt x="35093" y="464651"/>
                </a:lnTo>
                <a:lnTo>
                  <a:pt x="28932" y="463687"/>
                </a:lnTo>
                <a:lnTo>
                  <a:pt x="21060" y="463144"/>
                </a:lnTo>
                <a:lnTo>
                  <a:pt x="13109" y="462945"/>
                </a:lnTo>
                <a:lnTo>
                  <a:pt x="10644" y="461983"/>
                </a:lnTo>
                <a:lnTo>
                  <a:pt x="8049" y="460388"/>
                </a:lnTo>
                <a:lnTo>
                  <a:pt x="0" y="45434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137"/>
          <p:cNvSpPr/>
          <p:nvPr/>
        </p:nvSpPr>
        <p:spPr>
          <a:xfrm>
            <a:off x="2266111" y="3214687"/>
            <a:ext cx="257062" cy="85726"/>
          </a:xfrm>
          <a:custGeom>
            <a:avLst/>
            <a:gdLst/>
            <a:ahLst/>
            <a:cxnLst/>
            <a:rect l="0" t="0" r="0" b="0"/>
            <a:pathLst>
              <a:path w="257062" h="85726">
                <a:moveTo>
                  <a:pt x="17031" y="85725"/>
                </a:moveTo>
                <a:lnTo>
                  <a:pt x="0" y="85725"/>
                </a:lnTo>
                <a:lnTo>
                  <a:pt x="2477" y="83185"/>
                </a:lnTo>
                <a:lnTo>
                  <a:pt x="4470" y="81175"/>
                </a:lnTo>
                <a:lnTo>
                  <a:pt x="6752" y="79833"/>
                </a:lnTo>
                <a:lnTo>
                  <a:pt x="11828" y="78344"/>
                </a:lnTo>
                <a:lnTo>
                  <a:pt x="17259" y="77682"/>
                </a:lnTo>
                <a:lnTo>
                  <a:pt x="20040" y="77505"/>
                </a:lnTo>
                <a:lnTo>
                  <a:pt x="22847" y="76436"/>
                </a:lnTo>
                <a:lnTo>
                  <a:pt x="25671" y="74769"/>
                </a:lnTo>
                <a:lnTo>
                  <a:pt x="28506" y="72706"/>
                </a:lnTo>
                <a:lnTo>
                  <a:pt x="32301" y="71331"/>
                </a:lnTo>
                <a:lnTo>
                  <a:pt x="36736" y="70414"/>
                </a:lnTo>
                <a:lnTo>
                  <a:pt x="41598" y="69803"/>
                </a:lnTo>
                <a:lnTo>
                  <a:pt x="47696" y="68443"/>
                </a:lnTo>
                <a:lnTo>
                  <a:pt x="54620" y="66584"/>
                </a:lnTo>
                <a:lnTo>
                  <a:pt x="62093" y="64391"/>
                </a:lnTo>
                <a:lnTo>
                  <a:pt x="68979" y="61978"/>
                </a:lnTo>
                <a:lnTo>
                  <a:pt x="75476" y="59416"/>
                </a:lnTo>
                <a:lnTo>
                  <a:pt x="81712" y="56756"/>
                </a:lnTo>
                <a:lnTo>
                  <a:pt x="88727" y="54030"/>
                </a:lnTo>
                <a:lnTo>
                  <a:pt x="104141" y="48461"/>
                </a:lnTo>
                <a:lnTo>
                  <a:pt x="110347" y="45642"/>
                </a:lnTo>
                <a:lnTo>
                  <a:pt x="115437" y="42811"/>
                </a:lnTo>
                <a:lnTo>
                  <a:pt x="119782" y="39970"/>
                </a:lnTo>
                <a:lnTo>
                  <a:pt x="125537" y="37124"/>
                </a:lnTo>
                <a:lnTo>
                  <a:pt x="132231" y="34275"/>
                </a:lnTo>
                <a:lnTo>
                  <a:pt x="139551" y="31422"/>
                </a:lnTo>
                <a:lnTo>
                  <a:pt x="146336" y="29521"/>
                </a:lnTo>
                <a:lnTo>
                  <a:pt x="152764" y="28253"/>
                </a:lnTo>
                <a:lnTo>
                  <a:pt x="158955" y="27408"/>
                </a:lnTo>
                <a:lnTo>
                  <a:pt x="165939" y="25892"/>
                </a:lnTo>
                <a:lnTo>
                  <a:pt x="173453" y="23929"/>
                </a:lnTo>
                <a:lnTo>
                  <a:pt x="181320" y="21667"/>
                </a:lnTo>
                <a:lnTo>
                  <a:pt x="188469" y="19208"/>
                </a:lnTo>
                <a:lnTo>
                  <a:pt x="195141" y="16615"/>
                </a:lnTo>
                <a:lnTo>
                  <a:pt x="201493" y="13934"/>
                </a:lnTo>
                <a:lnTo>
                  <a:pt x="208586" y="11194"/>
                </a:lnTo>
                <a:lnTo>
                  <a:pt x="224087" y="5610"/>
                </a:lnTo>
                <a:lnTo>
                  <a:pt x="230316" y="3740"/>
                </a:lnTo>
                <a:lnTo>
                  <a:pt x="235421" y="2493"/>
                </a:lnTo>
                <a:lnTo>
                  <a:pt x="239776" y="1662"/>
                </a:lnTo>
                <a:lnTo>
                  <a:pt x="247157" y="739"/>
                </a:lnTo>
                <a:lnTo>
                  <a:pt x="257061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138"/>
          <p:cNvSpPr/>
          <p:nvPr/>
        </p:nvSpPr>
        <p:spPr>
          <a:xfrm>
            <a:off x="2583179" y="3154680"/>
            <a:ext cx="359640" cy="420049"/>
          </a:xfrm>
          <a:custGeom>
            <a:avLst/>
            <a:gdLst/>
            <a:ahLst/>
            <a:cxnLst/>
            <a:rect l="0" t="0" r="0" b="0"/>
            <a:pathLst>
              <a:path w="359640" h="420049">
                <a:moveTo>
                  <a:pt x="0" y="0"/>
                </a:moveTo>
                <a:lnTo>
                  <a:pt x="15601" y="0"/>
                </a:lnTo>
                <a:lnTo>
                  <a:pt x="18999" y="2540"/>
                </a:lnTo>
                <a:lnTo>
                  <a:pt x="28941" y="11931"/>
                </a:lnTo>
                <a:lnTo>
                  <a:pt x="37257" y="20151"/>
                </a:lnTo>
                <a:lnTo>
                  <a:pt x="45753" y="33170"/>
                </a:lnTo>
                <a:lnTo>
                  <a:pt x="54303" y="44541"/>
                </a:lnTo>
                <a:lnTo>
                  <a:pt x="57472" y="50911"/>
                </a:lnTo>
                <a:lnTo>
                  <a:pt x="61797" y="62392"/>
                </a:lnTo>
                <a:lnTo>
                  <a:pt x="66518" y="72497"/>
                </a:lnTo>
                <a:lnTo>
                  <a:pt x="71791" y="83338"/>
                </a:lnTo>
                <a:lnTo>
                  <a:pt x="80115" y="95601"/>
                </a:lnTo>
                <a:lnTo>
                  <a:pt x="85772" y="104719"/>
                </a:lnTo>
                <a:lnTo>
                  <a:pt x="91461" y="114169"/>
                </a:lnTo>
                <a:lnTo>
                  <a:pt x="100019" y="124844"/>
                </a:lnTo>
                <a:lnTo>
                  <a:pt x="105731" y="131051"/>
                </a:lnTo>
                <a:lnTo>
                  <a:pt x="107635" y="134040"/>
                </a:lnTo>
                <a:lnTo>
                  <a:pt x="109751" y="139901"/>
                </a:lnTo>
                <a:lnTo>
                  <a:pt x="112220" y="142797"/>
                </a:lnTo>
                <a:lnTo>
                  <a:pt x="120043" y="148555"/>
                </a:lnTo>
                <a:lnTo>
                  <a:pt x="130607" y="157152"/>
                </a:lnTo>
                <a:lnTo>
                  <a:pt x="133744" y="158108"/>
                </a:lnTo>
                <a:lnTo>
                  <a:pt x="136788" y="157793"/>
                </a:lnTo>
                <a:lnTo>
                  <a:pt x="142710" y="155855"/>
                </a:lnTo>
                <a:lnTo>
                  <a:pt x="152351" y="154764"/>
                </a:lnTo>
                <a:lnTo>
                  <a:pt x="161692" y="154509"/>
                </a:lnTo>
                <a:lnTo>
                  <a:pt x="165897" y="153489"/>
                </a:lnTo>
                <a:lnTo>
                  <a:pt x="173110" y="149814"/>
                </a:lnTo>
                <a:lnTo>
                  <a:pt x="182526" y="142391"/>
                </a:lnTo>
                <a:lnTo>
                  <a:pt x="191348" y="134159"/>
                </a:lnTo>
                <a:lnTo>
                  <a:pt x="215970" y="109764"/>
                </a:lnTo>
                <a:lnTo>
                  <a:pt x="218275" y="105560"/>
                </a:lnTo>
                <a:lnTo>
                  <a:pt x="220836" y="95811"/>
                </a:lnTo>
                <a:lnTo>
                  <a:pt x="221975" y="85127"/>
                </a:lnTo>
                <a:lnTo>
                  <a:pt x="222279" y="79611"/>
                </a:lnTo>
                <a:lnTo>
                  <a:pt x="223433" y="74982"/>
                </a:lnTo>
                <a:lnTo>
                  <a:pt x="228657" y="62962"/>
                </a:lnTo>
                <a:lnTo>
                  <a:pt x="230213" y="53065"/>
                </a:lnTo>
                <a:lnTo>
                  <a:pt x="231089" y="41334"/>
                </a:lnTo>
                <a:lnTo>
                  <a:pt x="231385" y="28837"/>
                </a:lnTo>
                <a:lnTo>
                  <a:pt x="231457" y="3970"/>
                </a:lnTo>
                <a:lnTo>
                  <a:pt x="231458" y="5892"/>
                </a:lnTo>
                <a:lnTo>
                  <a:pt x="230505" y="6785"/>
                </a:lnTo>
                <a:lnTo>
                  <a:pt x="228918" y="7381"/>
                </a:lnTo>
                <a:lnTo>
                  <a:pt x="226907" y="7778"/>
                </a:lnTo>
                <a:lnTo>
                  <a:pt x="226519" y="8043"/>
                </a:lnTo>
                <a:lnTo>
                  <a:pt x="227213" y="8219"/>
                </a:lnTo>
                <a:lnTo>
                  <a:pt x="228628" y="8337"/>
                </a:lnTo>
                <a:lnTo>
                  <a:pt x="229571" y="9368"/>
                </a:lnTo>
                <a:lnTo>
                  <a:pt x="230200" y="11007"/>
                </a:lnTo>
                <a:lnTo>
                  <a:pt x="231085" y="17866"/>
                </a:lnTo>
                <a:lnTo>
                  <a:pt x="231209" y="20483"/>
                </a:lnTo>
                <a:lnTo>
                  <a:pt x="236427" y="28471"/>
                </a:lnTo>
                <a:lnTo>
                  <a:pt x="247535" y="41138"/>
                </a:lnTo>
                <a:lnTo>
                  <a:pt x="254796" y="47811"/>
                </a:lnTo>
                <a:lnTo>
                  <a:pt x="264373" y="53952"/>
                </a:lnTo>
                <a:lnTo>
                  <a:pt x="272439" y="62396"/>
                </a:lnTo>
                <a:lnTo>
                  <a:pt x="279199" y="72499"/>
                </a:lnTo>
                <a:lnTo>
                  <a:pt x="285379" y="83339"/>
                </a:lnTo>
                <a:lnTo>
                  <a:pt x="293840" y="94507"/>
                </a:lnTo>
                <a:lnTo>
                  <a:pt x="302999" y="105820"/>
                </a:lnTo>
                <a:lnTo>
                  <a:pt x="310244" y="117198"/>
                </a:lnTo>
                <a:lnTo>
                  <a:pt x="316639" y="128606"/>
                </a:lnTo>
                <a:lnTo>
                  <a:pt x="323609" y="140025"/>
                </a:lnTo>
                <a:lnTo>
                  <a:pt x="333056" y="151451"/>
                </a:lnTo>
                <a:lnTo>
                  <a:pt x="337290" y="158117"/>
                </a:lnTo>
                <a:lnTo>
                  <a:pt x="341065" y="165419"/>
                </a:lnTo>
                <a:lnTo>
                  <a:pt x="344535" y="173144"/>
                </a:lnTo>
                <a:lnTo>
                  <a:pt x="346847" y="180199"/>
                </a:lnTo>
                <a:lnTo>
                  <a:pt x="351055" y="200183"/>
                </a:lnTo>
                <a:lnTo>
                  <a:pt x="353099" y="207750"/>
                </a:lnTo>
                <a:lnTo>
                  <a:pt x="355415" y="215653"/>
                </a:lnTo>
                <a:lnTo>
                  <a:pt x="356958" y="222826"/>
                </a:lnTo>
                <a:lnTo>
                  <a:pt x="358673" y="235876"/>
                </a:lnTo>
                <a:lnTo>
                  <a:pt x="359131" y="242976"/>
                </a:lnTo>
                <a:lnTo>
                  <a:pt x="359436" y="250566"/>
                </a:lnTo>
                <a:lnTo>
                  <a:pt x="359639" y="258484"/>
                </a:lnTo>
                <a:lnTo>
                  <a:pt x="358822" y="265668"/>
                </a:lnTo>
                <a:lnTo>
                  <a:pt x="355374" y="278729"/>
                </a:lnTo>
                <a:lnTo>
                  <a:pt x="348078" y="301343"/>
                </a:lnTo>
                <a:lnTo>
                  <a:pt x="344447" y="308528"/>
                </a:lnTo>
                <a:lnTo>
                  <a:pt x="335333" y="321591"/>
                </a:lnTo>
                <a:lnTo>
                  <a:pt x="327472" y="333746"/>
                </a:lnTo>
                <a:lnTo>
                  <a:pt x="320803" y="344547"/>
                </a:lnTo>
                <a:lnTo>
                  <a:pt x="310742" y="356934"/>
                </a:lnTo>
                <a:lnTo>
                  <a:pt x="301303" y="366917"/>
                </a:lnTo>
                <a:lnTo>
                  <a:pt x="285279" y="383248"/>
                </a:lnTo>
                <a:lnTo>
                  <a:pt x="274111" y="391947"/>
                </a:lnTo>
                <a:lnTo>
                  <a:pt x="263750" y="398988"/>
                </a:lnTo>
                <a:lnTo>
                  <a:pt x="255970" y="405293"/>
                </a:lnTo>
                <a:lnTo>
                  <a:pt x="246797" y="411270"/>
                </a:lnTo>
                <a:lnTo>
                  <a:pt x="237323" y="416149"/>
                </a:lnTo>
                <a:lnTo>
                  <a:pt x="229937" y="418317"/>
                </a:lnTo>
                <a:lnTo>
                  <a:pt x="220424" y="419538"/>
                </a:lnTo>
                <a:lnTo>
                  <a:pt x="209629" y="419951"/>
                </a:lnTo>
                <a:lnTo>
                  <a:pt x="199238" y="420043"/>
                </a:lnTo>
                <a:lnTo>
                  <a:pt x="193960" y="420048"/>
                </a:lnTo>
                <a:lnTo>
                  <a:pt x="192172" y="419097"/>
                </a:lnTo>
                <a:lnTo>
                  <a:pt x="190980" y="417510"/>
                </a:lnTo>
                <a:lnTo>
                  <a:pt x="190185" y="415500"/>
                </a:lnTo>
                <a:lnTo>
                  <a:pt x="188703" y="414160"/>
                </a:lnTo>
                <a:lnTo>
                  <a:pt x="186762" y="413266"/>
                </a:lnTo>
                <a:lnTo>
                  <a:pt x="180023" y="41148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139"/>
          <p:cNvSpPr/>
          <p:nvPr/>
        </p:nvSpPr>
        <p:spPr>
          <a:xfrm>
            <a:off x="4187428" y="3111817"/>
            <a:ext cx="204550" cy="17146"/>
          </a:xfrm>
          <a:custGeom>
            <a:avLst/>
            <a:gdLst/>
            <a:ahLst/>
            <a:cxnLst/>
            <a:rect l="0" t="0" r="0" b="0"/>
            <a:pathLst>
              <a:path w="204550" h="17146">
                <a:moveTo>
                  <a:pt x="7381" y="17145"/>
                </a:moveTo>
                <a:lnTo>
                  <a:pt x="0" y="17145"/>
                </a:lnTo>
                <a:lnTo>
                  <a:pt x="115980" y="17145"/>
                </a:lnTo>
                <a:lnTo>
                  <a:pt x="122643" y="16193"/>
                </a:lnTo>
                <a:lnTo>
                  <a:pt x="129942" y="14605"/>
                </a:lnTo>
                <a:lnTo>
                  <a:pt x="137666" y="12594"/>
                </a:lnTo>
                <a:lnTo>
                  <a:pt x="144720" y="11253"/>
                </a:lnTo>
                <a:lnTo>
                  <a:pt x="151328" y="10360"/>
                </a:lnTo>
                <a:lnTo>
                  <a:pt x="157639" y="9764"/>
                </a:lnTo>
                <a:lnTo>
                  <a:pt x="163750" y="9367"/>
                </a:lnTo>
                <a:lnTo>
                  <a:pt x="169730" y="9102"/>
                </a:lnTo>
                <a:lnTo>
                  <a:pt x="175621" y="8926"/>
                </a:lnTo>
                <a:lnTo>
                  <a:pt x="180502" y="7855"/>
                </a:lnTo>
                <a:lnTo>
                  <a:pt x="184707" y="6189"/>
                </a:lnTo>
                <a:lnTo>
                  <a:pt x="188464" y="4126"/>
                </a:lnTo>
                <a:lnTo>
                  <a:pt x="191920" y="2751"/>
                </a:lnTo>
                <a:lnTo>
                  <a:pt x="195178" y="1834"/>
                </a:lnTo>
                <a:lnTo>
                  <a:pt x="204549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140"/>
          <p:cNvSpPr/>
          <p:nvPr/>
        </p:nvSpPr>
        <p:spPr>
          <a:xfrm>
            <a:off x="4520565" y="3026092"/>
            <a:ext cx="273819" cy="360046"/>
          </a:xfrm>
          <a:custGeom>
            <a:avLst/>
            <a:gdLst/>
            <a:ahLst/>
            <a:cxnLst/>
            <a:rect l="0" t="0" r="0" b="0"/>
            <a:pathLst>
              <a:path w="273819" h="360046">
                <a:moveTo>
                  <a:pt x="0" y="0"/>
                </a:moveTo>
                <a:lnTo>
                  <a:pt x="0" y="4551"/>
                </a:lnTo>
                <a:lnTo>
                  <a:pt x="952" y="5892"/>
                </a:lnTo>
                <a:lnTo>
                  <a:pt x="2540" y="6785"/>
                </a:lnTo>
                <a:lnTo>
                  <a:pt x="4551" y="7381"/>
                </a:lnTo>
                <a:lnTo>
                  <a:pt x="5891" y="8731"/>
                </a:lnTo>
                <a:lnTo>
                  <a:pt x="6785" y="10583"/>
                </a:lnTo>
                <a:lnTo>
                  <a:pt x="7778" y="15181"/>
                </a:lnTo>
                <a:lnTo>
                  <a:pt x="8415" y="25894"/>
                </a:lnTo>
                <a:lnTo>
                  <a:pt x="8541" y="37182"/>
                </a:lnTo>
                <a:lnTo>
                  <a:pt x="11098" y="45418"/>
                </a:lnTo>
                <a:lnTo>
                  <a:pt x="14457" y="54476"/>
                </a:lnTo>
                <a:lnTo>
                  <a:pt x="15950" y="61676"/>
                </a:lnTo>
                <a:lnTo>
                  <a:pt x="19154" y="68052"/>
                </a:lnTo>
                <a:lnTo>
                  <a:pt x="23752" y="75013"/>
                </a:lnTo>
                <a:lnTo>
                  <a:pt x="28972" y="84457"/>
                </a:lnTo>
                <a:lnTo>
                  <a:pt x="34466" y="92464"/>
                </a:lnTo>
                <a:lnTo>
                  <a:pt x="42914" y="102327"/>
                </a:lnTo>
                <a:lnTo>
                  <a:pt x="51450" y="111282"/>
                </a:lnTo>
                <a:lnTo>
                  <a:pt x="54302" y="114193"/>
                </a:lnTo>
                <a:lnTo>
                  <a:pt x="57157" y="116134"/>
                </a:lnTo>
                <a:lnTo>
                  <a:pt x="62868" y="118290"/>
                </a:lnTo>
                <a:lnTo>
                  <a:pt x="71121" y="121788"/>
                </a:lnTo>
                <a:lnTo>
                  <a:pt x="75989" y="124055"/>
                </a:lnTo>
                <a:lnTo>
                  <a:pt x="83938" y="126573"/>
                </a:lnTo>
                <a:lnTo>
                  <a:pt x="90645" y="127692"/>
                </a:lnTo>
                <a:lnTo>
                  <a:pt x="96801" y="128190"/>
                </a:lnTo>
                <a:lnTo>
                  <a:pt x="99777" y="127370"/>
                </a:lnTo>
                <a:lnTo>
                  <a:pt x="105623" y="123919"/>
                </a:lnTo>
                <a:lnTo>
                  <a:pt x="113936" y="121750"/>
                </a:lnTo>
                <a:lnTo>
                  <a:pt x="118820" y="121172"/>
                </a:lnTo>
                <a:lnTo>
                  <a:pt x="123028" y="119834"/>
                </a:lnTo>
                <a:lnTo>
                  <a:pt x="130244" y="115807"/>
                </a:lnTo>
                <a:lnTo>
                  <a:pt x="134454" y="113400"/>
                </a:lnTo>
                <a:lnTo>
                  <a:pt x="144212" y="108185"/>
                </a:lnTo>
                <a:lnTo>
                  <a:pt x="152359" y="102692"/>
                </a:lnTo>
                <a:lnTo>
                  <a:pt x="159155" y="97076"/>
                </a:lnTo>
                <a:lnTo>
                  <a:pt x="165350" y="91405"/>
                </a:lnTo>
                <a:lnTo>
                  <a:pt x="171279" y="83169"/>
                </a:lnTo>
                <a:lnTo>
                  <a:pt x="177089" y="74112"/>
                </a:lnTo>
                <a:lnTo>
                  <a:pt x="184762" y="63657"/>
                </a:lnTo>
                <a:lnTo>
                  <a:pt x="186891" y="57502"/>
                </a:lnTo>
                <a:lnTo>
                  <a:pt x="188090" y="48682"/>
                </a:lnTo>
                <a:lnTo>
                  <a:pt x="188370" y="40369"/>
                </a:lnTo>
                <a:lnTo>
                  <a:pt x="188585" y="11667"/>
                </a:lnTo>
                <a:lnTo>
                  <a:pt x="188594" y="45"/>
                </a:lnTo>
                <a:lnTo>
                  <a:pt x="188594" y="20400"/>
                </a:lnTo>
                <a:lnTo>
                  <a:pt x="191135" y="28434"/>
                </a:lnTo>
                <a:lnTo>
                  <a:pt x="195438" y="37402"/>
                </a:lnTo>
                <a:lnTo>
                  <a:pt x="200526" y="44563"/>
                </a:lnTo>
                <a:lnTo>
                  <a:pt x="205962" y="53461"/>
                </a:lnTo>
                <a:lnTo>
                  <a:pt x="211553" y="62813"/>
                </a:lnTo>
                <a:lnTo>
                  <a:pt x="217214" y="70144"/>
                </a:lnTo>
                <a:lnTo>
                  <a:pt x="222904" y="79118"/>
                </a:lnTo>
                <a:lnTo>
                  <a:pt x="228608" y="89456"/>
                </a:lnTo>
                <a:lnTo>
                  <a:pt x="237175" y="105986"/>
                </a:lnTo>
                <a:lnTo>
                  <a:pt x="242888" y="117273"/>
                </a:lnTo>
                <a:lnTo>
                  <a:pt x="245745" y="123902"/>
                </a:lnTo>
                <a:lnTo>
                  <a:pt x="248602" y="131179"/>
                </a:lnTo>
                <a:lnTo>
                  <a:pt x="251460" y="138888"/>
                </a:lnTo>
                <a:lnTo>
                  <a:pt x="254317" y="145932"/>
                </a:lnTo>
                <a:lnTo>
                  <a:pt x="257175" y="152533"/>
                </a:lnTo>
                <a:lnTo>
                  <a:pt x="260032" y="158838"/>
                </a:lnTo>
                <a:lnTo>
                  <a:pt x="262890" y="165900"/>
                </a:lnTo>
                <a:lnTo>
                  <a:pt x="268604" y="181366"/>
                </a:lnTo>
                <a:lnTo>
                  <a:pt x="270510" y="188538"/>
                </a:lnTo>
                <a:lnTo>
                  <a:pt x="271780" y="195225"/>
                </a:lnTo>
                <a:lnTo>
                  <a:pt x="272626" y="201587"/>
                </a:lnTo>
                <a:lnTo>
                  <a:pt x="273191" y="207734"/>
                </a:lnTo>
                <a:lnTo>
                  <a:pt x="273567" y="213737"/>
                </a:lnTo>
                <a:lnTo>
                  <a:pt x="273818" y="219644"/>
                </a:lnTo>
                <a:lnTo>
                  <a:pt x="273032" y="226439"/>
                </a:lnTo>
                <a:lnTo>
                  <a:pt x="271557" y="233827"/>
                </a:lnTo>
                <a:lnTo>
                  <a:pt x="269620" y="241610"/>
                </a:lnTo>
                <a:lnTo>
                  <a:pt x="264928" y="252797"/>
                </a:lnTo>
                <a:lnTo>
                  <a:pt x="262344" y="257114"/>
                </a:lnTo>
                <a:lnTo>
                  <a:pt x="259472" y="266991"/>
                </a:lnTo>
                <a:lnTo>
                  <a:pt x="258706" y="272291"/>
                </a:lnTo>
                <a:lnTo>
                  <a:pt x="256291" y="277730"/>
                </a:lnTo>
                <a:lnTo>
                  <a:pt x="248527" y="288853"/>
                </a:lnTo>
                <a:lnTo>
                  <a:pt x="244742" y="294487"/>
                </a:lnTo>
                <a:lnTo>
                  <a:pt x="241266" y="300147"/>
                </a:lnTo>
                <a:lnTo>
                  <a:pt x="237996" y="305825"/>
                </a:lnTo>
                <a:lnTo>
                  <a:pt x="233911" y="310564"/>
                </a:lnTo>
                <a:lnTo>
                  <a:pt x="229283" y="314675"/>
                </a:lnTo>
                <a:lnTo>
                  <a:pt x="224293" y="318368"/>
                </a:lnTo>
                <a:lnTo>
                  <a:pt x="219061" y="321783"/>
                </a:lnTo>
                <a:lnTo>
                  <a:pt x="213668" y="325012"/>
                </a:lnTo>
                <a:lnTo>
                  <a:pt x="208168" y="328117"/>
                </a:lnTo>
                <a:lnTo>
                  <a:pt x="196976" y="334107"/>
                </a:lnTo>
                <a:lnTo>
                  <a:pt x="191325" y="337038"/>
                </a:lnTo>
                <a:lnTo>
                  <a:pt x="186605" y="339945"/>
                </a:lnTo>
                <a:lnTo>
                  <a:pt x="178820" y="345714"/>
                </a:lnTo>
                <a:lnTo>
                  <a:pt x="173506" y="347634"/>
                </a:lnTo>
                <a:lnTo>
                  <a:pt x="167106" y="348913"/>
                </a:lnTo>
                <a:lnTo>
                  <a:pt x="159981" y="349766"/>
                </a:lnTo>
                <a:lnTo>
                  <a:pt x="154279" y="351288"/>
                </a:lnTo>
                <a:lnTo>
                  <a:pt x="149525" y="353254"/>
                </a:lnTo>
                <a:lnTo>
                  <a:pt x="145403" y="355518"/>
                </a:lnTo>
                <a:lnTo>
                  <a:pt x="140750" y="357027"/>
                </a:lnTo>
                <a:lnTo>
                  <a:pt x="135743" y="358033"/>
                </a:lnTo>
                <a:lnTo>
                  <a:pt x="130500" y="358704"/>
                </a:lnTo>
                <a:lnTo>
                  <a:pt x="125100" y="359151"/>
                </a:lnTo>
                <a:lnTo>
                  <a:pt x="119595" y="359449"/>
                </a:lnTo>
                <a:lnTo>
                  <a:pt x="105285" y="359869"/>
                </a:lnTo>
                <a:lnTo>
                  <a:pt x="87948" y="360022"/>
                </a:lnTo>
                <a:lnTo>
                  <a:pt x="17144" y="3600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141"/>
          <p:cNvSpPr/>
          <p:nvPr/>
        </p:nvSpPr>
        <p:spPr>
          <a:xfrm>
            <a:off x="3234721" y="3480435"/>
            <a:ext cx="222855" cy="145733"/>
          </a:xfrm>
          <a:custGeom>
            <a:avLst/>
            <a:gdLst/>
            <a:ahLst/>
            <a:cxnLst/>
            <a:rect l="0" t="0" r="0" b="0"/>
            <a:pathLst>
              <a:path w="222855" h="145733">
                <a:moveTo>
                  <a:pt x="17113" y="0"/>
                </a:moveTo>
                <a:lnTo>
                  <a:pt x="17113" y="45730"/>
                </a:lnTo>
                <a:lnTo>
                  <a:pt x="16161" y="49537"/>
                </a:lnTo>
                <a:lnTo>
                  <a:pt x="14573" y="53979"/>
                </a:lnTo>
                <a:lnTo>
                  <a:pt x="12563" y="58846"/>
                </a:lnTo>
                <a:lnTo>
                  <a:pt x="11222" y="63043"/>
                </a:lnTo>
                <a:lnTo>
                  <a:pt x="10328" y="66794"/>
                </a:lnTo>
                <a:lnTo>
                  <a:pt x="9733" y="70247"/>
                </a:lnTo>
                <a:lnTo>
                  <a:pt x="9336" y="73501"/>
                </a:lnTo>
                <a:lnTo>
                  <a:pt x="9071" y="76623"/>
                </a:lnTo>
                <a:lnTo>
                  <a:pt x="8894" y="79657"/>
                </a:lnTo>
                <a:lnTo>
                  <a:pt x="7824" y="82632"/>
                </a:lnTo>
                <a:lnTo>
                  <a:pt x="6158" y="85568"/>
                </a:lnTo>
                <a:lnTo>
                  <a:pt x="4095" y="88478"/>
                </a:lnTo>
                <a:lnTo>
                  <a:pt x="2719" y="92322"/>
                </a:lnTo>
                <a:lnTo>
                  <a:pt x="1802" y="96791"/>
                </a:lnTo>
                <a:lnTo>
                  <a:pt x="330" y="108548"/>
                </a:lnTo>
                <a:lnTo>
                  <a:pt x="129" y="112696"/>
                </a:lnTo>
                <a:lnTo>
                  <a:pt x="0" y="118569"/>
                </a:lnTo>
                <a:lnTo>
                  <a:pt x="2523" y="121912"/>
                </a:lnTo>
                <a:lnTo>
                  <a:pt x="4529" y="124137"/>
                </a:lnTo>
                <a:lnTo>
                  <a:pt x="5866" y="126573"/>
                </a:lnTo>
                <a:lnTo>
                  <a:pt x="6758" y="129149"/>
                </a:lnTo>
                <a:lnTo>
                  <a:pt x="7352" y="131820"/>
                </a:lnTo>
                <a:lnTo>
                  <a:pt x="8701" y="133600"/>
                </a:lnTo>
                <a:lnTo>
                  <a:pt x="10553" y="134786"/>
                </a:lnTo>
                <a:lnTo>
                  <a:pt x="15150" y="136105"/>
                </a:lnTo>
                <a:lnTo>
                  <a:pt x="20369" y="136691"/>
                </a:lnTo>
                <a:lnTo>
                  <a:pt x="25863" y="136951"/>
                </a:lnTo>
                <a:lnTo>
                  <a:pt x="34311" y="137098"/>
                </a:lnTo>
                <a:lnTo>
                  <a:pt x="37151" y="137118"/>
                </a:lnTo>
                <a:lnTo>
                  <a:pt x="40949" y="138085"/>
                </a:lnTo>
                <a:lnTo>
                  <a:pt x="45387" y="139681"/>
                </a:lnTo>
                <a:lnTo>
                  <a:pt x="50250" y="141698"/>
                </a:lnTo>
                <a:lnTo>
                  <a:pt x="55397" y="143043"/>
                </a:lnTo>
                <a:lnTo>
                  <a:pt x="60733" y="143939"/>
                </a:lnTo>
                <a:lnTo>
                  <a:pt x="66196" y="144537"/>
                </a:lnTo>
                <a:lnTo>
                  <a:pt x="71743" y="144935"/>
                </a:lnTo>
                <a:lnTo>
                  <a:pt x="77345" y="145201"/>
                </a:lnTo>
                <a:lnTo>
                  <a:pt x="88651" y="145496"/>
                </a:lnTo>
                <a:lnTo>
                  <a:pt x="222854" y="14573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142"/>
          <p:cNvSpPr/>
          <p:nvPr/>
        </p:nvSpPr>
        <p:spPr>
          <a:xfrm>
            <a:off x="3397672" y="3480435"/>
            <a:ext cx="85621" cy="360045"/>
          </a:xfrm>
          <a:custGeom>
            <a:avLst/>
            <a:gdLst/>
            <a:ahLst/>
            <a:cxnLst/>
            <a:rect l="0" t="0" r="0" b="0"/>
            <a:pathLst>
              <a:path w="85621" h="360045">
                <a:moveTo>
                  <a:pt x="8467" y="0"/>
                </a:moveTo>
                <a:lnTo>
                  <a:pt x="248" y="0"/>
                </a:lnTo>
                <a:lnTo>
                  <a:pt x="0" y="4551"/>
                </a:lnTo>
                <a:lnTo>
                  <a:pt x="917" y="6844"/>
                </a:lnTo>
                <a:lnTo>
                  <a:pt x="2482" y="9325"/>
                </a:lnTo>
                <a:lnTo>
                  <a:pt x="4477" y="11932"/>
                </a:lnTo>
                <a:lnTo>
                  <a:pt x="6694" y="17368"/>
                </a:lnTo>
                <a:lnTo>
                  <a:pt x="8632" y="23911"/>
                </a:lnTo>
                <a:lnTo>
                  <a:pt x="10482" y="28323"/>
                </a:lnTo>
                <a:lnTo>
                  <a:pt x="12668" y="33169"/>
                </a:lnTo>
                <a:lnTo>
                  <a:pt x="15097" y="43634"/>
                </a:lnTo>
                <a:lnTo>
                  <a:pt x="15744" y="49092"/>
                </a:lnTo>
                <a:lnTo>
                  <a:pt x="16176" y="55588"/>
                </a:lnTo>
                <a:lnTo>
                  <a:pt x="16464" y="62776"/>
                </a:lnTo>
                <a:lnTo>
                  <a:pt x="16656" y="70426"/>
                </a:lnTo>
                <a:lnTo>
                  <a:pt x="17736" y="78383"/>
                </a:lnTo>
                <a:lnTo>
                  <a:pt x="19409" y="86545"/>
                </a:lnTo>
                <a:lnTo>
                  <a:pt x="21477" y="94844"/>
                </a:lnTo>
                <a:lnTo>
                  <a:pt x="22856" y="103234"/>
                </a:lnTo>
                <a:lnTo>
                  <a:pt x="23774" y="111685"/>
                </a:lnTo>
                <a:lnTo>
                  <a:pt x="24387" y="120177"/>
                </a:lnTo>
                <a:lnTo>
                  <a:pt x="25748" y="128695"/>
                </a:lnTo>
                <a:lnTo>
                  <a:pt x="27608" y="137232"/>
                </a:lnTo>
                <a:lnTo>
                  <a:pt x="29800" y="145780"/>
                </a:lnTo>
                <a:lnTo>
                  <a:pt x="32214" y="154337"/>
                </a:lnTo>
                <a:lnTo>
                  <a:pt x="37436" y="171464"/>
                </a:lnTo>
                <a:lnTo>
                  <a:pt x="39210" y="180031"/>
                </a:lnTo>
                <a:lnTo>
                  <a:pt x="40393" y="188601"/>
                </a:lnTo>
                <a:lnTo>
                  <a:pt x="41181" y="197171"/>
                </a:lnTo>
                <a:lnTo>
                  <a:pt x="42659" y="205743"/>
                </a:lnTo>
                <a:lnTo>
                  <a:pt x="44597" y="214314"/>
                </a:lnTo>
                <a:lnTo>
                  <a:pt x="46841" y="222886"/>
                </a:lnTo>
                <a:lnTo>
                  <a:pt x="48338" y="231458"/>
                </a:lnTo>
                <a:lnTo>
                  <a:pt x="49335" y="240030"/>
                </a:lnTo>
                <a:lnTo>
                  <a:pt x="50000" y="248602"/>
                </a:lnTo>
                <a:lnTo>
                  <a:pt x="51396" y="256222"/>
                </a:lnTo>
                <a:lnTo>
                  <a:pt x="53279" y="263207"/>
                </a:lnTo>
                <a:lnTo>
                  <a:pt x="55487" y="269769"/>
                </a:lnTo>
                <a:lnTo>
                  <a:pt x="56959" y="276048"/>
                </a:lnTo>
                <a:lnTo>
                  <a:pt x="57940" y="282139"/>
                </a:lnTo>
                <a:lnTo>
                  <a:pt x="58594" y="288105"/>
                </a:lnTo>
                <a:lnTo>
                  <a:pt x="59030" y="293988"/>
                </a:lnTo>
                <a:lnTo>
                  <a:pt x="59321" y="299814"/>
                </a:lnTo>
                <a:lnTo>
                  <a:pt x="59515" y="305604"/>
                </a:lnTo>
                <a:lnTo>
                  <a:pt x="60597" y="311368"/>
                </a:lnTo>
                <a:lnTo>
                  <a:pt x="62270" y="317116"/>
                </a:lnTo>
                <a:lnTo>
                  <a:pt x="64339" y="322853"/>
                </a:lnTo>
                <a:lnTo>
                  <a:pt x="66670" y="327631"/>
                </a:lnTo>
                <a:lnTo>
                  <a:pt x="69177" y="331767"/>
                </a:lnTo>
                <a:lnTo>
                  <a:pt x="71800" y="335478"/>
                </a:lnTo>
                <a:lnTo>
                  <a:pt x="73549" y="338905"/>
                </a:lnTo>
                <a:lnTo>
                  <a:pt x="75493" y="345252"/>
                </a:lnTo>
                <a:lnTo>
                  <a:pt x="76963" y="347325"/>
                </a:lnTo>
                <a:lnTo>
                  <a:pt x="78897" y="348708"/>
                </a:lnTo>
                <a:lnTo>
                  <a:pt x="81138" y="349629"/>
                </a:lnTo>
                <a:lnTo>
                  <a:pt x="82632" y="351196"/>
                </a:lnTo>
                <a:lnTo>
                  <a:pt x="83628" y="353193"/>
                </a:lnTo>
                <a:lnTo>
                  <a:pt x="85620" y="36004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143"/>
          <p:cNvSpPr/>
          <p:nvPr/>
        </p:nvSpPr>
        <p:spPr>
          <a:xfrm>
            <a:off x="3551872" y="3506549"/>
            <a:ext cx="274321" cy="282497"/>
          </a:xfrm>
          <a:custGeom>
            <a:avLst/>
            <a:gdLst/>
            <a:ahLst/>
            <a:cxnLst/>
            <a:rect l="0" t="0" r="0" b="0"/>
            <a:pathLst>
              <a:path w="274321" h="282497">
                <a:moveTo>
                  <a:pt x="0" y="59611"/>
                </a:moveTo>
                <a:lnTo>
                  <a:pt x="0" y="47679"/>
                </a:lnTo>
                <a:lnTo>
                  <a:pt x="953" y="44988"/>
                </a:lnTo>
                <a:lnTo>
                  <a:pt x="4551" y="39459"/>
                </a:lnTo>
                <a:lnTo>
                  <a:pt x="11932" y="30992"/>
                </a:lnTo>
                <a:lnTo>
                  <a:pt x="19908" y="25301"/>
                </a:lnTo>
                <a:lnTo>
                  <a:pt x="24702" y="22450"/>
                </a:lnTo>
                <a:lnTo>
                  <a:pt x="29803" y="19597"/>
                </a:lnTo>
                <a:lnTo>
                  <a:pt x="40551" y="13887"/>
                </a:lnTo>
                <a:lnTo>
                  <a:pt x="46084" y="11983"/>
                </a:lnTo>
                <a:lnTo>
                  <a:pt x="51678" y="10714"/>
                </a:lnTo>
                <a:lnTo>
                  <a:pt x="57312" y="9868"/>
                </a:lnTo>
                <a:lnTo>
                  <a:pt x="62973" y="8351"/>
                </a:lnTo>
                <a:lnTo>
                  <a:pt x="68652" y="6388"/>
                </a:lnTo>
                <a:lnTo>
                  <a:pt x="74343" y="4127"/>
                </a:lnTo>
                <a:lnTo>
                  <a:pt x="80042" y="2618"/>
                </a:lnTo>
                <a:lnTo>
                  <a:pt x="85747" y="1613"/>
                </a:lnTo>
                <a:lnTo>
                  <a:pt x="91454" y="943"/>
                </a:lnTo>
                <a:lnTo>
                  <a:pt x="97165" y="497"/>
                </a:lnTo>
                <a:lnTo>
                  <a:pt x="102876" y="199"/>
                </a:lnTo>
                <a:lnTo>
                  <a:pt x="108589" y="0"/>
                </a:lnTo>
                <a:lnTo>
                  <a:pt x="115255" y="821"/>
                </a:lnTo>
                <a:lnTo>
                  <a:pt x="122557" y="2320"/>
                </a:lnTo>
                <a:lnTo>
                  <a:pt x="130282" y="4271"/>
                </a:lnTo>
                <a:lnTo>
                  <a:pt x="137337" y="5573"/>
                </a:lnTo>
                <a:lnTo>
                  <a:pt x="143946" y="6441"/>
                </a:lnTo>
                <a:lnTo>
                  <a:pt x="150256" y="7019"/>
                </a:lnTo>
                <a:lnTo>
                  <a:pt x="156369" y="8357"/>
                </a:lnTo>
                <a:lnTo>
                  <a:pt x="162348" y="10201"/>
                </a:lnTo>
                <a:lnTo>
                  <a:pt x="168240" y="12384"/>
                </a:lnTo>
                <a:lnTo>
                  <a:pt x="174072" y="14791"/>
                </a:lnTo>
                <a:lnTo>
                  <a:pt x="179866" y="17349"/>
                </a:lnTo>
                <a:lnTo>
                  <a:pt x="185633" y="20006"/>
                </a:lnTo>
                <a:lnTo>
                  <a:pt x="190430" y="23682"/>
                </a:lnTo>
                <a:lnTo>
                  <a:pt x="194581" y="28039"/>
                </a:lnTo>
                <a:lnTo>
                  <a:pt x="198301" y="32848"/>
                </a:lnTo>
                <a:lnTo>
                  <a:pt x="202686" y="37959"/>
                </a:lnTo>
                <a:lnTo>
                  <a:pt x="207514" y="43271"/>
                </a:lnTo>
                <a:lnTo>
                  <a:pt x="212638" y="48718"/>
                </a:lnTo>
                <a:lnTo>
                  <a:pt x="217006" y="54254"/>
                </a:lnTo>
                <a:lnTo>
                  <a:pt x="220870" y="59849"/>
                </a:lnTo>
                <a:lnTo>
                  <a:pt x="224400" y="65484"/>
                </a:lnTo>
                <a:lnTo>
                  <a:pt x="226752" y="71146"/>
                </a:lnTo>
                <a:lnTo>
                  <a:pt x="228321" y="76826"/>
                </a:lnTo>
                <a:lnTo>
                  <a:pt x="229366" y="82518"/>
                </a:lnTo>
                <a:lnTo>
                  <a:pt x="230063" y="89169"/>
                </a:lnTo>
                <a:lnTo>
                  <a:pt x="230528" y="96462"/>
                </a:lnTo>
                <a:lnTo>
                  <a:pt x="230838" y="104180"/>
                </a:lnTo>
                <a:lnTo>
                  <a:pt x="230092" y="112184"/>
                </a:lnTo>
                <a:lnTo>
                  <a:pt x="228642" y="120377"/>
                </a:lnTo>
                <a:lnTo>
                  <a:pt x="226723" y="128696"/>
                </a:lnTo>
                <a:lnTo>
                  <a:pt x="224491" y="137100"/>
                </a:lnTo>
                <a:lnTo>
                  <a:pt x="219471" y="154058"/>
                </a:lnTo>
                <a:lnTo>
                  <a:pt x="211290" y="179670"/>
                </a:lnTo>
                <a:lnTo>
                  <a:pt x="208488" y="187275"/>
                </a:lnTo>
                <a:lnTo>
                  <a:pt x="205667" y="194251"/>
                </a:lnTo>
                <a:lnTo>
                  <a:pt x="202834" y="200805"/>
                </a:lnTo>
                <a:lnTo>
                  <a:pt x="197146" y="213169"/>
                </a:lnTo>
                <a:lnTo>
                  <a:pt x="194295" y="219133"/>
                </a:lnTo>
                <a:lnTo>
                  <a:pt x="190491" y="225014"/>
                </a:lnTo>
                <a:lnTo>
                  <a:pt x="186049" y="230839"/>
                </a:lnTo>
                <a:lnTo>
                  <a:pt x="181183" y="236628"/>
                </a:lnTo>
                <a:lnTo>
                  <a:pt x="176986" y="241440"/>
                </a:lnTo>
                <a:lnTo>
                  <a:pt x="169783" y="249326"/>
                </a:lnTo>
                <a:lnTo>
                  <a:pt x="160373" y="259121"/>
                </a:lnTo>
                <a:lnTo>
                  <a:pt x="156445" y="261198"/>
                </a:lnTo>
                <a:lnTo>
                  <a:pt x="151922" y="262582"/>
                </a:lnTo>
                <a:lnTo>
                  <a:pt x="147001" y="263505"/>
                </a:lnTo>
                <a:lnTo>
                  <a:pt x="138994" y="267071"/>
                </a:lnTo>
                <a:lnTo>
                  <a:pt x="132260" y="270877"/>
                </a:lnTo>
                <a:lnTo>
                  <a:pt x="126092" y="272569"/>
                </a:lnTo>
                <a:lnTo>
                  <a:pt x="117636" y="273322"/>
                </a:lnTo>
                <a:lnTo>
                  <a:pt x="108480" y="273656"/>
                </a:lnTo>
                <a:lnTo>
                  <a:pt x="101236" y="273804"/>
                </a:lnTo>
                <a:lnTo>
                  <a:pt x="97971" y="272892"/>
                </a:lnTo>
                <a:lnTo>
                  <a:pt x="91802" y="269337"/>
                </a:lnTo>
                <a:lnTo>
                  <a:pt x="85886" y="264582"/>
                </a:lnTo>
                <a:lnTo>
                  <a:pt x="80081" y="259294"/>
                </a:lnTo>
                <a:lnTo>
                  <a:pt x="74327" y="253769"/>
                </a:lnTo>
                <a:lnTo>
                  <a:pt x="72412" y="250009"/>
                </a:lnTo>
                <a:lnTo>
                  <a:pt x="71134" y="245598"/>
                </a:lnTo>
                <a:lnTo>
                  <a:pt x="70283" y="240752"/>
                </a:lnTo>
                <a:lnTo>
                  <a:pt x="69337" y="232828"/>
                </a:lnTo>
                <a:lnTo>
                  <a:pt x="68917" y="226131"/>
                </a:lnTo>
                <a:lnTo>
                  <a:pt x="68730" y="219980"/>
                </a:lnTo>
                <a:lnTo>
                  <a:pt x="69632" y="217006"/>
                </a:lnTo>
                <a:lnTo>
                  <a:pt x="74501" y="208269"/>
                </a:lnTo>
                <a:lnTo>
                  <a:pt x="75974" y="202516"/>
                </a:lnTo>
                <a:lnTo>
                  <a:pt x="78272" y="199649"/>
                </a:lnTo>
                <a:lnTo>
                  <a:pt x="85905" y="193922"/>
                </a:lnTo>
                <a:lnTo>
                  <a:pt x="90607" y="192014"/>
                </a:lnTo>
                <a:lnTo>
                  <a:pt x="95647" y="190742"/>
                </a:lnTo>
                <a:lnTo>
                  <a:pt x="100913" y="189894"/>
                </a:lnTo>
                <a:lnTo>
                  <a:pt x="109302" y="188952"/>
                </a:lnTo>
                <a:lnTo>
                  <a:pt x="117159" y="188533"/>
                </a:lnTo>
                <a:lnTo>
                  <a:pt x="132292" y="188297"/>
                </a:lnTo>
                <a:lnTo>
                  <a:pt x="143251" y="188242"/>
                </a:lnTo>
                <a:lnTo>
                  <a:pt x="148841" y="189180"/>
                </a:lnTo>
                <a:lnTo>
                  <a:pt x="154472" y="190758"/>
                </a:lnTo>
                <a:lnTo>
                  <a:pt x="160132" y="192762"/>
                </a:lnTo>
                <a:lnTo>
                  <a:pt x="165809" y="195051"/>
                </a:lnTo>
                <a:lnTo>
                  <a:pt x="171500" y="197529"/>
                </a:lnTo>
                <a:lnTo>
                  <a:pt x="182902" y="202823"/>
                </a:lnTo>
                <a:lnTo>
                  <a:pt x="194320" y="208350"/>
                </a:lnTo>
                <a:lnTo>
                  <a:pt x="199079" y="211158"/>
                </a:lnTo>
                <a:lnTo>
                  <a:pt x="206907" y="216817"/>
                </a:lnTo>
                <a:lnTo>
                  <a:pt x="213561" y="225048"/>
                </a:lnTo>
                <a:lnTo>
                  <a:pt x="216669" y="229910"/>
                </a:lnTo>
                <a:lnTo>
                  <a:pt x="222663" y="237851"/>
                </a:lnTo>
                <a:lnTo>
                  <a:pt x="228501" y="244556"/>
                </a:lnTo>
                <a:lnTo>
                  <a:pt x="234271" y="250711"/>
                </a:lnTo>
                <a:lnTo>
                  <a:pt x="248597" y="265304"/>
                </a:lnTo>
                <a:lnTo>
                  <a:pt x="251456" y="268177"/>
                </a:lnTo>
                <a:lnTo>
                  <a:pt x="254315" y="270092"/>
                </a:lnTo>
                <a:lnTo>
                  <a:pt x="260032" y="272221"/>
                </a:lnTo>
                <a:lnTo>
                  <a:pt x="265747" y="275706"/>
                </a:lnTo>
                <a:lnTo>
                  <a:pt x="274320" y="28249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144"/>
          <p:cNvSpPr/>
          <p:nvPr/>
        </p:nvSpPr>
        <p:spPr>
          <a:xfrm>
            <a:off x="3946207" y="3566160"/>
            <a:ext cx="180023" cy="25718"/>
          </a:xfrm>
          <a:custGeom>
            <a:avLst/>
            <a:gdLst/>
            <a:ahLst/>
            <a:cxnLst/>
            <a:rect l="0" t="0" r="0" b="0"/>
            <a:pathLst>
              <a:path w="180023" h="25718">
                <a:moveTo>
                  <a:pt x="0" y="25717"/>
                </a:moveTo>
                <a:lnTo>
                  <a:pt x="0" y="21166"/>
                </a:lnTo>
                <a:lnTo>
                  <a:pt x="953" y="19826"/>
                </a:lnTo>
                <a:lnTo>
                  <a:pt x="2540" y="18932"/>
                </a:lnTo>
                <a:lnTo>
                  <a:pt x="4551" y="18336"/>
                </a:lnTo>
                <a:lnTo>
                  <a:pt x="9325" y="17674"/>
                </a:lnTo>
                <a:lnTo>
                  <a:pt x="14622" y="17380"/>
                </a:lnTo>
                <a:lnTo>
                  <a:pt x="20151" y="17249"/>
                </a:lnTo>
                <a:lnTo>
                  <a:pt x="49092" y="17154"/>
                </a:lnTo>
                <a:lnTo>
                  <a:pt x="54636" y="16198"/>
                </a:lnTo>
                <a:lnTo>
                  <a:pt x="60236" y="14609"/>
                </a:lnTo>
                <a:lnTo>
                  <a:pt x="65875" y="12596"/>
                </a:lnTo>
                <a:lnTo>
                  <a:pt x="71540" y="11255"/>
                </a:lnTo>
                <a:lnTo>
                  <a:pt x="77221" y="10361"/>
                </a:lnTo>
                <a:lnTo>
                  <a:pt x="82912" y="9765"/>
                </a:lnTo>
                <a:lnTo>
                  <a:pt x="89566" y="9367"/>
                </a:lnTo>
                <a:lnTo>
                  <a:pt x="104577" y="8926"/>
                </a:lnTo>
                <a:lnTo>
                  <a:pt x="111628" y="7855"/>
                </a:lnTo>
                <a:lnTo>
                  <a:pt x="118234" y="6189"/>
                </a:lnTo>
                <a:lnTo>
                  <a:pt x="124542" y="4126"/>
                </a:lnTo>
                <a:lnTo>
                  <a:pt x="130653" y="2750"/>
                </a:lnTo>
                <a:lnTo>
                  <a:pt x="136632" y="1833"/>
                </a:lnTo>
                <a:lnTo>
                  <a:pt x="142523" y="1223"/>
                </a:lnTo>
                <a:lnTo>
                  <a:pt x="147403" y="815"/>
                </a:lnTo>
                <a:lnTo>
                  <a:pt x="151609" y="543"/>
                </a:lnTo>
                <a:lnTo>
                  <a:pt x="158821" y="241"/>
                </a:lnTo>
                <a:lnTo>
                  <a:pt x="168237" y="71"/>
                </a:lnTo>
                <a:lnTo>
                  <a:pt x="18002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145"/>
          <p:cNvSpPr/>
          <p:nvPr/>
        </p:nvSpPr>
        <p:spPr>
          <a:xfrm>
            <a:off x="3989070" y="3643312"/>
            <a:ext cx="188596" cy="17146"/>
          </a:xfrm>
          <a:custGeom>
            <a:avLst/>
            <a:gdLst/>
            <a:ahLst/>
            <a:cxnLst/>
            <a:rect l="0" t="0" r="0" b="0"/>
            <a:pathLst>
              <a:path w="188596" h="17146">
                <a:moveTo>
                  <a:pt x="0" y="17145"/>
                </a:moveTo>
                <a:lnTo>
                  <a:pt x="4550" y="17145"/>
                </a:lnTo>
                <a:lnTo>
                  <a:pt x="6843" y="16192"/>
                </a:lnTo>
                <a:lnTo>
                  <a:pt x="9324" y="14605"/>
                </a:lnTo>
                <a:lnTo>
                  <a:pt x="11931" y="12594"/>
                </a:lnTo>
                <a:lnTo>
                  <a:pt x="14622" y="11254"/>
                </a:lnTo>
                <a:lnTo>
                  <a:pt x="17368" y="10360"/>
                </a:lnTo>
                <a:lnTo>
                  <a:pt x="20150" y="9764"/>
                </a:lnTo>
                <a:lnTo>
                  <a:pt x="24864" y="9367"/>
                </a:lnTo>
                <a:lnTo>
                  <a:pt x="30863" y="9102"/>
                </a:lnTo>
                <a:lnTo>
                  <a:pt x="50419" y="8730"/>
                </a:lnTo>
                <a:lnTo>
                  <a:pt x="56472" y="8677"/>
                </a:lnTo>
                <a:lnTo>
                  <a:pt x="63365" y="7690"/>
                </a:lnTo>
                <a:lnTo>
                  <a:pt x="70819" y="6079"/>
                </a:lnTo>
                <a:lnTo>
                  <a:pt x="78645" y="4053"/>
                </a:lnTo>
                <a:lnTo>
                  <a:pt x="85767" y="2702"/>
                </a:lnTo>
                <a:lnTo>
                  <a:pt x="92421" y="1801"/>
                </a:lnTo>
                <a:lnTo>
                  <a:pt x="98761" y="1201"/>
                </a:lnTo>
                <a:lnTo>
                  <a:pt x="105845" y="801"/>
                </a:lnTo>
                <a:lnTo>
                  <a:pt x="121337" y="356"/>
                </a:lnTo>
                <a:lnTo>
                  <a:pt x="159634" y="31"/>
                </a:lnTo>
                <a:lnTo>
                  <a:pt x="18859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146"/>
          <p:cNvSpPr/>
          <p:nvPr/>
        </p:nvSpPr>
        <p:spPr>
          <a:xfrm>
            <a:off x="4314834" y="3471862"/>
            <a:ext cx="222478" cy="265749"/>
          </a:xfrm>
          <a:custGeom>
            <a:avLst/>
            <a:gdLst/>
            <a:ahLst/>
            <a:cxnLst/>
            <a:rect l="0" t="0" r="0" b="0"/>
            <a:pathLst>
              <a:path w="222478" h="265749">
                <a:moveTo>
                  <a:pt x="8563" y="0"/>
                </a:moveTo>
                <a:lnTo>
                  <a:pt x="8563" y="24702"/>
                </a:lnTo>
                <a:lnTo>
                  <a:pt x="7611" y="28851"/>
                </a:lnTo>
                <a:lnTo>
                  <a:pt x="4012" y="36000"/>
                </a:lnTo>
                <a:lnTo>
                  <a:pt x="2671" y="40193"/>
                </a:lnTo>
                <a:lnTo>
                  <a:pt x="1778" y="44893"/>
                </a:lnTo>
                <a:lnTo>
                  <a:pt x="1182" y="49931"/>
                </a:lnTo>
                <a:lnTo>
                  <a:pt x="785" y="56147"/>
                </a:lnTo>
                <a:lnTo>
                  <a:pt x="520" y="63149"/>
                </a:lnTo>
                <a:lnTo>
                  <a:pt x="147" y="84116"/>
                </a:lnTo>
                <a:lnTo>
                  <a:pt x="0" y="130187"/>
                </a:lnTo>
                <a:lnTo>
                  <a:pt x="949" y="137274"/>
                </a:lnTo>
                <a:lnTo>
                  <a:pt x="2535" y="143903"/>
                </a:lnTo>
                <a:lnTo>
                  <a:pt x="4544" y="150228"/>
                </a:lnTo>
                <a:lnTo>
                  <a:pt x="5884" y="156349"/>
                </a:lnTo>
                <a:lnTo>
                  <a:pt x="6777" y="162336"/>
                </a:lnTo>
                <a:lnTo>
                  <a:pt x="7372" y="168231"/>
                </a:lnTo>
                <a:lnTo>
                  <a:pt x="8721" y="174067"/>
                </a:lnTo>
                <a:lnTo>
                  <a:pt x="10574" y="179862"/>
                </a:lnTo>
                <a:lnTo>
                  <a:pt x="12761" y="185631"/>
                </a:lnTo>
                <a:lnTo>
                  <a:pt x="15172" y="190429"/>
                </a:lnTo>
                <a:lnTo>
                  <a:pt x="23115" y="202685"/>
                </a:lnTo>
                <a:lnTo>
                  <a:pt x="25885" y="207514"/>
                </a:lnTo>
                <a:lnTo>
                  <a:pt x="28684" y="212637"/>
                </a:lnTo>
                <a:lnTo>
                  <a:pt x="32454" y="217006"/>
                </a:lnTo>
                <a:lnTo>
                  <a:pt x="36873" y="220871"/>
                </a:lnTo>
                <a:lnTo>
                  <a:pt x="41724" y="224399"/>
                </a:lnTo>
                <a:lnTo>
                  <a:pt x="45910" y="227705"/>
                </a:lnTo>
                <a:lnTo>
                  <a:pt x="49654" y="230861"/>
                </a:lnTo>
                <a:lnTo>
                  <a:pt x="53102" y="233917"/>
                </a:lnTo>
                <a:lnTo>
                  <a:pt x="57306" y="236907"/>
                </a:lnTo>
                <a:lnTo>
                  <a:pt x="62013" y="239853"/>
                </a:lnTo>
                <a:lnTo>
                  <a:pt x="67056" y="242770"/>
                </a:lnTo>
                <a:lnTo>
                  <a:pt x="77740" y="248550"/>
                </a:lnTo>
                <a:lnTo>
                  <a:pt x="83256" y="251425"/>
                </a:lnTo>
                <a:lnTo>
                  <a:pt x="87886" y="253342"/>
                </a:lnTo>
                <a:lnTo>
                  <a:pt x="91925" y="254620"/>
                </a:lnTo>
                <a:lnTo>
                  <a:pt x="95570" y="255472"/>
                </a:lnTo>
                <a:lnTo>
                  <a:pt x="99905" y="256039"/>
                </a:lnTo>
                <a:lnTo>
                  <a:pt x="104700" y="256418"/>
                </a:lnTo>
                <a:lnTo>
                  <a:pt x="109802" y="256670"/>
                </a:lnTo>
                <a:lnTo>
                  <a:pt x="120551" y="256951"/>
                </a:lnTo>
                <a:lnTo>
                  <a:pt x="142973" y="257131"/>
                </a:lnTo>
                <a:lnTo>
                  <a:pt x="148652" y="256193"/>
                </a:lnTo>
                <a:lnTo>
                  <a:pt x="154343" y="254615"/>
                </a:lnTo>
                <a:lnTo>
                  <a:pt x="160043" y="252611"/>
                </a:lnTo>
                <a:lnTo>
                  <a:pt x="165747" y="250322"/>
                </a:lnTo>
                <a:lnTo>
                  <a:pt x="171454" y="247844"/>
                </a:lnTo>
                <a:lnTo>
                  <a:pt x="177165" y="245240"/>
                </a:lnTo>
                <a:lnTo>
                  <a:pt x="181924" y="242550"/>
                </a:lnTo>
                <a:lnTo>
                  <a:pt x="186050" y="239806"/>
                </a:lnTo>
                <a:lnTo>
                  <a:pt x="189753" y="237023"/>
                </a:lnTo>
                <a:lnTo>
                  <a:pt x="196407" y="228851"/>
                </a:lnTo>
                <a:lnTo>
                  <a:pt x="199515" y="224005"/>
                </a:lnTo>
                <a:lnTo>
                  <a:pt x="205508" y="216080"/>
                </a:lnTo>
                <a:lnTo>
                  <a:pt x="208440" y="212634"/>
                </a:lnTo>
                <a:lnTo>
                  <a:pt x="210394" y="208431"/>
                </a:lnTo>
                <a:lnTo>
                  <a:pt x="211697" y="203724"/>
                </a:lnTo>
                <a:lnTo>
                  <a:pt x="212566" y="198681"/>
                </a:lnTo>
                <a:lnTo>
                  <a:pt x="216071" y="190538"/>
                </a:lnTo>
                <a:lnTo>
                  <a:pt x="218339" y="187033"/>
                </a:lnTo>
                <a:lnTo>
                  <a:pt x="219851" y="182791"/>
                </a:lnTo>
                <a:lnTo>
                  <a:pt x="220860" y="178058"/>
                </a:lnTo>
                <a:lnTo>
                  <a:pt x="221531" y="172998"/>
                </a:lnTo>
                <a:lnTo>
                  <a:pt x="222278" y="164836"/>
                </a:lnTo>
                <a:lnTo>
                  <a:pt x="222477" y="161325"/>
                </a:lnTo>
                <a:lnTo>
                  <a:pt x="221658" y="157080"/>
                </a:lnTo>
                <a:lnTo>
                  <a:pt x="220158" y="152345"/>
                </a:lnTo>
                <a:lnTo>
                  <a:pt x="218207" y="147283"/>
                </a:lnTo>
                <a:lnTo>
                  <a:pt x="216038" y="139119"/>
                </a:lnTo>
                <a:lnTo>
                  <a:pt x="215459" y="135609"/>
                </a:lnTo>
                <a:lnTo>
                  <a:pt x="213169" y="133268"/>
                </a:lnTo>
                <a:lnTo>
                  <a:pt x="209737" y="131708"/>
                </a:lnTo>
                <a:lnTo>
                  <a:pt x="205544" y="130668"/>
                </a:lnTo>
                <a:lnTo>
                  <a:pt x="201796" y="129022"/>
                </a:lnTo>
                <a:lnTo>
                  <a:pt x="195092" y="124653"/>
                </a:lnTo>
                <a:lnTo>
                  <a:pt x="191018" y="123107"/>
                </a:lnTo>
                <a:lnTo>
                  <a:pt x="186397" y="122077"/>
                </a:lnTo>
                <a:lnTo>
                  <a:pt x="181412" y="121389"/>
                </a:lnTo>
                <a:lnTo>
                  <a:pt x="177135" y="121884"/>
                </a:lnTo>
                <a:lnTo>
                  <a:pt x="173332" y="123166"/>
                </a:lnTo>
                <a:lnTo>
                  <a:pt x="155833" y="132068"/>
                </a:lnTo>
                <a:lnTo>
                  <a:pt x="151511" y="134718"/>
                </a:lnTo>
                <a:lnTo>
                  <a:pt x="147677" y="137437"/>
                </a:lnTo>
                <a:lnTo>
                  <a:pt x="140876" y="142998"/>
                </a:lnTo>
                <a:lnTo>
                  <a:pt x="134679" y="148645"/>
                </a:lnTo>
                <a:lnTo>
                  <a:pt x="121284" y="161730"/>
                </a:lnTo>
                <a:lnTo>
                  <a:pt x="117048" y="166875"/>
                </a:lnTo>
                <a:lnTo>
                  <a:pt x="113272" y="172210"/>
                </a:lnTo>
                <a:lnTo>
                  <a:pt x="109801" y="177671"/>
                </a:lnTo>
                <a:lnTo>
                  <a:pt x="106535" y="183217"/>
                </a:lnTo>
                <a:lnTo>
                  <a:pt x="103405" y="188820"/>
                </a:lnTo>
                <a:lnTo>
                  <a:pt x="100366" y="194460"/>
                </a:lnTo>
                <a:lnTo>
                  <a:pt x="98340" y="199173"/>
                </a:lnTo>
                <a:lnTo>
                  <a:pt x="96089" y="206949"/>
                </a:lnTo>
                <a:lnTo>
                  <a:pt x="95489" y="211308"/>
                </a:lnTo>
                <a:lnTo>
                  <a:pt x="95089" y="216120"/>
                </a:lnTo>
                <a:lnTo>
                  <a:pt x="94644" y="225593"/>
                </a:lnTo>
                <a:lnTo>
                  <a:pt x="94446" y="232979"/>
                </a:lnTo>
                <a:lnTo>
                  <a:pt x="94335" y="242491"/>
                </a:lnTo>
                <a:lnTo>
                  <a:pt x="95272" y="245481"/>
                </a:lnTo>
                <a:lnTo>
                  <a:pt x="98853" y="251343"/>
                </a:lnTo>
                <a:lnTo>
                  <a:pt x="101141" y="253287"/>
                </a:lnTo>
                <a:lnTo>
                  <a:pt x="103619" y="254583"/>
                </a:lnTo>
                <a:lnTo>
                  <a:pt x="106224" y="255447"/>
                </a:lnTo>
                <a:lnTo>
                  <a:pt x="109866" y="256023"/>
                </a:lnTo>
                <a:lnTo>
                  <a:pt x="114198" y="256407"/>
                </a:lnTo>
                <a:lnTo>
                  <a:pt x="118991" y="256663"/>
                </a:lnTo>
                <a:lnTo>
                  <a:pt x="123140" y="257786"/>
                </a:lnTo>
                <a:lnTo>
                  <a:pt x="126857" y="259487"/>
                </a:lnTo>
                <a:lnTo>
                  <a:pt x="137150" y="26574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147"/>
          <p:cNvSpPr/>
          <p:nvPr/>
        </p:nvSpPr>
        <p:spPr>
          <a:xfrm>
            <a:off x="4614862" y="3523342"/>
            <a:ext cx="253278" cy="402863"/>
          </a:xfrm>
          <a:custGeom>
            <a:avLst/>
            <a:gdLst/>
            <a:ahLst/>
            <a:cxnLst/>
            <a:rect l="0" t="0" r="0" b="0"/>
            <a:pathLst>
              <a:path w="253278" h="402863">
                <a:moveTo>
                  <a:pt x="42863" y="25673"/>
                </a:moveTo>
                <a:lnTo>
                  <a:pt x="42863" y="41595"/>
                </a:lnTo>
                <a:lnTo>
                  <a:pt x="47413" y="51557"/>
                </a:lnTo>
                <a:lnTo>
                  <a:pt x="49648" y="58767"/>
                </a:lnTo>
                <a:lnTo>
                  <a:pt x="51593" y="66098"/>
                </a:lnTo>
                <a:lnTo>
                  <a:pt x="55633" y="75707"/>
                </a:lnTo>
                <a:lnTo>
                  <a:pt x="60603" y="86328"/>
                </a:lnTo>
                <a:lnTo>
                  <a:pt x="65035" y="97398"/>
                </a:lnTo>
                <a:lnTo>
                  <a:pt x="67004" y="108668"/>
                </a:lnTo>
                <a:lnTo>
                  <a:pt x="70420" y="117487"/>
                </a:lnTo>
                <a:lnTo>
                  <a:pt x="77698" y="127807"/>
                </a:lnTo>
                <a:lnTo>
                  <a:pt x="83110" y="134883"/>
                </a:lnTo>
                <a:lnTo>
                  <a:pt x="88690" y="144378"/>
                </a:lnTo>
                <a:lnTo>
                  <a:pt x="91512" y="147672"/>
                </a:lnTo>
                <a:lnTo>
                  <a:pt x="94346" y="149868"/>
                </a:lnTo>
                <a:lnTo>
                  <a:pt x="97187" y="151332"/>
                </a:lnTo>
                <a:lnTo>
                  <a:pt x="100986" y="152308"/>
                </a:lnTo>
                <a:lnTo>
                  <a:pt x="105424" y="152959"/>
                </a:lnTo>
                <a:lnTo>
                  <a:pt x="110288" y="153392"/>
                </a:lnTo>
                <a:lnTo>
                  <a:pt x="114483" y="153682"/>
                </a:lnTo>
                <a:lnTo>
                  <a:pt x="121684" y="154003"/>
                </a:lnTo>
                <a:lnTo>
                  <a:pt x="131093" y="154184"/>
                </a:lnTo>
                <a:lnTo>
                  <a:pt x="134068" y="153257"/>
                </a:lnTo>
                <a:lnTo>
                  <a:pt x="139913" y="149687"/>
                </a:lnTo>
                <a:lnTo>
                  <a:pt x="145686" y="144925"/>
                </a:lnTo>
                <a:lnTo>
                  <a:pt x="152379" y="138681"/>
                </a:lnTo>
                <a:lnTo>
                  <a:pt x="161704" y="129556"/>
                </a:lnTo>
                <a:lnTo>
                  <a:pt x="165905" y="124456"/>
                </a:lnTo>
                <a:lnTo>
                  <a:pt x="173113" y="113709"/>
                </a:lnTo>
                <a:lnTo>
                  <a:pt x="179492" y="102582"/>
                </a:lnTo>
                <a:lnTo>
                  <a:pt x="185502" y="91287"/>
                </a:lnTo>
                <a:lnTo>
                  <a:pt x="191348" y="79917"/>
                </a:lnTo>
                <a:lnTo>
                  <a:pt x="197121" y="71054"/>
                </a:lnTo>
                <a:lnTo>
                  <a:pt x="199994" y="67357"/>
                </a:lnTo>
                <a:lnTo>
                  <a:pt x="201909" y="62987"/>
                </a:lnTo>
                <a:lnTo>
                  <a:pt x="204038" y="53052"/>
                </a:lnTo>
                <a:lnTo>
                  <a:pt x="204983" y="42286"/>
                </a:lnTo>
                <a:lnTo>
                  <a:pt x="205403" y="32104"/>
                </a:lnTo>
                <a:lnTo>
                  <a:pt x="205641" y="21017"/>
                </a:lnTo>
                <a:lnTo>
                  <a:pt x="205727" y="5810"/>
                </a:lnTo>
                <a:lnTo>
                  <a:pt x="204779" y="3858"/>
                </a:lnTo>
                <a:lnTo>
                  <a:pt x="203195" y="2557"/>
                </a:lnTo>
                <a:lnTo>
                  <a:pt x="197272" y="0"/>
                </a:lnTo>
                <a:lnTo>
                  <a:pt x="197177" y="11891"/>
                </a:lnTo>
                <a:lnTo>
                  <a:pt x="198126" y="14580"/>
                </a:lnTo>
                <a:lnTo>
                  <a:pt x="201721" y="20107"/>
                </a:lnTo>
                <a:lnTo>
                  <a:pt x="203954" y="28279"/>
                </a:lnTo>
                <a:lnTo>
                  <a:pt x="205899" y="38261"/>
                </a:lnTo>
                <a:lnTo>
                  <a:pt x="209938" y="49047"/>
                </a:lnTo>
                <a:lnTo>
                  <a:pt x="211396" y="55543"/>
                </a:lnTo>
                <a:lnTo>
                  <a:pt x="212368" y="62732"/>
                </a:lnTo>
                <a:lnTo>
                  <a:pt x="213016" y="70381"/>
                </a:lnTo>
                <a:lnTo>
                  <a:pt x="214401" y="77386"/>
                </a:lnTo>
                <a:lnTo>
                  <a:pt x="216277" y="83961"/>
                </a:lnTo>
                <a:lnTo>
                  <a:pt x="231630" y="129144"/>
                </a:lnTo>
                <a:lnTo>
                  <a:pt x="234430" y="137516"/>
                </a:lnTo>
                <a:lnTo>
                  <a:pt x="236297" y="145955"/>
                </a:lnTo>
                <a:lnTo>
                  <a:pt x="237541" y="154438"/>
                </a:lnTo>
                <a:lnTo>
                  <a:pt x="238371" y="162951"/>
                </a:lnTo>
                <a:lnTo>
                  <a:pt x="239877" y="171484"/>
                </a:lnTo>
                <a:lnTo>
                  <a:pt x="241833" y="180030"/>
                </a:lnTo>
                <a:lnTo>
                  <a:pt x="244089" y="188585"/>
                </a:lnTo>
                <a:lnTo>
                  <a:pt x="245594" y="197146"/>
                </a:lnTo>
                <a:lnTo>
                  <a:pt x="246597" y="205711"/>
                </a:lnTo>
                <a:lnTo>
                  <a:pt x="247265" y="214278"/>
                </a:lnTo>
                <a:lnTo>
                  <a:pt x="248664" y="222847"/>
                </a:lnTo>
                <a:lnTo>
                  <a:pt x="250548" y="231417"/>
                </a:lnTo>
                <a:lnTo>
                  <a:pt x="252757" y="239988"/>
                </a:lnTo>
                <a:lnTo>
                  <a:pt x="253277" y="248560"/>
                </a:lnTo>
                <a:lnTo>
                  <a:pt x="252671" y="257131"/>
                </a:lnTo>
                <a:lnTo>
                  <a:pt x="251315" y="265704"/>
                </a:lnTo>
                <a:lnTo>
                  <a:pt x="250411" y="274276"/>
                </a:lnTo>
                <a:lnTo>
                  <a:pt x="249808" y="282848"/>
                </a:lnTo>
                <a:lnTo>
                  <a:pt x="249406" y="291420"/>
                </a:lnTo>
                <a:lnTo>
                  <a:pt x="248186" y="299040"/>
                </a:lnTo>
                <a:lnTo>
                  <a:pt x="246419" y="306025"/>
                </a:lnTo>
                <a:lnTo>
                  <a:pt x="244290" y="312587"/>
                </a:lnTo>
                <a:lnTo>
                  <a:pt x="241924" y="324957"/>
                </a:lnTo>
                <a:lnTo>
                  <a:pt x="241293" y="330923"/>
                </a:lnTo>
                <a:lnTo>
                  <a:pt x="238966" y="336806"/>
                </a:lnTo>
                <a:lnTo>
                  <a:pt x="231303" y="348422"/>
                </a:lnTo>
                <a:lnTo>
                  <a:pt x="224086" y="359934"/>
                </a:lnTo>
                <a:lnTo>
                  <a:pt x="220828" y="365671"/>
                </a:lnTo>
                <a:lnTo>
                  <a:pt x="216751" y="370449"/>
                </a:lnTo>
                <a:lnTo>
                  <a:pt x="212129" y="374585"/>
                </a:lnTo>
                <a:lnTo>
                  <a:pt x="207142" y="378296"/>
                </a:lnTo>
                <a:lnTo>
                  <a:pt x="200959" y="381723"/>
                </a:lnTo>
                <a:lnTo>
                  <a:pt x="193980" y="384959"/>
                </a:lnTo>
                <a:lnTo>
                  <a:pt x="186470" y="388070"/>
                </a:lnTo>
                <a:lnTo>
                  <a:pt x="179558" y="391096"/>
                </a:lnTo>
                <a:lnTo>
                  <a:pt x="166799" y="396998"/>
                </a:lnTo>
                <a:lnTo>
                  <a:pt x="160729" y="398953"/>
                </a:lnTo>
                <a:lnTo>
                  <a:pt x="154778" y="400256"/>
                </a:lnTo>
                <a:lnTo>
                  <a:pt x="148905" y="401125"/>
                </a:lnTo>
                <a:lnTo>
                  <a:pt x="142133" y="401704"/>
                </a:lnTo>
                <a:lnTo>
                  <a:pt x="134760" y="402090"/>
                </a:lnTo>
                <a:lnTo>
                  <a:pt x="119901" y="402519"/>
                </a:lnTo>
                <a:lnTo>
                  <a:pt x="88944" y="402817"/>
                </a:lnTo>
                <a:lnTo>
                  <a:pt x="5366" y="402862"/>
                </a:lnTo>
                <a:lnTo>
                  <a:pt x="3577" y="401910"/>
                </a:lnTo>
                <a:lnTo>
                  <a:pt x="2385" y="400323"/>
                </a:lnTo>
                <a:lnTo>
                  <a:pt x="0" y="3942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148"/>
          <p:cNvSpPr/>
          <p:nvPr/>
        </p:nvSpPr>
        <p:spPr>
          <a:xfrm>
            <a:off x="4203382" y="3797617"/>
            <a:ext cx="737236" cy="76800"/>
          </a:xfrm>
          <a:custGeom>
            <a:avLst/>
            <a:gdLst/>
            <a:ahLst/>
            <a:cxnLst/>
            <a:rect l="0" t="0" r="0" b="0"/>
            <a:pathLst>
              <a:path w="737236" h="76800">
                <a:moveTo>
                  <a:pt x="0" y="68580"/>
                </a:moveTo>
                <a:lnTo>
                  <a:pt x="11932" y="68580"/>
                </a:lnTo>
                <a:lnTo>
                  <a:pt x="14622" y="69533"/>
                </a:lnTo>
                <a:lnTo>
                  <a:pt x="17368" y="71120"/>
                </a:lnTo>
                <a:lnTo>
                  <a:pt x="20151" y="73131"/>
                </a:lnTo>
                <a:lnTo>
                  <a:pt x="28324" y="75365"/>
                </a:lnTo>
                <a:lnTo>
                  <a:pt x="49092" y="76799"/>
                </a:lnTo>
                <a:lnTo>
                  <a:pt x="60236" y="74455"/>
                </a:lnTo>
                <a:lnTo>
                  <a:pt x="65875" y="72497"/>
                </a:lnTo>
                <a:lnTo>
                  <a:pt x="79760" y="70321"/>
                </a:lnTo>
                <a:lnTo>
                  <a:pt x="95456" y="69354"/>
                </a:lnTo>
                <a:lnTo>
                  <a:pt x="111957" y="68924"/>
                </a:lnTo>
                <a:lnTo>
                  <a:pt x="121311" y="67857"/>
                </a:lnTo>
                <a:lnTo>
                  <a:pt x="131356" y="66193"/>
                </a:lnTo>
                <a:lnTo>
                  <a:pt x="141864" y="64131"/>
                </a:lnTo>
                <a:lnTo>
                  <a:pt x="151725" y="61804"/>
                </a:lnTo>
                <a:lnTo>
                  <a:pt x="161158" y="59301"/>
                </a:lnTo>
                <a:lnTo>
                  <a:pt x="170304" y="56679"/>
                </a:lnTo>
                <a:lnTo>
                  <a:pt x="181163" y="53978"/>
                </a:lnTo>
                <a:lnTo>
                  <a:pt x="267936" y="34272"/>
                </a:lnTo>
                <a:lnTo>
                  <a:pt x="281494" y="31420"/>
                </a:lnTo>
                <a:lnTo>
                  <a:pt x="295296" y="29519"/>
                </a:lnTo>
                <a:lnTo>
                  <a:pt x="309259" y="28252"/>
                </a:lnTo>
                <a:lnTo>
                  <a:pt x="323330" y="27407"/>
                </a:lnTo>
                <a:lnTo>
                  <a:pt x="337473" y="25891"/>
                </a:lnTo>
                <a:lnTo>
                  <a:pt x="351665" y="23929"/>
                </a:lnTo>
                <a:lnTo>
                  <a:pt x="380133" y="19208"/>
                </a:lnTo>
                <a:lnTo>
                  <a:pt x="408660" y="13934"/>
                </a:lnTo>
                <a:lnTo>
                  <a:pt x="422936" y="12147"/>
                </a:lnTo>
                <a:lnTo>
                  <a:pt x="437214" y="10955"/>
                </a:lnTo>
                <a:lnTo>
                  <a:pt x="451496" y="10161"/>
                </a:lnTo>
                <a:lnTo>
                  <a:pt x="480065" y="9279"/>
                </a:lnTo>
                <a:lnTo>
                  <a:pt x="494351" y="9044"/>
                </a:lnTo>
                <a:lnTo>
                  <a:pt x="508637" y="7934"/>
                </a:lnTo>
                <a:lnTo>
                  <a:pt x="522924" y="6242"/>
                </a:lnTo>
                <a:lnTo>
                  <a:pt x="537211" y="4161"/>
                </a:lnTo>
                <a:lnTo>
                  <a:pt x="550546" y="2774"/>
                </a:lnTo>
                <a:lnTo>
                  <a:pt x="563245" y="1849"/>
                </a:lnTo>
                <a:lnTo>
                  <a:pt x="575522" y="1233"/>
                </a:lnTo>
                <a:lnTo>
                  <a:pt x="599322" y="548"/>
                </a:lnTo>
                <a:lnTo>
                  <a:pt x="670939" y="32"/>
                </a:lnTo>
                <a:lnTo>
                  <a:pt x="737235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149"/>
          <p:cNvSpPr/>
          <p:nvPr/>
        </p:nvSpPr>
        <p:spPr>
          <a:xfrm>
            <a:off x="4366259" y="3909060"/>
            <a:ext cx="222839" cy="265710"/>
          </a:xfrm>
          <a:custGeom>
            <a:avLst/>
            <a:gdLst/>
            <a:ahLst/>
            <a:cxnLst/>
            <a:rect l="0" t="0" r="0" b="0"/>
            <a:pathLst>
              <a:path w="222839" h="265710">
                <a:moveTo>
                  <a:pt x="94298" y="0"/>
                </a:moveTo>
                <a:lnTo>
                  <a:pt x="89748" y="0"/>
                </a:lnTo>
                <a:lnTo>
                  <a:pt x="88407" y="952"/>
                </a:lnTo>
                <a:lnTo>
                  <a:pt x="87513" y="2540"/>
                </a:lnTo>
                <a:lnTo>
                  <a:pt x="86079" y="7380"/>
                </a:lnTo>
                <a:lnTo>
                  <a:pt x="81279" y="12770"/>
                </a:lnTo>
                <a:lnTo>
                  <a:pt x="73825" y="20399"/>
                </a:lnTo>
                <a:lnTo>
                  <a:pt x="72077" y="24077"/>
                </a:lnTo>
                <a:lnTo>
                  <a:pt x="70912" y="28434"/>
                </a:lnTo>
                <a:lnTo>
                  <a:pt x="70134" y="33243"/>
                </a:lnTo>
                <a:lnTo>
                  <a:pt x="67711" y="38354"/>
                </a:lnTo>
                <a:lnTo>
                  <a:pt x="64191" y="43667"/>
                </a:lnTo>
                <a:lnTo>
                  <a:pt x="59939" y="49114"/>
                </a:lnTo>
                <a:lnTo>
                  <a:pt x="57105" y="54650"/>
                </a:lnTo>
                <a:lnTo>
                  <a:pt x="55215" y="60246"/>
                </a:lnTo>
                <a:lnTo>
                  <a:pt x="53955" y="65881"/>
                </a:lnTo>
                <a:lnTo>
                  <a:pt x="52163" y="71543"/>
                </a:lnTo>
                <a:lnTo>
                  <a:pt x="50016" y="77223"/>
                </a:lnTo>
                <a:lnTo>
                  <a:pt x="47631" y="82914"/>
                </a:lnTo>
                <a:lnTo>
                  <a:pt x="45089" y="89566"/>
                </a:lnTo>
                <a:lnTo>
                  <a:pt x="39725" y="104577"/>
                </a:lnTo>
                <a:lnTo>
                  <a:pt x="37913" y="111628"/>
                </a:lnTo>
                <a:lnTo>
                  <a:pt x="36706" y="118233"/>
                </a:lnTo>
                <a:lnTo>
                  <a:pt x="35900" y="124542"/>
                </a:lnTo>
                <a:lnTo>
                  <a:pt x="35364" y="130653"/>
                </a:lnTo>
                <a:lnTo>
                  <a:pt x="35006" y="136632"/>
                </a:lnTo>
                <a:lnTo>
                  <a:pt x="34609" y="148355"/>
                </a:lnTo>
                <a:lnTo>
                  <a:pt x="34353" y="173943"/>
                </a:lnTo>
                <a:lnTo>
                  <a:pt x="34332" y="181685"/>
                </a:lnTo>
                <a:lnTo>
                  <a:pt x="35271" y="188751"/>
                </a:lnTo>
                <a:lnTo>
                  <a:pt x="36849" y="195366"/>
                </a:lnTo>
                <a:lnTo>
                  <a:pt x="38853" y="201681"/>
                </a:lnTo>
                <a:lnTo>
                  <a:pt x="41143" y="207797"/>
                </a:lnTo>
                <a:lnTo>
                  <a:pt x="43621" y="213779"/>
                </a:lnTo>
                <a:lnTo>
                  <a:pt x="46226" y="219672"/>
                </a:lnTo>
                <a:lnTo>
                  <a:pt x="48915" y="224553"/>
                </a:lnTo>
                <a:lnTo>
                  <a:pt x="57251" y="236926"/>
                </a:lnTo>
                <a:lnTo>
                  <a:pt x="60075" y="241770"/>
                </a:lnTo>
                <a:lnTo>
                  <a:pt x="62910" y="246905"/>
                </a:lnTo>
                <a:lnTo>
                  <a:pt x="66705" y="250328"/>
                </a:lnTo>
                <a:lnTo>
                  <a:pt x="71140" y="252611"/>
                </a:lnTo>
                <a:lnTo>
                  <a:pt x="76002" y="254132"/>
                </a:lnTo>
                <a:lnTo>
                  <a:pt x="80195" y="256098"/>
                </a:lnTo>
                <a:lnTo>
                  <a:pt x="83944" y="258362"/>
                </a:lnTo>
                <a:lnTo>
                  <a:pt x="87396" y="260824"/>
                </a:lnTo>
                <a:lnTo>
                  <a:pt x="91601" y="262465"/>
                </a:lnTo>
                <a:lnTo>
                  <a:pt x="96310" y="263559"/>
                </a:lnTo>
                <a:lnTo>
                  <a:pt x="101355" y="264288"/>
                </a:lnTo>
                <a:lnTo>
                  <a:pt x="106623" y="264775"/>
                </a:lnTo>
                <a:lnTo>
                  <a:pt x="112040" y="265099"/>
                </a:lnTo>
                <a:lnTo>
                  <a:pt x="123138" y="265459"/>
                </a:lnTo>
                <a:lnTo>
                  <a:pt x="151483" y="265709"/>
                </a:lnTo>
                <a:lnTo>
                  <a:pt x="156234" y="264770"/>
                </a:lnTo>
                <a:lnTo>
                  <a:pt x="160353" y="263190"/>
                </a:lnTo>
                <a:lnTo>
                  <a:pt x="164053" y="261185"/>
                </a:lnTo>
                <a:lnTo>
                  <a:pt x="168424" y="257943"/>
                </a:lnTo>
                <a:lnTo>
                  <a:pt x="173242" y="253877"/>
                </a:lnTo>
                <a:lnTo>
                  <a:pt x="178360" y="249261"/>
                </a:lnTo>
                <a:lnTo>
                  <a:pt x="189126" y="239053"/>
                </a:lnTo>
                <a:lnTo>
                  <a:pt x="194664" y="233663"/>
                </a:lnTo>
                <a:lnTo>
                  <a:pt x="199309" y="228165"/>
                </a:lnTo>
                <a:lnTo>
                  <a:pt x="203358" y="222595"/>
                </a:lnTo>
                <a:lnTo>
                  <a:pt x="207010" y="216977"/>
                </a:lnTo>
                <a:lnTo>
                  <a:pt x="210397" y="212279"/>
                </a:lnTo>
                <a:lnTo>
                  <a:pt x="216700" y="204518"/>
                </a:lnTo>
                <a:lnTo>
                  <a:pt x="220137" y="197894"/>
                </a:lnTo>
                <a:lnTo>
                  <a:pt x="221664" y="191776"/>
                </a:lnTo>
                <a:lnTo>
                  <a:pt x="222342" y="185881"/>
                </a:lnTo>
                <a:lnTo>
                  <a:pt x="222644" y="180086"/>
                </a:lnTo>
                <a:lnTo>
                  <a:pt x="222778" y="174336"/>
                </a:lnTo>
                <a:lnTo>
                  <a:pt x="222838" y="168605"/>
                </a:lnTo>
                <a:lnTo>
                  <a:pt x="220948" y="165743"/>
                </a:lnTo>
                <a:lnTo>
                  <a:pt x="217785" y="162883"/>
                </a:lnTo>
                <a:lnTo>
                  <a:pt x="213770" y="160023"/>
                </a:lnTo>
                <a:lnTo>
                  <a:pt x="210141" y="159069"/>
                </a:lnTo>
                <a:lnTo>
                  <a:pt x="206769" y="159387"/>
                </a:lnTo>
                <a:lnTo>
                  <a:pt x="203569" y="160550"/>
                </a:lnTo>
                <a:lnTo>
                  <a:pt x="199530" y="161326"/>
                </a:lnTo>
                <a:lnTo>
                  <a:pt x="194933" y="161843"/>
                </a:lnTo>
                <a:lnTo>
                  <a:pt x="189963" y="162188"/>
                </a:lnTo>
                <a:lnTo>
                  <a:pt x="184744" y="162417"/>
                </a:lnTo>
                <a:lnTo>
                  <a:pt x="173867" y="162673"/>
                </a:lnTo>
                <a:lnTo>
                  <a:pt x="168299" y="163693"/>
                </a:lnTo>
                <a:lnTo>
                  <a:pt x="162682" y="165326"/>
                </a:lnTo>
                <a:lnTo>
                  <a:pt x="150409" y="169680"/>
                </a:lnTo>
                <a:lnTo>
                  <a:pt x="135429" y="174791"/>
                </a:lnTo>
                <a:lnTo>
                  <a:pt x="128386" y="177487"/>
                </a:lnTo>
                <a:lnTo>
                  <a:pt x="121786" y="180237"/>
                </a:lnTo>
                <a:lnTo>
                  <a:pt x="115481" y="183023"/>
                </a:lnTo>
                <a:lnTo>
                  <a:pt x="103395" y="188658"/>
                </a:lnTo>
                <a:lnTo>
                  <a:pt x="80114" y="200037"/>
                </a:lnTo>
                <a:lnTo>
                  <a:pt x="74365" y="203843"/>
                </a:lnTo>
                <a:lnTo>
                  <a:pt x="68626" y="208285"/>
                </a:lnTo>
                <a:lnTo>
                  <a:pt x="62896" y="213152"/>
                </a:lnTo>
                <a:lnTo>
                  <a:pt x="57171" y="217348"/>
                </a:lnTo>
                <a:lnTo>
                  <a:pt x="51449" y="221099"/>
                </a:lnTo>
                <a:lnTo>
                  <a:pt x="45730" y="224552"/>
                </a:lnTo>
                <a:lnTo>
                  <a:pt x="40011" y="226853"/>
                </a:lnTo>
                <a:lnTo>
                  <a:pt x="34295" y="228388"/>
                </a:lnTo>
                <a:lnTo>
                  <a:pt x="28578" y="229411"/>
                </a:lnTo>
                <a:lnTo>
                  <a:pt x="23815" y="231046"/>
                </a:lnTo>
                <a:lnTo>
                  <a:pt x="19687" y="233088"/>
                </a:lnTo>
                <a:lnTo>
                  <a:pt x="15982" y="235402"/>
                </a:lnTo>
                <a:lnTo>
                  <a:pt x="9326" y="237973"/>
                </a:lnTo>
                <a:lnTo>
                  <a:pt x="0" y="24003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150"/>
          <p:cNvSpPr/>
          <p:nvPr/>
        </p:nvSpPr>
        <p:spPr>
          <a:xfrm>
            <a:off x="3457575" y="3883342"/>
            <a:ext cx="462915" cy="77154"/>
          </a:xfrm>
          <a:custGeom>
            <a:avLst/>
            <a:gdLst/>
            <a:ahLst/>
            <a:cxnLst/>
            <a:rect l="0" t="0" r="0" b="0"/>
            <a:pathLst>
              <a:path w="462915" h="77154">
                <a:moveTo>
                  <a:pt x="0" y="77153"/>
                </a:moveTo>
                <a:lnTo>
                  <a:pt x="40799" y="77153"/>
                </a:lnTo>
                <a:lnTo>
                  <a:pt x="46249" y="76200"/>
                </a:lnTo>
                <a:lnTo>
                  <a:pt x="51788" y="74612"/>
                </a:lnTo>
                <a:lnTo>
                  <a:pt x="63974" y="70309"/>
                </a:lnTo>
                <a:lnTo>
                  <a:pt x="78915" y="65221"/>
                </a:lnTo>
                <a:lnTo>
                  <a:pt x="87852" y="63483"/>
                </a:lnTo>
                <a:lnTo>
                  <a:pt x="97620" y="62325"/>
                </a:lnTo>
                <a:lnTo>
                  <a:pt x="107943" y="61552"/>
                </a:lnTo>
                <a:lnTo>
                  <a:pt x="118634" y="60085"/>
                </a:lnTo>
                <a:lnTo>
                  <a:pt x="129572" y="58154"/>
                </a:lnTo>
                <a:lnTo>
                  <a:pt x="140673" y="55914"/>
                </a:lnTo>
                <a:lnTo>
                  <a:pt x="150932" y="53469"/>
                </a:lnTo>
                <a:lnTo>
                  <a:pt x="160629" y="50886"/>
                </a:lnTo>
                <a:lnTo>
                  <a:pt x="179975" y="45476"/>
                </a:lnTo>
                <a:lnTo>
                  <a:pt x="234685" y="31400"/>
                </a:lnTo>
                <a:lnTo>
                  <a:pt x="259879" y="25703"/>
                </a:lnTo>
                <a:lnTo>
                  <a:pt x="273265" y="22850"/>
                </a:lnTo>
                <a:lnTo>
                  <a:pt x="285046" y="20949"/>
                </a:lnTo>
                <a:lnTo>
                  <a:pt x="295759" y="19681"/>
                </a:lnTo>
                <a:lnTo>
                  <a:pt x="305757" y="18836"/>
                </a:lnTo>
                <a:lnTo>
                  <a:pt x="316233" y="17319"/>
                </a:lnTo>
                <a:lnTo>
                  <a:pt x="327027" y="15356"/>
                </a:lnTo>
                <a:lnTo>
                  <a:pt x="338032" y="13095"/>
                </a:lnTo>
                <a:lnTo>
                  <a:pt x="348227" y="11588"/>
                </a:lnTo>
                <a:lnTo>
                  <a:pt x="357882" y="10583"/>
                </a:lnTo>
                <a:lnTo>
                  <a:pt x="367175" y="9912"/>
                </a:lnTo>
                <a:lnTo>
                  <a:pt x="376228" y="8513"/>
                </a:lnTo>
                <a:lnTo>
                  <a:pt x="385121" y="6628"/>
                </a:lnTo>
                <a:lnTo>
                  <a:pt x="393907" y="4419"/>
                </a:lnTo>
                <a:lnTo>
                  <a:pt x="402622" y="2946"/>
                </a:lnTo>
                <a:lnTo>
                  <a:pt x="411290" y="1964"/>
                </a:lnTo>
                <a:lnTo>
                  <a:pt x="426635" y="873"/>
                </a:lnTo>
                <a:lnTo>
                  <a:pt x="436630" y="388"/>
                </a:lnTo>
                <a:lnTo>
                  <a:pt x="446788" y="172"/>
                </a:lnTo>
                <a:lnTo>
                  <a:pt x="462914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151"/>
          <p:cNvSpPr/>
          <p:nvPr/>
        </p:nvSpPr>
        <p:spPr>
          <a:xfrm>
            <a:off x="3637712" y="3986212"/>
            <a:ext cx="188329" cy="257176"/>
          </a:xfrm>
          <a:custGeom>
            <a:avLst/>
            <a:gdLst/>
            <a:ahLst/>
            <a:cxnLst/>
            <a:rect l="0" t="0" r="0" b="0"/>
            <a:pathLst>
              <a:path w="188329" h="257176">
                <a:moveTo>
                  <a:pt x="42747" y="0"/>
                </a:moveTo>
                <a:lnTo>
                  <a:pt x="35366" y="0"/>
                </a:lnTo>
                <a:lnTo>
                  <a:pt x="34969" y="953"/>
                </a:lnTo>
                <a:lnTo>
                  <a:pt x="34528" y="4551"/>
                </a:lnTo>
                <a:lnTo>
                  <a:pt x="31792" y="11865"/>
                </a:lnTo>
                <a:lnTo>
                  <a:pt x="29729" y="16482"/>
                </a:lnTo>
                <a:lnTo>
                  <a:pt x="27436" y="24153"/>
                </a:lnTo>
                <a:lnTo>
                  <a:pt x="26418" y="31690"/>
                </a:lnTo>
                <a:lnTo>
                  <a:pt x="26146" y="36366"/>
                </a:lnTo>
                <a:lnTo>
                  <a:pt x="25965" y="41389"/>
                </a:lnTo>
                <a:lnTo>
                  <a:pt x="24891" y="46643"/>
                </a:lnTo>
                <a:lnTo>
                  <a:pt x="23223" y="52050"/>
                </a:lnTo>
                <a:lnTo>
                  <a:pt x="21159" y="57560"/>
                </a:lnTo>
                <a:lnTo>
                  <a:pt x="19782" y="63138"/>
                </a:lnTo>
                <a:lnTo>
                  <a:pt x="18865" y="68762"/>
                </a:lnTo>
                <a:lnTo>
                  <a:pt x="18253" y="74417"/>
                </a:lnTo>
                <a:lnTo>
                  <a:pt x="16893" y="81044"/>
                </a:lnTo>
                <a:lnTo>
                  <a:pt x="15034" y="88319"/>
                </a:lnTo>
                <a:lnTo>
                  <a:pt x="12841" y="96027"/>
                </a:lnTo>
                <a:lnTo>
                  <a:pt x="11380" y="103071"/>
                </a:lnTo>
                <a:lnTo>
                  <a:pt x="10406" y="109671"/>
                </a:lnTo>
                <a:lnTo>
                  <a:pt x="9757" y="115977"/>
                </a:lnTo>
                <a:lnTo>
                  <a:pt x="8371" y="122085"/>
                </a:lnTo>
                <a:lnTo>
                  <a:pt x="6495" y="128063"/>
                </a:lnTo>
                <a:lnTo>
                  <a:pt x="4292" y="133952"/>
                </a:lnTo>
                <a:lnTo>
                  <a:pt x="2823" y="139784"/>
                </a:lnTo>
                <a:lnTo>
                  <a:pt x="1843" y="145577"/>
                </a:lnTo>
                <a:lnTo>
                  <a:pt x="1191" y="151344"/>
                </a:lnTo>
                <a:lnTo>
                  <a:pt x="756" y="157094"/>
                </a:lnTo>
                <a:lnTo>
                  <a:pt x="465" y="162832"/>
                </a:lnTo>
                <a:lnTo>
                  <a:pt x="57" y="177469"/>
                </a:lnTo>
                <a:lnTo>
                  <a:pt x="0" y="181178"/>
                </a:lnTo>
                <a:lnTo>
                  <a:pt x="914" y="184603"/>
                </a:lnTo>
                <a:lnTo>
                  <a:pt x="4470" y="190948"/>
                </a:lnTo>
                <a:lnTo>
                  <a:pt x="6752" y="194926"/>
                </a:lnTo>
                <a:lnTo>
                  <a:pt x="15489" y="211384"/>
                </a:lnTo>
                <a:lnTo>
                  <a:pt x="21124" y="217996"/>
                </a:lnTo>
                <a:lnTo>
                  <a:pt x="23569" y="219625"/>
                </a:lnTo>
                <a:lnTo>
                  <a:pt x="28826" y="221436"/>
                </a:lnTo>
                <a:lnTo>
                  <a:pt x="34338" y="224781"/>
                </a:lnTo>
                <a:lnTo>
                  <a:pt x="37141" y="227007"/>
                </a:lnTo>
                <a:lnTo>
                  <a:pt x="40915" y="228490"/>
                </a:lnTo>
                <a:lnTo>
                  <a:pt x="45336" y="229479"/>
                </a:lnTo>
                <a:lnTo>
                  <a:pt x="50188" y="230139"/>
                </a:lnTo>
                <a:lnTo>
                  <a:pt x="55328" y="229626"/>
                </a:lnTo>
                <a:lnTo>
                  <a:pt x="60659" y="228331"/>
                </a:lnTo>
                <a:lnTo>
                  <a:pt x="66119" y="226516"/>
                </a:lnTo>
                <a:lnTo>
                  <a:pt x="70711" y="225306"/>
                </a:lnTo>
                <a:lnTo>
                  <a:pt x="74725" y="224499"/>
                </a:lnTo>
                <a:lnTo>
                  <a:pt x="78353" y="223961"/>
                </a:lnTo>
                <a:lnTo>
                  <a:pt x="82677" y="222650"/>
                </a:lnTo>
                <a:lnTo>
                  <a:pt x="87465" y="220823"/>
                </a:lnTo>
                <a:lnTo>
                  <a:pt x="92561" y="218653"/>
                </a:lnTo>
                <a:lnTo>
                  <a:pt x="103305" y="213702"/>
                </a:lnTo>
                <a:lnTo>
                  <a:pt x="125723" y="202762"/>
                </a:lnTo>
                <a:lnTo>
                  <a:pt x="130450" y="199945"/>
                </a:lnTo>
                <a:lnTo>
                  <a:pt x="134553" y="197114"/>
                </a:lnTo>
                <a:lnTo>
                  <a:pt x="138241" y="194275"/>
                </a:lnTo>
                <a:lnTo>
                  <a:pt x="142605" y="190476"/>
                </a:lnTo>
                <a:lnTo>
                  <a:pt x="147419" y="186039"/>
                </a:lnTo>
                <a:lnTo>
                  <a:pt x="160756" y="173233"/>
                </a:lnTo>
                <a:lnTo>
                  <a:pt x="164283" y="169781"/>
                </a:lnTo>
                <a:lnTo>
                  <a:pt x="167586" y="165575"/>
                </a:lnTo>
                <a:lnTo>
                  <a:pt x="170741" y="160866"/>
                </a:lnTo>
                <a:lnTo>
                  <a:pt x="173796" y="155821"/>
                </a:lnTo>
                <a:lnTo>
                  <a:pt x="176786" y="151506"/>
                </a:lnTo>
                <a:lnTo>
                  <a:pt x="182648" y="144171"/>
                </a:lnTo>
                <a:lnTo>
                  <a:pt x="185888" y="137736"/>
                </a:lnTo>
                <a:lnTo>
                  <a:pt x="187328" y="131701"/>
                </a:lnTo>
                <a:lnTo>
                  <a:pt x="188139" y="123901"/>
                </a:lnTo>
                <a:lnTo>
                  <a:pt x="188328" y="121742"/>
                </a:lnTo>
                <a:lnTo>
                  <a:pt x="185873" y="118243"/>
                </a:lnTo>
                <a:lnTo>
                  <a:pt x="183884" y="115976"/>
                </a:lnTo>
                <a:lnTo>
                  <a:pt x="181606" y="114465"/>
                </a:lnTo>
                <a:lnTo>
                  <a:pt x="176535" y="112786"/>
                </a:lnTo>
                <a:lnTo>
                  <a:pt x="173849" y="113291"/>
                </a:lnTo>
                <a:lnTo>
                  <a:pt x="168325" y="116391"/>
                </a:lnTo>
                <a:lnTo>
                  <a:pt x="164566" y="118552"/>
                </a:lnTo>
                <a:lnTo>
                  <a:pt x="155309" y="123492"/>
                </a:lnTo>
                <a:lnTo>
                  <a:pt x="139388" y="131628"/>
                </a:lnTo>
                <a:lnTo>
                  <a:pt x="133844" y="135377"/>
                </a:lnTo>
                <a:lnTo>
                  <a:pt x="128244" y="139782"/>
                </a:lnTo>
                <a:lnTo>
                  <a:pt x="122605" y="144623"/>
                </a:lnTo>
                <a:lnTo>
                  <a:pt x="116940" y="149755"/>
                </a:lnTo>
                <a:lnTo>
                  <a:pt x="105567" y="160538"/>
                </a:lnTo>
                <a:lnTo>
                  <a:pt x="58727" y="206918"/>
                </a:lnTo>
                <a:lnTo>
                  <a:pt x="55306" y="211287"/>
                </a:lnTo>
                <a:lnTo>
                  <a:pt x="52072" y="216106"/>
                </a:lnTo>
                <a:lnTo>
                  <a:pt x="48964" y="221223"/>
                </a:lnTo>
                <a:lnTo>
                  <a:pt x="45939" y="225587"/>
                </a:lnTo>
                <a:lnTo>
                  <a:pt x="42970" y="229449"/>
                </a:lnTo>
                <a:lnTo>
                  <a:pt x="40039" y="232976"/>
                </a:lnTo>
                <a:lnTo>
                  <a:pt x="36781" y="239435"/>
                </a:lnTo>
                <a:lnTo>
                  <a:pt x="34690" y="246792"/>
                </a:lnTo>
                <a:lnTo>
                  <a:pt x="34404" y="250338"/>
                </a:lnTo>
                <a:lnTo>
                  <a:pt x="34175" y="2571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152"/>
          <p:cNvSpPr/>
          <p:nvPr/>
        </p:nvSpPr>
        <p:spPr>
          <a:xfrm>
            <a:off x="3629025" y="4510850"/>
            <a:ext cx="236140" cy="469382"/>
          </a:xfrm>
          <a:custGeom>
            <a:avLst/>
            <a:gdLst/>
            <a:ahLst/>
            <a:cxnLst/>
            <a:rect l="0" t="0" r="0" b="0"/>
            <a:pathLst>
              <a:path w="236140" h="469382">
                <a:moveTo>
                  <a:pt x="0" y="15429"/>
                </a:moveTo>
                <a:lnTo>
                  <a:pt x="0" y="27361"/>
                </a:lnTo>
                <a:lnTo>
                  <a:pt x="5891" y="45232"/>
                </a:lnTo>
                <a:lnTo>
                  <a:pt x="7380" y="55980"/>
                </a:lnTo>
                <a:lnTo>
                  <a:pt x="10583" y="67107"/>
                </a:lnTo>
                <a:lnTo>
                  <a:pt x="15181" y="79355"/>
                </a:lnTo>
                <a:lnTo>
                  <a:pt x="20399" y="94323"/>
                </a:lnTo>
                <a:lnTo>
                  <a:pt x="25894" y="107961"/>
                </a:lnTo>
                <a:lnTo>
                  <a:pt x="31511" y="120372"/>
                </a:lnTo>
                <a:lnTo>
                  <a:pt x="37182" y="132238"/>
                </a:lnTo>
                <a:lnTo>
                  <a:pt x="40337" y="143862"/>
                </a:lnTo>
                <a:lnTo>
                  <a:pt x="41179" y="149629"/>
                </a:lnTo>
                <a:lnTo>
                  <a:pt x="43645" y="155378"/>
                </a:lnTo>
                <a:lnTo>
                  <a:pt x="47194" y="161116"/>
                </a:lnTo>
                <a:lnTo>
                  <a:pt x="51465" y="166847"/>
                </a:lnTo>
                <a:lnTo>
                  <a:pt x="58751" y="175754"/>
                </a:lnTo>
                <a:lnTo>
                  <a:pt x="62027" y="179462"/>
                </a:lnTo>
                <a:lnTo>
                  <a:pt x="66116" y="182887"/>
                </a:lnTo>
                <a:lnTo>
                  <a:pt x="70747" y="186123"/>
                </a:lnTo>
                <a:lnTo>
                  <a:pt x="75740" y="189232"/>
                </a:lnTo>
                <a:lnTo>
                  <a:pt x="80020" y="192258"/>
                </a:lnTo>
                <a:lnTo>
                  <a:pt x="87317" y="198160"/>
                </a:lnTo>
                <a:lnTo>
                  <a:pt x="91549" y="200115"/>
                </a:lnTo>
                <a:lnTo>
                  <a:pt x="96275" y="201418"/>
                </a:lnTo>
                <a:lnTo>
                  <a:pt x="101331" y="202287"/>
                </a:lnTo>
                <a:lnTo>
                  <a:pt x="105654" y="202866"/>
                </a:lnTo>
                <a:lnTo>
                  <a:pt x="112997" y="203510"/>
                </a:lnTo>
                <a:lnTo>
                  <a:pt x="119436" y="203796"/>
                </a:lnTo>
                <a:lnTo>
                  <a:pt x="128415" y="203957"/>
                </a:lnTo>
                <a:lnTo>
                  <a:pt x="131330" y="203980"/>
                </a:lnTo>
                <a:lnTo>
                  <a:pt x="135178" y="203042"/>
                </a:lnTo>
                <a:lnTo>
                  <a:pt x="139648" y="201465"/>
                </a:lnTo>
                <a:lnTo>
                  <a:pt x="144534" y="199460"/>
                </a:lnTo>
                <a:lnTo>
                  <a:pt x="148743" y="197172"/>
                </a:lnTo>
                <a:lnTo>
                  <a:pt x="155961" y="192089"/>
                </a:lnTo>
                <a:lnTo>
                  <a:pt x="158266" y="189400"/>
                </a:lnTo>
                <a:lnTo>
                  <a:pt x="159803" y="186655"/>
                </a:lnTo>
                <a:lnTo>
                  <a:pt x="160828" y="183873"/>
                </a:lnTo>
                <a:lnTo>
                  <a:pt x="164506" y="178241"/>
                </a:lnTo>
                <a:lnTo>
                  <a:pt x="169316" y="171610"/>
                </a:lnTo>
                <a:lnTo>
                  <a:pt x="174629" y="162313"/>
                </a:lnTo>
                <a:lnTo>
                  <a:pt x="177625" y="151832"/>
                </a:lnTo>
                <a:lnTo>
                  <a:pt x="178957" y="140822"/>
                </a:lnTo>
                <a:lnTo>
                  <a:pt x="179549" y="129580"/>
                </a:lnTo>
                <a:lnTo>
                  <a:pt x="182351" y="115693"/>
                </a:lnTo>
                <a:lnTo>
                  <a:pt x="184433" y="107989"/>
                </a:lnTo>
                <a:lnTo>
                  <a:pt x="186745" y="94350"/>
                </a:lnTo>
                <a:lnTo>
                  <a:pt x="187773" y="81938"/>
                </a:lnTo>
                <a:lnTo>
                  <a:pt x="188229" y="70071"/>
                </a:lnTo>
                <a:lnTo>
                  <a:pt x="188546" y="36948"/>
                </a:lnTo>
                <a:lnTo>
                  <a:pt x="188594" y="0"/>
                </a:lnTo>
                <a:lnTo>
                  <a:pt x="188595" y="11100"/>
                </a:lnTo>
                <a:lnTo>
                  <a:pt x="189547" y="13495"/>
                </a:lnTo>
                <a:lnTo>
                  <a:pt x="194486" y="21419"/>
                </a:lnTo>
                <a:lnTo>
                  <a:pt x="199178" y="35169"/>
                </a:lnTo>
                <a:lnTo>
                  <a:pt x="202823" y="45157"/>
                </a:lnTo>
                <a:lnTo>
                  <a:pt x="204444" y="55947"/>
                </a:lnTo>
                <a:lnTo>
                  <a:pt x="207703" y="69632"/>
                </a:lnTo>
                <a:lnTo>
                  <a:pt x="211375" y="84287"/>
                </a:lnTo>
                <a:lnTo>
                  <a:pt x="213007" y="97150"/>
                </a:lnTo>
                <a:lnTo>
                  <a:pt x="213732" y="111758"/>
                </a:lnTo>
                <a:lnTo>
                  <a:pt x="213925" y="119653"/>
                </a:lnTo>
                <a:lnTo>
                  <a:pt x="215007" y="127775"/>
                </a:lnTo>
                <a:lnTo>
                  <a:pt x="216680" y="136046"/>
                </a:lnTo>
                <a:lnTo>
                  <a:pt x="218749" y="144418"/>
                </a:lnTo>
                <a:lnTo>
                  <a:pt x="220127" y="152857"/>
                </a:lnTo>
                <a:lnTo>
                  <a:pt x="221046" y="161341"/>
                </a:lnTo>
                <a:lnTo>
                  <a:pt x="221659" y="169853"/>
                </a:lnTo>
                <a:lnTo>
                  <a:pt x="223020" y="178386"/>
                </a:lnTo>
                <a:lnTo>
                  <a:pt x="224880" y="186933"/>
                </a:lnTo>
                <a:lnTo>
                  <a:pt x="227072" y="195488"/>
                </a:lnTo>
                <a:lnTo>
                  <a:pt x="228534" y="204048"/>
                </a:lnTo>
                <a:lnTo>
                  <a:pt x="229508" y="212613"/>
                </a:lnTo>
                <a:lnTo>
                  <a:pt x="230158" y="221180"/>
                </a:lnTo>
                <a:lnTo>
                  <a:pt x="231543" y="229749"/>
                </a:lnTo>
                <a:lnTo>
                  <a:pt x="233420" y="238319"/>
                </a:lnTo>
                <a:lnTo>
                  <a:pt x="235623" y="246890"/>
                </a:lnTo>
                <a:lnTo>
                  <a:pt x="236139" y="254509"/>
                </a:lnTo>
                <a:lnTo>
                  <a:pt x="234173" y="268055"/>
                </a:lnTo>
                <a:lnTo>
                  <a:pt x="233268" y="275287"/>
                </a:lnTo>
                <a:lnTo>
                  <a:pt x="232664" y="282965"/>
                </a:lnTo>
                <a:lnTo>
                  <a:pt x="232262" y="290942"/>
                </a:lnTo>
                <a:lnTo>
                  <a:pt x="231815" y="307425"/>
                </a:lnTo>
                <a:lnTo>
                  <a:pt x="231528" y="341289"/>
                </a:lnTo>
                <a:lnTo>
                  <a:pt x="228949" y="355837"/>
                </a:lnTo>
                <a:lnTo>
                  <a:pt x="222141" y="377276"/>
                </a:lnTo>
                <a:lnTo>
                  <a:pt x="219531" y="385248"/>
                </a:lnTo>
                <a:lnTo>
                  <a:pt x="214092" y="399186"/>
                </a:lnTo>
                <a:lnTo>
                  <a:pt x="208500" y="410778"/>
                </a:lnTo>
                <a:lnTo>
                  <a:pt x="202839" y="419105"/>
                </a:lnTo>
                <a:lnTo>
                  <a:pt x="197148" y="425981"/>
                </a:lnTo>
                <a:lnTo>
                  <a:pt x="191443" y="433164"/>
                </a:lnTo>
                <a:lnTo>
                  <a:pt x="185734" y="442707"/>
                </a:lnTo>
                <a:lnTo>
                  <a:pt x="182877" y="446014"/>
                </a:lnTo>
                <a:lnTo>
                  <a:pt x="180020" y="448219"/>
                </a:lnTo>
                <a:lnTo>
                  <a:pt x="174306" y="451620"/>
                </a:lnTo>
                <a:lnTo>
                  <a:pt x="168592" y="456308"/>
                </a:lnTo>
                <a:lnTo>
                  <a:pt x="165734" y="457938"/>
                </a:lnTo>
                <a:lnTo>
                  <a:pt x="156209" y="461186"/>
                </a:lnTo>
                <a:lnTo>
                  <a:pt x="151765" y="463095"/>
                </a:lnTo>
                <a:lnTo>
                  <a:pt x="146896" y="465321"/>
                </a:lnTo>
                <a:lnTo>
                  <a:pt x="142698" y="466805"/>
                </a:lnTo>
                <a:lnTo>
                  <a:pt x="135494" y="468453"/>
                </a:lnTo>
                <a:lnTo>
                  <a:pt x="129116" y="469186"/>
                </a:lnTo>
                <a:lnTo>
                  <a:pt x="126083" y="469381"/>
                </a:lnTo>
                <a:lnTo>
                  <a:pt x="123107" y="468559"/>
                </a:lnTo>
                <a:lnTo>
                  <a:pt x="117262" y="465105"/>
                </a:lnTo>
                <a:lnTo>
                  <a:pt x="111488" y="462936"/>
                </a:lnTo>
                <a:lnTo>
                  <a:pt x="108615" y="462357"/>
                </a:lnTo>
                <a:lnTo>
                  <a:pt x="102883" y="459174"/>
                </a:lnTo>
                <a:lnTo>
                  <a:pt x="97161" y="454584"/>
                </a:lnTo>
                <a:lnTo>
                  <a:pt x="91442" y="449370"/>
                </a:lnTo>
                <a:lnTo>
                  <a:pt x="88584" y="447598"/>
                </a:lnTo>
                <a:lnTo>
                  <a:pt x="82868" y="445630"/>
                </a:lnTo>
                <a:lnTo>
                  <a:pt x="77153" y="442214"/>
                </a:lnTo>
                <a:lnTo>
                  <a:pt x="68579" y="4354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153"/>
          <p:cNvSpPr/>
          <p:nvPr/>
        </p:nvSpPr>
        <p:spPr>
          <a:xfrm>
            <a:off x="3971925" y="4543425"/>
            <a:ext cx="180023" cy="25718"/>
          </a:xfrm>
          <a:custGeom>
            <a:avLst/>
            <a:gdLst/>
            <a:ahLst/>
            <a:cxnLst/>
            <a:rect l="0" t="0" r="0" b="0"/>
            <a:pathLst>
              <a:path w="180023" h="25718">
                <a:moveTo>
                  <a:pt x="0" y="25717"/>
                </a:moveTo>
                <a:lnTo>
                  <a:pt x="36912" y="25717"/>
                </a:lnTo>
                <a:lnTo>
                  <a:pt x="39848" y="24765"/>
                </a:lnTo>
                <a:lnTo>
                  <a:pt x="42757" y="23178"/>
                </a:lnTo>
                <a:lnTo>
                  <a:pt x="45650" y="21166"/>
                </a:lnTo>
                <a:lnTo>
                  <a:pt x="49483" y="19825"/>
                </a:lnTo>
                <a:lnTo>
                  <a:pt x="53943" y="18932"/>
                </a:lnTo>
                <a:lnTo>
                  <a:pt x="58822" y="18336"/>
                </a:lnTo>
                <a:lnTo>
                  <a:pt x="63980" y="17939"/>
                </a:lnTo>
                <a:lnTo>
                  <a:pt x="69323" y="17674"/>
                </a:lnTo>
                <a:lnTo>
                  <a:pt x="74790" y="17498"/>
                </a:lnTo>
                <a:lnTo>
                  <a:pt x="79388" y="16428"/>
                </a:lnTo>
                <a:lnTo>
                  <a:pt x="83405" y="14762"/>
                </a:lnTo>
                <a:lnTo>
                  <a:pt x="87036" y="12698"/>
                </a:lnTo>
                <a:lnTo>
                  <a:pt x="91361" y="11323"/>
                </a:lnTo>
                <a:lnTo>
                  <a:pt x="96150" y="10406"/>
                </a:lnTo>
                <a:lnTo>
                  <a:pt x="101248" y="9795"/>
                </a:lnTo>
                <a:lnTo>
                  <a:pt x="106550" y="9387"/>
                </a:lnTo>
                <a:lnTo>
                  <a:pt x="111991" y="9116"/>
                </a:lnTo>
                <a:lnTo>
                  <a:pt x="117523" y="8934"/>
                </a:lnTo>
                <a:lnTo>
                  <a:pt x="122164" y="7861"/>
                </a:lnTo>
                <a:lnTo>
                  <a:pt x="126210" y="6193"/>
                </a:lnTo>
                <a:lnTo>
                  <a:pt x="129860" y="4129"/>
                </a:lnTo>
                <a:lnTo>
                  <a:pt x="134198" y="2752"/>
                </a:lnTo>
                <a:lnTo>
                  <a:pt x="138995" y="1835"/>
                </a:lnTo>
                <a:lnTo>
                  <a:pt x="144098" y="1223"/>
                </a:lnTo>
                <a:lnTo>
                  <a:pt x="149405" y="815"/>
                </a:lnTo>
                <a:lnTo>
                  <a:pt x="154849" y="543"/>
                </a:lnTo>
                <a:lnTo>
                  <a:pt x="169071" y="161"/>
                </a:lnTo>
                <a:lnTo>
                  <a:pt x="18002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154"/>
          <p:cNvSpPr/>
          <p:nvPr/>
        </p:nvSpPr>
        <p:spPr>
          <a:xfrm>
            <a:off x="4026993" y="4620577"/>
            <a:ext cx="167817" cy="8573"/>
          </a:xfrm>
          <a:custGeom>
            <a:avLst/>
            <a:gdLst/>
            <a:ahLst/>
            <a:cxnLst/>
            <a:rect l="0" t="0" r="0" b="0"/>
            <a:pathLst>
              <a:path w="167817" h="8573">
                <a:moveTo>
                  <a:pt x="4939" y="0"/>
                </a:moveTo>
                <a:lnTo>
                  <a:pt x="0" y="0"/>
                </a:lnTo>
                <a:lnTo>
                  <a:pt x="8651" y="0"/>
                </a:lnTo>
                <a:lnTo>
                  <a:pt x="10271" y="953"/>
                </a:lnTo>
                <a:lnTo>
                  <a:pt x="11351" y="2540"/>
                </a:lnTo>
                <a:lnTo>
                  <a:pt x="12072" y="4551"/>
                </a:lnTo>
                <a:lnTo>
                  <a:pt x="14456" y="5892"/>
                </a:lnTo>
                <a:lnTo>
                  <a:pt x="17951" y="6785"/>
                </a:lnTo>
                <a:lnTo>
                  <a:pt x="22186" y="7381"/>
                </a:lnTo>
                <a:lnTo>
                  <a:pt x="25963" y="7778"/>
                </a:lnTo>
                <a:lnTo>
                  <a:pt x="29432" y="8043"/>
                </a:lnTo>
                <a:lnTo>
                  <a:pt x="32697" y="8219"/>
                </a:lnTo>
                <a:lnTo>
                  <a:pt x="38866" y="8416"/>
                </a:lnTo>
                <a:lnTo>
                  <a:pt x="50234" y="8526"/>
                </a:lnTo>
                <a:lnTo>
                  <a:pt x="104993" y="8572"/>
                </a:lnTo>
                <a:lnTo>
                  <a:pt x="110695" y="7619"/>
                </a:lnTo>
                <a:lnTo>
                  <a:pt x="116400" y="6032"/>
                </a:lnTo>
                <a:lnTo>
                  <a:pt x="122109" y="4022"/>
                </a:lnTo>
                <a:lnTo>
                  <a:pt x="127820" y="2681"/>
                </a:lnTo>
                <a:lnTo>
                  <a:pt x="133532" y="1787"/>
                </a:lnTo>
                <a:lnTo>
                  <a:pt x="139245" y="1192"/>
                </a:lnTo>
                <a:lnTo>
                  <a:pt x="144007" y="794"/>
                </a:lnTo>
                <a:lnTo>
                  <a:pt x="148133" y="530"/>
                </a:lnTo>
                <a:lnTo>
                  <a:pt x="155258" y="235"/>
                </a:lnTo>
                <a:lnTo>
                  <a:pt x="167816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155"/>
          <p:cNvSpPr/>
          <p:nvPr/>
        </p:nvSpPr>
        <p:spPr>
          <a:xfrm>
            <a:off x="4263390" y="4320540"/>
            <a:ext cx="222882" cy="360046"/>
          </a:xfrm>
          <a:custGeom>
            <a:avLst/>
            <a:gdLst/>
            <a:ahLst/>
            <a:cxnLst/>
            <a:rect l="0" t="0" r="0" b="0"/>
            <a:pathLst>
              <a:path w="222882" h="360046">
                <a:moveTo>
                  <a:pt x="42862" y="102870"/>
                </a:moveTo>
                <a:lnTo>
                  <a:pt x="27014" y="102870"/>
                </a:lnTo>
                <a:lnTo>
                  <a:pt x="26581" y="101917"/>
                </a:lnTo>
                <a:lnTo>
                  <a:pt x="26101" y="98319"/>
                </a:lnTo>
                <a:lnTo>
                  <a:pt x="25021" y="96978"/>
                </a:lnTo>
                <a:lnTo>
                  <a:pt x="23348" y="96084"/>
                </a:lnTo>
                <a:lnTo>
                  <a:pt x="17508" y="94402"/>
                </a:lnTo>
                <a:lnTo>
                  <a:pt x="11325" y="88426"/>
                </a:lnTo>
                <a:lnTo>
                  <a:pt x="9795" y="86925"/>
                </a:lnTo>
                <a:lnTo>
                  <a:pt x="6576" y="86258"/>
                </a:lnTo>
                <a:lnTo>
                  <a:pt x="4383" y="86080"/>
                </a:lnTo>
                <a:lnTo>
                  <a:pt x="2922" y="85009"/>
                </a:lnTo>
                <a:lnTo>
                  <a:pt x="1948" y="83343"/>
                </a:lnTo>
                <a:lnTo>
                  <a:pt x="865" y="78951"/>
                </a:lnTo>
                <a:lnTo>
                  <a:pt x="75" y="68663"/>
                </a:lnTo>
                <a:lnTo>
                  <a:pt x="0" y="35973"/>
                </a:lnTo>
                <a:lnTo>
                  <a:pt x="2540" y="32498"/>
                </a:lnTo>
                <a:lnTo>
                  <a:pt x="4551" y="30238"/>
                </a:lnTo>
                <a:lnTo>
                  <a:pt x="5891" y="27778"/>
                </a:lnTo>
                <a:lnTo>
                  <a:pt x="7381" y="22506"/>
                </a:lnTo>
                <a:lnTo>
                  <a:pt x="8730" y="20719"/>
                </a:lnTo>
                <a:lnTo>
                  <a:pt x="10583" y="19527"/>
                </a:lnTo>
                <a:lnTo>
                  <a:pt x="12770" y="18733"/>
                </a:lnTo>
                <a:lnTo>
                  <a:pt x="17740" y="15311"/>
                </a:lnTo>
                <a:lnTo>
                  <a:pt x="23124" y="10615"/>
                </a:lnTo>
                <a:lnTo>
                  <a:pt x="28692" y="5352"/>
                </a:lnTo>
                <a:lnTo>
                  <a:pt x="31511" y="3568"/>
                </a:lnTo>
                <a:lnTo>
                  <a:pt x="37182" y="1586"/>
                </a:lnTo>
                <a:lnTo>
                  <a:pt x="42878" y="705"/>
                </a:lnTo>
                <a:lnTo>
                  <a:pt x="49537" y="313"/>
                </a:lnTo>
                <a:lnTo>
                  <a:pt x="63043" y="92"/>
                </a:lnTo>
                <a:lnTo>
                  <a:pt x="199908" y="0"/>
                </a:lnTo>
                <a:lnTo>
                  <a:pt x="202804" y="952"/>
                </a:lnTo>
                <a:lnTo>
                  <a:pt x="208562" y="4550"/>
                </a:lnTo>
                <a:lnTo>
                  <a:pt x="212608" y="7381"/>
                </a:lnTo>
                <a:lnTo>
                  <a:pt x="216095" y="8043"/>
                </a:lnTo>
                <a:lnTo>
                  <a:pt x="218358" y="8219"/>
                </a:lnTo>
                <a:lnTo>
                  <a:pt x="219867" y="9289"/>
                </a:lnTo>
                <a:lnTo>
                  <a:pt x="220873" y="10955"/>
                </a:lnTo>
                <a:lnTo>
                  <a:pt x="221990" y="15346"/>
                </a:lnTo>
                <a:lnTo>
                  <a:pt x="222708" y="25926"/>
                </a:lnTo>
                <a:lnTo>
                  <a:pt x="222832" y="34351"/>
                </a:lnTo>
                <a:lnTo>
                  <a:pt x="222881" y="66227"/>
                </a:lnTo>
                <a:lnTo>
                  <a:pt x="220343" y="77377"/>
                </a:lnTo>
                <a:lnTo>
                  <a:pt x="218333" y="83017"/>
                </a:lnTo>
                <a:lnTo>
                  <a:pt x="216993" y="88682"/>
                </a:lnTo>
                <a:lnTo>
                  <a:pt x="216099" y="94364"/>
                </a:lnTo>
                <a:lnTo>
                  <a:pt x="215503" y="100056"/>
                </a:lnTo>
                <a:lnTo>
                  <a:pt x="215106" y="106709"/>
                </a:lnTo>
                <a:lnTo>
                  <a:pt x="214664" y="121721"/>
                </a:lnTo>
                <a:lnTo>
                  <a:pt x="213595" y="129725"/>
                </a:lnTo>
                <a:lnTo>
                  <a:pt x="211929" y="137918"/>
                </a:lnTo>
                <a:lnTo>
                  <a:pt x="209866" y="146238"/>
                </a:lnTo>
                <a:lnTo>
                  <a:pt x="208490" y="153689"/>
                </a:lnTo>
                <a:lnTo>
                  <a:pt x="207573" y="160562"/>
                </a:lnTo>
                <a:lnTo>
                  <a:pt x="206962" y="167049"/>
                </a:lnTo>
                <a:lnTo>
                  <a:pt x="206554" y="174230"/>
                </a:lnTo>
                <a:lnTo>
                  <a:pt x="206101" y="189830"/>
                </a:lnTo>
                <a:lnTo>
                  <a:pt x="205787" y="224835"/>
                </a:lnTo>
                <a:lnTo>
                  <a:pt x="205739" y="346822"/>
                </a:lnTo>
                <a:lnTo>
                  <a:pt x="206692" y="348372"/>
                </a:lnTo>
                <a:lnTo>
                  <a:pt x="208280" y="349405"/>
                </a:lnTo>
                <a:lnTo>
                  <a:pt x="210290" y="350095"/>
                </a:lnTo>
                <a:lnTo>
                  <a:pt x="211631" y="351506"/>
                </a:lnTo>
                <a:lnTo>
                  <a:pt x="212525" y="353400"/>
                </a:lnTo>
                <a:lnTo>
                  <a:pt x="214312" y="3600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156"/>
          <p:cNvSpPr/>
          <p:nvPr/>
        </p:nvSpPr>
        <p:spPr>
          <a:xfrm>
            <a:off x="4357687" y="4474845"/>
            <a:ext cx="214314" cy="42863"/>
          </a:xfrm>
          <a:custGeom>
            <a:avLst/>
            <a:gdLst/>
            <a:ahLst/>
            <a:cxnLst/>
            <a:rect l="0" t="0" r="0" b="0"/>
            <a:pathLst>
              <a:path w="214314" h="42863">
                <a:moveTo>
                  <a:pt x="0" y="42862"/>
                </a:moveTo>
                <a:lnTo>
                  <a:pt x="11931" y="42862"/>
                </a:lnTo>
                <a:lnTo>
                  <a:pt x="14622" y="41910"/>
                </a:lnTo>
                <a:lnTo>
                  <a:pt x="17368" y="40322"/>
                </a:lnTo>
                <a:lnTo>
                  <a:pt x="20151" y="38312"/>
                </a:lnTo>
                <a:lnTo>
                  <a:pt x="23911" y="36971"/>
                </a:lnTo>
                <a:lnTo>
                  <a:pt x="28323" y="36077"/>
                </a:lnTo>
                <a:lnTo>
                  <a:pt x="33170" y="35481"/>
                </a:lnTo>
                <a:lnTo>
                  <a:pt x="37353" y="35084"/>
                </a:lnTo>
                <a:lnTo>
                  <a:pt x="41094" y="34819"/>
                </a:lnTo>
                <a:lnTo>
                  <a:pt x="44541" y="34643"/>
                </a:lnTo>
                <a:lnTo>
                  <a:pt x="48745" y="33573"/>
                </a:lnTo>
                <a:lnTo>
                  <a:pt x="53451" y="31907"/>
                </a:lnTo>
                <a:lnTo>
                  <a:pt x="58494" y="29843"/>
                </a:lnTo>
                <a:lnTo>
                  <a:pt x="63761" y="28468"/>
                </a:lnTo>
                <a:lnTo>
                  <a:pt x="69178" y="27551"/>
                </a:lnTo>
                <a:lnTo>
                  <a:pt x="74694" y="26940"/>
                </a:lnTo>
                <a:lnTo>
                  <a:pt x="80276" y="26532"/>
                </a:lnTo>
                <a:lnTo>
                  <a:pt x="85903" y="26261"/>
                </a:lnTo>
                <a:lnTo>
                  <a:pt x="91558" y="26079"/>
                </a:lnTo>
                <a:lnTo>
                  <a:pt x="98186" y="25006"/>
                </a:lnTo>
                <a:lnTo>
                  <a:pt x="105463" y="23338"/>
                </a:lnTo>
                <a:lnTo>
                  <a:pt x="113171" y="21274"/>
                </a:lnTo>
                <a:lnTo>
                  <a:pt x="120215" y="19897"/>
                </a:lnTo>
                <a:lnTo>
                  <a:pt x="126816" y="18979"/>
                </a:lnTo>
                <a:lnTo>
                  <a:pt x="133121" y="18368"/>
                </a:lnTo>
                <a:lnTo>
                  <a:pt x="139230" y="17008"/>
                </a:lnTo>
                <a:lnTo>
                  <a:pt x="145208" y="15149"/>
                </a:lnTo>
                <a:lnTo>
                  <a:pt x="151098" y="12956"/>
                </a:lnTo>
                <a:lnTo>
                  <a:pt x="156929" y="11495"/>
                </a:lnTo>
                <a:lnTo>
                  <a:pt x="162722" y="10521"/>
                </a:lnTo>
                <a:lnTo>
                  <a:pt x="168489" y="9871"/>
                </a:lnTo>
                <a:lnTo>
                  <a:pt x="174238" y="9438"/>
                </a:lnTo>
                <a:lnTo>
                  <a:pt x="179977" y="9150"/>
                </a:lnTo>
                <a:lnTo>
                  <a:pt x="185707" y="8957"/>
                </a:lnTo>
                <a:lnTo>
                  <a:pt x="191432" y="7876"/>
                </a:lnTo>
                <a:lnTo>
                  <a:pt x="197154" y="6203"/>
                </a:lnTo>
                <a:lnTo>
                  <a:pt x="21431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157"/>
          <p:cNvSpPr/>
          <p:nvPr/>
        </p:nvSpPr>
        <p:spPr>
          <a:xfrm>
            <a:off x="3337561" y="4191955"/>
            <a:ext cx="1560181" cy="711506"/>
          </a:xfrm>
          <a:custGeom>
            <a:avLst/>
            <a:gdLst/>
            <a:ahLst/>
            <a:cxnLst/>
            <a:rect l="0" t="0" r="0" b="0"/>
            <a:pathLst>
              <a:path w="1560181" h="711506">
                <a:moveTo>
                  <a:pt x="1440179" y="42860"/>
                </a:moveTo>
                <a:lnTo>
                  <a:pt x="1440179" y="38309"/>
                </a:lnTo>
                <a:lnTo>
                  <a:pt x="1439226" y="36016"/>
                </a:lnTo>
                <a:lnTo>
                  <a:pt x="1432797" y="27259"/>
                </a:lnTo>
                <a:lnTo>
                  <a:pt x="1431448" y="26744"/>
                </a:lnTo>
                <a:lnTo>
                  <a:pt x="1427408" y="26172"/>
                </a:lnTo>
                <a:lnTo>
                  <a:pt x="1424998" y="25067"/>
                </a:lnTo>
                <a:lnTo>
                  <a:pt x="1417054" y="19914"/>
                </a:lnTo>
                <a:lnTo>
                  <a:pt x="1408668" y="17011"/>
                </a:lnTo>
                <a:lnTo>
                  <a:pt x="1402996" y="12956"/>
                </a:lnTo>
                <a:lnTo>
                  <a:pt x="1399198" y="11494"/>
                </a:lnTo>
                <a:lnTo>
                  <a:pt x="1381954" y="9147"/>
                </a:lnTo>
                <a:lnTo>
                  <a:pt x="1378503" y="8955"/>
                </a:lnTo>
                <a:lnTo>
                  <a:pt x="1375249" y="7874"/>
                </a:lnTo>
                <a:lnTo>
                  <a:pt x="1369093" y="4133"/>
                </a:lnTo>
                <a:lnTo>
                  <a:pt x="1360643" y="1835"/>
                </a:lnTo>
                <a:lnTo>
                  <a:pt x="1315501" y="105"/>
                </a:lnTo>
                <a:lnTo>
                  <a:pt x="1263041" y="0"/>
                </a:lnTo>
                <a:lnTo>
                  <a:pt x="1249056" y="5078"/>
                </a:lnTo>
                <a:lnTo>
                  <a:pt x="1234267" y="11780"/>
                </a:lnTo>
                <a:lnTo>
                  <a:pt x="1221345" y="14759"/>
                </a:lnTo>
                <a:lnTo>
                  <a:pt x="1174034" y="16933"/>
                </a:lnTo>
                <a:lnTo>
                  <a:pt x="1122962" y="17124"/>
                </a:lnTo>
                <a:lnTo>
                  <a:pt x="1108376" y="19674"/>
                </a:lnTo>
                <a:lnTo>
                  <a:pt x="1093638" y="23030"/>
                </a:lnTo>
                <a:lnTo>
                  <a:pt x="1046681" y="29912"/>
                </a:lnTo>
                <a:lnTo>
                  <a:pt x="1000552" y="33711"/>
                </a:lnTo>
                <a:lnTo>
                  <a:pt x="979994" y="34983"/>
                </a:lnTo>
                <a:lnTo>
                  <a:pt x="934760" y="41634"/>
                </a:lnTo>
                <a:lnTo>
                  <a:pt x="889046" y="42698"/>
                </a:lnTo>
                <a:lnTo>
                  <a:pt x="868523" y="43741"/>
                </a:lnTo>
                <a:lnTo>
                  <a:pt x="823314" y="50231"/>
                </a:lnTo>
                <a:lnTo>
                  <a:pt x="781895" y="52147"/>
                </a:lnTo>
                <a:lnTo>
                  <a:pt x="739564" y="58170"/>
                </a:lnTo>
                <a:lnTo>
                  <a:pt x="698853" y="64193"/>
                </a:lnTo>
                <a:lnTo>
                  <a:pt x="660014" y="68664"/>
                </a:lnTo>
                <a:lnTo>
                  <a:pt x="619181" y="75191"/>
                </a:lnTo>
                <a:lnTo>
                  <a:pt x="578765" y="81314"/>
                </a:lnTo>
                <a:lnTo>
                  <a:pt x="539984" y="84851"/>
                </a:lnTo>
                <a:lnTo>
                  <a:pt x="496623" y="88090"/>
                </a:lnTo>
                <a:lnTo>
                  <a:pt x="451368" y="97620"/>
                </a:lnTo>
                <a:lnTo>
                  <a:pt x="403644" y="104716"/>
                </a:lnTo>
                <a:lnTo>
                  <a:pt x="355202" y="116445"/>
                </a:lnTo>
                <a:lnTo>
                  <a:pt x="311805" y="124093"/>
                </a:lnTo>
                <a:lnTo>
                  <a:pt x="256566" y="134213"/>
                </a:lnTo>
                <a:lnTo>
                  <a:pt x="232229" y="137237"/>
                </a:lnTo>
                <a:lnTo>
                  <a:pt x="191400" y="148974"/>
                </a:lnTo>
                <a:lnTo>
                  <a:pt x="144786" y="158385"/>
                </a:lnTo>
                <a:lnTo>
                  <a:pt x="123990" y="161988"/>
                </a:lnTo>
                <a:lnTo>
                  <a:pt x="108068" y="163564"/>
                </a:lnTo>
                <a:lnTo>
                  <a:pt x="96924" y="167309"/>
                </a:lnTo>
                <a:lnTo>
                  <a:pt x="88162" y="172148"/>
                </a:lnTo>
                <a:lnTo>
                  <a:pt x="55181" y="194335"/>
                </a:lnTo>
                <a:lnTo>
                  <a:pt x="48971" y="200035"/>
                </a:lnTo>
                <a:lnTo>
                  <a:pt x="40121" y="213149"/>
                </a:lnTo>
                <a:lnTo>
                  <a:pt x="36881" y="221096"/>
                </a:lnTo>
                <a:lnTo>
                  <a:pt x="34488" y="228756"/>
                </a:lnTo>
                <a:lnTo>
                  <a:pt x="28738" y="243779"/>
                </a:lnTo>
                <a:lnTo>
                  <a:pt x="23773" y="265922"/>
                </a:lnTo>
                <a:lnTo>
                  <a:pt x="21563" y="271577"/>
                </a:lnTo>
                <a:lnTo>
                  <a:pt x="18453" y="293190"/>
                </a:lnTo>
                <a:lnTo>
                  <a:pt x="17532" y="313141"/>
                </a:lnTo>
                <a:lnTo>
                  <a:pt x="17220" y="343793"/>
                </a:lnTo>
                <a:lnTo>
                  <a:pt x="17178" y="360440"/>
                </a:lnTo>
                <a:lnTo>
                  <a:pt x="14619" y="374824"/>
                </a:lnTo>
                <a:lnTo>
                  <a:pt x="11259" y="388520"/>
                </a:lnTo>
                <a:lnTo>
                  <a:pt x="9766" y="404131"/>
                </a:lnTo>
                <a:lnTo>
                  <a:pt x="9102" y="420595"/>
                </a:lnTo>
                <a:lnTo>
                  <a:pt x="8728" y="445929"/>
                </a:lnTo>
                <a:lnTo>
                  <a:pt x="8580" y="498404"/>
                </a:lnTo>
                <a:lnTo>
                  <a:pt x="6035" y="512341"/>
                </a:lnTo>
                <a:lnTo>
                  <a:pt x="2682" y="524885"/>
                </a:lnTo>
                <a:lnTo>
                  <a:pt x="794" y="542658"/>
                </a:lnTo>
                <a:lnTo>
                  <a:pt x="234" y="559989"/>
                </a:lnTo>
                <a:lnTo>
                  <a:pt x="0" y="635526"/>
                </a:lnTo>
                <a:lnTo>
                  <a:pt x="951" y="638948"/>
                </a:lnTo>
                <a:lnTo>
                  <a:pt x="5890" y="648315"/>
                </a:lnTo>
                <a:lnTo>
                  <a:pt x="8729" y="657123"/>
                </a:lnTo>
                <a:lnTo>
                  <a:pt x="14227" y="665765"/>
                </a:lnTo>
                <a:lnTo>
                  <a:pt x="15847" y="671497"/>
                </a:lnTo>
                <a:lnTo>
                  <a:pt x="17232" y="673406"/>
                </a:lnTo>
                <a:lnTo>
                  <a:pt x="19107" y="674679"/>
                </a:lnTo>
                <a:lnTo>
                  <a:pt x="21310" y="675527"/>
                </a:lnTo>
                <a:lnTo>
                  <a:pt x="31689" y="682781"/>
                </a:lnTo>
                <a:lnTo>
                  <a:pt x="55443" y="691424"/>
                </a:lnTo>
                <a:lnTo>
                  <a:pt x="101149" y="700982"/>
                </a:lnTo>
                <a:lnTo>
                  <a:pt x="139548" y="705310"/>
                </a:lnTo>
                <a:lnTo>
                  <a:pt x="155365" y="708757"/>
                </a:lnTo>
                <a:lnTo>
                  <a:pt x="197306" y="711151"/>
                </a:lnTo>
                <a:lnTo>
                  <a:pt x="274322" y="711505"/>
                </a:lnTo>
                <a:lnTo>
                  <a:pt x="323967" y="704729"/>
                </a:lnTo>
                <a:lnTo>
                  <a:pt x="370285" y="702225"/>
                </a:lnTo>
                <a:lnTo>
                  <a:pt x="416430" y="696203"/>
                </a:lnTo>
                <a:lnTo>
                  <a:pt x="458176" y="690181"/>
                </a:lnTo>
                <a:lnTo>
                  <a:pt x="503112" y="679819"/>
                </a:lnTo>
                <a:lnTo>
                  <a:pt x="551217" y="668600"/>
                </a:lnTo>
                <a:lnTo>
                  <a:pt x="589725" y="660064"/>
                </a:lnTo>
                <a:lnTo>
                  <a:pt x="649370" y="645790"/>
                </a:lnTo>
                <a:lnTo>
                  <a:pt x="689715" y="638172"/>
                </a:lnTo>
                <a:lnTo>
                  <a:pt x="731833" y="634538"/>
                </a:lnTo>
                <a:lnTo>
                  <a:pt x="774474" y="627853"/>
                </a:lnTo>
                <a:lnTo>
                  <a:pt x="817271" y="620792"/>
                </a:lnTo>
                <a:lnTo>
                  <a:pt x="860114" y="617324"/>
                </a:lnTo>
                <a:lnTo>
                  <a:pt x="902971" y="611640"/>
                </a:lnTo>
                <a:lnTo>
                  <a:pt x="945832" y="608580"/>
                </a:lnTo>
                <a:lnTo>
                  <a:pt x="987741" y="602064"/>
                </a:lnTo>
                <a:lnTo>
                  <a:pt x="1025665" y="595053"/>
                </a:lnTo>
                <a:lnTo>
                  <a:pt x="1066641" y="591600"/>
                </a:lnTo>
                <a:lnTo>
                  <a:pt x="1108944" y="584968"/>
                </a:lnTo>
                <a:lnTo>
                  <a:pt x="1180177" y="571389"/>
                </a:lnTo>
                <a:lnTo>
                  <a:pt x="1218467" y="558342"/>
                </a:lnTo>
                <a:lnTo>
                  <a:pt x="1258492" y="546962"/>
                </a:lnTo>
                <a:lnTo>
                  <a:pt x="1295964" y="537557"/>
                </a:lnTo>
                <a:lnTo>
                  <a:pt x="1373147" y="520093"/>
                </a:lnTo>
                <a:lnTo>
                  <a:pt x="1413073" y="514530"/>
                </a:lnTo>
                <a:lnTo>
                  <a:pt x="1465774" y="500777"/>
                </a:lnTo>
                <a:lnTo>
                  <a:pt x="1497622" y="495368"/>
                </a:lnTo>
                <a:lnTo>
                  <a:pt x="1538962" y="480162"/>
                </a:lnTo>
                <a:lnTo>
                  <a:pt x="1548400" y="473526"/>
                </a:lnTo>
                <a:lnTo>
                  <a:pt x="1554317" y="468265"/>
                </a:lnTo>
                <a:lnTo>
                  <a:pt x="1556275" y="465528"/>
                </a:lnTo>
                <a:lnTo>
                  <a:pt x="1558452" y="459947"/>
                </a:lnTo>
                <a:lnTo>
                  <a:pt x="1559850" y="441760"/>
                </a:lnTo>
                <a:lnTo>
                  <a:pt x="1560126" y="419823"/>
                </a:lnTo>
                <a:lnTo>
                  <a:pt x="1560180" y="392594"/>
                </a:lnTo>
                <a:lnTo>
                  <a:pt x="1557647" y="376415"/>
                </a:lnTo>
                <a:lnTo>
                  <a:pt x="1554299" y="359699"/>
                </a:lnTo>
                <a:lnTo>
                  <a:pt x="1552812" y="342745"/>
                </a:lnTo>
                <a:lnTo>
                  <a:pt x="1552151" y="325685"/>
                </a:lnTo>
                <a:lnTo>
                  <a:pt x="1550904" y="307625"/>
                </a:lnTo>
                <a:lnTo>
                  <a:pt x="1547174" y="286898"/>
                </a:lnTo>
                <a:lnTo>
                  <a:pt x="1544882" y="267526"/>
                </a:lnTo>
                <a:lnTo>
                  <a:pt x="1543864" y="248439"/>
                </a:lnTo>
                <a:lnTo>
                  <a:pt x="1543411" y="227256"/>
                </a:lnTo>
                <a:lnTo>
                  <a:pt x="1540669" y="207681"/>
                </a:lnTo>
                <a:lnTo>
                  <a:pt x="1537229" y="189456"/>
                </a:lnTo>
                <a:lnTo>
                  <a:pt x="1535699" y="171831"/>
                </a:lnTo>
                <a:lnTo>
                  <a:pt x="1532480" y="154473"/>
                </a:lnTo>
                <a:lnTo>
                  <a:pt x="1527874" y="137233"/>
                </a:lnTo>
                <a:lnTo>
                  <a:pt x="1522652" y="120046"/>
                </a:lnTo>
                <a:lnTo>
                  <a:pt x="1514356" y="98855"/>
                </a:lnTo>
                <a:lnTo>
                  <a:pt x="1505866" y="80512"/>
                </a:lnTo>
                <a:lnTo>
                  <a:pt x="1497318" y="67562"/>
                </a:lnTo>
                <a:lnTo>
                  <a:pt x="1484733" y="53287"/>
                </a:lnTo>
                <a:lnTo>
                  <a:pt x="1483217" y="52669"/>
                </a:lnTo>
                <a:lnTo>
                  <a:pt x="1474468" y="5143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6" name="Group 65"/>
          <p:cNvGrpSpPr/>
          <p:nvPr/>
        </p:nvGrpSpPr>
        <p:grpSpPr>
          <a:xfrm>
            <a:off x="6252220" y="2254567"/>
            <a:ext cx="1791598" cy="1319635"/>
            <a:chOff x="6252220" y="2254567"/>
            <a:chExt cx="1791598" cy="1319635"/>
          </a:xfrm>
        </p:grpSpPr>
        <p:sp>
          <p:nvSpPr>
            <p:cNvPr id="50" name="SMARTPenAnnotation158"/>
            <p:cNvSpPr/>
            <p:nvPr/>
          </p:nvSpPr>
          <p:spPr>
            <a:xfrm>
              <a:off x="6569423" y="2254567"/>
              <a:ext cx="274290" cy="428626"/>
            </a:xfrm>
            <a:custGeom>
              <a:avLst/>
              <a:gdLst/>
              <a:ahLst/>
              <a:cxnLst/>
              <a:rect l="0" t="0" r="0" b="0"/>
              <a:pathLst>
                <a:path w="274290" h="428626">
                  <a:moveTo>
                    <a:pt x="8542" y="0"/>
                  </a:moveTo>
                  <a:lnTo>
                    <a:pt x="1161" y="0"/>
                  </a:lnTo>
                  <a:lnTo>
                    <a:pt x="763" y="953"/>
                  </a:lnTo>
                  <a:lnTo>
                    <a:pt x="74" y="11932"/>
                  </a:lnTo>
                  <a:lnTo>
                    <a:pt x="0" y="20151"/>
                  </a:lnTo>
                  <a:lnTo>
                    <a:pt x="942" y="22959"/>
                  </a:lnTo>
                  <a:lnTo>
                    <a:pt x="9298" y="36850"/>
                  </a:lnTo>
                  <a:lnTo>
                    <a:pt x="11903" y="41712"/>
                  </a:lnTo>
                  <a:lnTo>
                    <a:pt x="14798" y="52193"/>
                  </a:lnTo>
                  <a:lnTo>
                    <a:pt x="17037" y="63202"/>
                  </a:lnTo>
                  <a:lnTo>
                    <a:pt x="21208" y="74445"/>
                  </a:lnTo>
                  <a:lnTo>
                    <a:pt x="28776" y="85792"/>
                  </a:lnTo>
                  <a:lnTo>
                    <a:pt x="33461" y="91484"/>
                  </a:lnTo>
                  <a:lnTo>
                    <a:pt x="37537" y="98137"/>
                  </a:lnTo>
                  <a:lnTo>
                    <a:pt x="41207" y="105430"/>
                  </a:lnTo>
                  <a:lnTo>
                    <a:pt x="44606" y="113149"/>
                  </a:lnTo>
                  <a:lnTo>
                    <a:pt x="47825" y="121153"/>
                  </a:lnTo>
                  <a:lnTo>
                    <a:pt x="53940" y="137666"/>
                  </a:lnTo>
                  <a:lnTo>
                    <a:pt x="57857" y="146069"/>
                  </a:lnTo>
                  <a:lnTo>
                    <a:pt x="62374" y="154530"/>
                  </a:lnTo>
                  <a:lnTo>
                    <a:pt x="67290" y="163027"/>
                  </a:lnTo>
                  <a:lnTo>
                    <a:pt x="72472" y="171550"/>
                  </a:lnTo>
                  <a:lnTo>
                    <a:pt x="83310" y="188640"/>
                  </a:lnTo>
                  <a:lnTo>
                    <a:pt x="134284" y="265749"/>
                  </a:lnTo>
                  <a:lnTo>
                    <a:pt x="139042" y="274321"/>
                  </a:lnTo>
                  <a:lnTo>
                    <a:pt x="143167" y="282893"/>
                  </a:lnTo>
                  <a:lnTo>
                    <a:pt x="146870" y="291465"/>
                  </a:lnTo>
                  <a:lnTo>
                    <a:pt x="151243" y="299085"/>
                  </a:lnTo>
                  <a:lnTo>
                    <a:pt x="156064" y="306070"/>
                  </a:lnTo>
                  <a:lnTo>
                    <a:pt x="161182" y="312632"/>
                  </a:lnTo>
                  <a:lnTo>
                    <a:pt x="166499" y="318911"/>
                  </a:lnTo>
                  <a:lnTo>
                    <a:pt x="171949" y="325003"/>
                  </a:lnTo>
                  <a:lnTo>
                    <a:pt x="183084" y="336850"/>
                  </a:lnTo>
                  <a:lnTo>
                    <a:pt x="194384" y="348466"/>
                  </a:lnTo>
                  <a:lnTo>
                    <a:pt x="199111" y="354231"/>
                  </a:lnTo>
                  <a:lnTo>
                    <a:pt x="210316" y="370493"/>
                  </a:lnTo>
                  <a:lnTo>
                    <a:pt x="216647" y="378341"/>
                  </a:lnTo>
                  <a:lnTo>
                    <a:pt x="222636" y="387544"/>
                  </a:lnTo>
                  <a:lnTo>
                    <a:pt x="228472" y="397032"/>
                  </a:lnTo>
                  <a:lnTo>
                    <a:pt x="234241" y="404423"/>
                  </a:lnTo>
                  <a:lnTo>
                    <a:pt x="239980" y="410884"/>
                  </a:lnTo>
                  <a:lnTo>
                    <a:pt x="242844" y="413940"/>
                  </a:lnTo>
                  <a:lnTo>
                    <a:pt x="245705" y="415978"/>
                  </a:lnTo>
                  <a:lnTo>
                    <a:pt x="251425" y="418241"/>
                  </a:lnTo>
                  <a:lnTo>
                    <a:pt x="253332" y="419798"/>
                  </a:lnTo>
                  <a:lnTo>
                    <a:pt x="254603" y="421788"/>
                  </a:lnTo>
                  <a:lnTo>
                    <a:pt x="255450" y="424067"/>
                  </a:lnTo>
                  <a:lnTo>
                    <a:pt x="256967" y="425586"/>
                  </a:lnTo>
                  <a:lnTo>
                    <a:pt x="258931" y="426599"/>
                  </a:lnTo>
                  <a:lnTo>
                    <a:pt x="264376" y="428225"/>
                  </a:lnTo>
                  <a:lnTo>
                    <a:pt x="272326" y="428572"/>
                  </a:lnTo>
                  <a:lnTo>
                    <a:pt x="274289" y="4286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SMARTPenAnnotation159"/>
            <p:cNvSpPr/>
            <p:nvPr/>
          </p:nvSpPr>
          <p:spPr>
            <a:xfrm>
              <a:off x="6500812" y="2306002"/>
              <a:ext cx="325756" cy="334329"/>
            </a:xfrm>
            <a:custGeom>
              <a:avLst/>
              <a:gdLst/>
              <a:ahLst/>
              <a:cxnLst/>
              <a:rect l="0" t="0" r="0" b="0"/>
              <a:pathLst>
                <a:path w="325756" h="334329">
                  <a:moveTo>
                    <a:pt x="325755" y="0"/>
                  </a:moveTo>
                  <a:lnTo>
                    <a:pt x="312985" y="0"/>
                  </a:lnTo>
                  <a:lnTo>
                    <a:pt x="310574" y="953"/>
                  </a:lnTo>
                  <a:lnTo>
                    <a:pt x="305356" y="4551"/>
                  </a:lnTo>
                  <a:lnTo>
                    <a:pt x="299862" y="11865"/>
                  </a:lnTo>
                  <a:lnTo>
                    <a:pt x="293291" y="21466"/>
                  </a:lnTo>
                  <a:lnTo>
                    <a:pt x="288873" y="26693"/>
                  </a:lnTo>
                  <a:lnTo>
                    <a:pt x="284021" y="32083"/>
                  </a:lnTo>
                  <a:lnTo>
                    <a:pt x="273552" y="43152"/>
                  </a:lnTo>
                  <a:lnTo>
                    <a:pt x="246758" y="70331"/>
                  </a:lnTo>
                  <a:lnTo>
                    <a:pt x="239753" y="78320"/>
                  </a:lnTo>
                  <a:lnTo>
                    <a:pt x="233178" y="86503"/>
                  </a:lnTo>
                  <a:lnTo>
                    <a:pt x="226889" y="94816"/>
                  </a:lnTo>
                  <a:lnTo>
                    <a:pt x="219839" y="103216"/>
                  </a:lnTo>
                  <a:lnTo>
                    <a:pt x="212282" y="111673"/>
                  </a:lnTo>
                  <a:lnTo>
                    <a:pt x="204387" y="120169"/>
                  </a:lnTo>
                  <a:lnTo>
                    <a:pt x="197217" y="128690"/>
                  </a:lnTo>
                  <a:lnTo>
                    <a:pt x="190533" y="137228"/>
                  </a:lnTo>
                  <a:lnTo>
                    <a:pt x="184172" y="145778"/>
                  </a:lnTo>
                  <a:lnTo>
                    <a:pt x="177074" y="154335"/>
                  </a:lnTo>
                  <a:lnTo>
                    <a:pt x="169484" y="162898"/>
                  </a:lnTo>
                  <a:lnTo>
                    <a:pt x="153432" y="180031"/>
                  </a:lnTo>
                  <a:lnTo>
                    <a:pt x="111327" y="222886"/>
                  </a:lnTo>
                  <a:lnTo>
                    <a:pt x="67379" y="266939"/>
                  </a:lnTo>
                  <a:lnTo>
                    <a:pt x="61112" y="274162"/>
                  </a:lnTo>
                  <a:lnTo>
                    <a:pt x="55981" y="280882"/>
                  </a:lnTo>
                  <a:lnTo>
                    <a:pt x="51608" y="287267"/>
                  </a:lnTo>
                  <a:lnTo>
                    <a:pt x="41670" y="296902"/>
                  </a:lnTo>
                  <a:lnTo>
                    <a:pt x="31855" y="304359"/>
                  </a:lnTo>
                  <a:lnTo>
                    <a:pt x="24318" y="310848"/>
                  </a:lnTo>
                  <a:lnTo>
                    <a:pt x="14719" y="319856"/>
                  </a:lnTo>
                  <a:lnTo>
                    <a:pt x="0" y="33432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SMARTPenAnnotation160"/>
            <p:cNvSpPr/>
            <p:nvPr/>
          </p:nvSpPr>
          <p:spPr>
            <a:xfrm>
              <a:off x="6500812" y="2648902"/>
              <a:ext cx="2541" cy="1"/>
            </a:xfrm>
            <a:custGeom>
              <a:avLst/>
              <a:gdLst/>
              <a:ahLst/>
              <a:cxnLst/>
              <a:rect l="0" t="0" r="0" b="0"/>
              <a:pathLst>
                <a:path w="2541" h="1">
                  <a:moveTo>
                    <a:pt x="0" y="0"/>
                  </a:moveTo>
                  <a:lnTo>
                    <a:pt x="2540" y="0"/>
                  </a:lnTo>
                  <a:close/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SMARTPenAnnotation161"/>
            <p:cNvSpPr/>
            <p:nvPr/>
          </p:nvSpPr>
          <p:spPr>
            <a:xfrm>
              <a:off x="6886575" y="2443163"/>
              <a:ext cx="257176" cy="8573"/>
            </a:xfrm>
            <a:custGeom>
              <a:avLst/>
              <a:gdLst/>
              <a:ahLst/>
              <a:cxnLst/>
              <a:rect l="0" t="0" r="0" b="0"/>
              <a:pathLst>
                <a:path w="257176" h="8573">
                  <a:moveTo>
                    <a:pt x="0" y="8572"/>
                  </a:moveTo>
                  <a:lnTo>
                    <a:pt x="44542" y="8572"/>
                  </a:lnTo>
                  <a:lnTo>
                    <a:pt x="49696" y="7619"/>
                  </a:lnTo>
                  <a:lnTo>
                    <a:pt x="55991" y="6032"/>
                  </a:lnTo>
                  <a:lnTo>
                    <a:pt x="63044" y="4021"/>
                  </a:lnTo>
                  <a:lnTo>
                    <a:pt x="69652" y="2680"/>
                  </a:lnTo>
                  <a:lnTo>
                    <a:pt x="75962" y="1786"/>
                  </a:lnTo>
                  <a:lnTo>
                    <a:pt x="82074" y="1191"/>
                  </a:lnTo>
                  <a:lnTo>
                    <a:pt x="89006" y="794"/>
                  </a:lnTo>
                  <a:lnTo>
                    <a:pt x="104328" y="352"/>
                  </a:lnTo>
                  <a:lnTo>
                    <a:pt x="179889" y="5"/>
                  </a:lnTo>
                  <a:lnTo>
                    <a:pt x="206509" y="0"/>
                  </a:lnTo>
                  <a:lnTo>
                    <a:pt x="211968" y="952"/>
                  </a:lnTo>
                  <a:lnTo>
                    <a:pt x="218464" y="2539"/>
                  </a:lnTo>
                  <a:lnTo>
                    <a:pt x="225653" y="4550"/>
                  </a:lnTo>
                  <a:lnTo>
                    <a:pt x="231397" y="5891"/>
                  </a:lnTo>
                  <a:lnTo>
                    <a:pt x="236180" y="6784"/>
                  </a:lnTo>
                  <a:lnTo>
                    <a:pt x="240320" y="7380"/>
                  </a:lnTo>
                  <a:lnTo>
                    <a:pt x="244033" y="7777"/>
                  </a:lnTo>
                  <a:lnTo>
                    <a:pt x="247461" y="8042"/>
                  </a:lnTo>
                  <a:lnTo>
                    <a:pt x="257175" y="85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SMARTPenAnnotation162"/>
            <p:cNvSpPr/>
            <p:nvPr/>
          </p:nvSpPr>
          <p:spPr>
            <a:xfrm>
              <a:off x="6946937" y="2503170"/>
              <a:ext cx="222531" cy="60008"/>
            </a:xfrm>
            <a:custGeom>
              <a:avLst/>
              <a:gdLst/>
              <a:ahLst/>
              <a:cxnLst/>
              <a:rect l="0" t="0" r="0" b="0"/>
              <a:pathLst>
                <a:path w="222531" h="60008">
                  <a:moveTo>
                    <a:pt x="16790" y="0"/>
                  </a:moveTo>
                  <a:lnTo>
                    <a:pt x="16790" y="4550"/>
                  </a:lnTo>
                  <a:lnTo>
                    <a:pt x="15838" y="6844"/>
                  </a:lnTo>
                  <a:lnTo>
                    <a:pt x="14250" y="9325"/>
                  </a:lnTo>
                  <a:lnTo>
                    <a:pt x="8571" y="16687"/>
                  </a:lnTo>
                  <a:lnTo>
                    <a:pt x="8453" y="17792"/>
                  </a:lnTo>
                  <a:lnTo>
                    <a:pt x="8374" y="19481"/>
                  </a:lnTo>
                  <a:lnTo>
                    <a:pt x="8322" y="21560"/>
                  </a:lnTo>
                  <a:lnTo>
                    <a:pt x="7335" y="22945"/>
                  </a:lnTo>
                  <a:lnTo>
                    <a:pt x="5724" y="23869"/>
                  </a:lnTo>
                  <a:lnTo>
                    <a:pt x="3697" y="24485"/>
                  </a:lnTo>
                  <a:lnTo>
                    <a:pt x="2347" y="25848"/>
                  </a:lnTo>
                  <a:lnTo>
                    <a:pt x="1446" y="27710"/>
                  </a:lnTo>
                  <a:lnTo>
                    <a:pt x="0" y="32990"/>
                  </a:lnTo>
                  <a:lnTo>
                    <a:pt x="835" y="34376"/>
                  </a:lnTo>
                  <a:lnTo>
                    <a:pt x="2343" y="36252"/>
                  </a:lnTo>
                  <a:lnTo>
                    <a:pt x="4302" y="38455"/>
                  </a:lnTo>
                  <a:lnTo>
                    <a:pt x="6560" y="39924"/>
                  </a:lnTo>
                  <a:lnTo>
                    <a:pt x="11608" y="41556"/>
                  </a:lnTo>
                  <a:lnTo>
                    <a:pt x="17027" y="42282"/>
                  </a:lnTo>
                  <a:lnTo>
                    <a:pt x="23563" y="42604"/>
                  </a:lnTo>
                  <a:lnTo>
                    <a:pt x="37953" y="42786"/>
                  </a:lnTo>
                  <a:lnTo>
                    <a:pt x="133949" y="42862"/>
                  </a:lnTo>
                  <a:lnTo>
                    <a:pt x="138711" y="43815"/>
                  </a:lnTo>
                  <a:lnTo>
                    <a:pt x="142838" y="45402"/>
                  </a:lnTo>
                  <a:lnTo>
                    <a:pt x="146542" y="47413"/>
                  </a:lnTo>
                  <a:lnTo>
                    <a:pt x="150916" y="48753"/>
                  </a:lnTo>
                  <a:lnTo>
                    <a:pt x="155737" y="49647"/>
                  </a:lnTo>
                  <a:lnTo>
                    <a:pt x="160857" y="50243"/>
                  </a:lnTo>
                  <a:lnTo>
                    <a:pt x="166175" y="50640"/>
                  </a:lnTo>
                  <a:lnTo>
                    <a:pt x="171625" y="50905"/>
                  </a:lnTo>
                  <a:lnTo>
                    <a:pt x="182761" y="51199"/>
                  </a:lnTo>
                  <a:lnTo>
                    <a:pt x="206580" y="51404"/>
                  </a:lnTo>
                  <a:lnTo>
                    <a:pt x="209992" y="52366"/>
                  </a:lnTo>
                  <a:lnTo>
                    <a:pt x="213218" y="53961"/>
                  </a:lnTo>
                  <a:lnTo>
                    <a:pt x="222530" y="6000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SMARTPenAnnotation163"/>
            <p:cNvSpPr/>
            <p:nvPr/>
          </p:nvSpPr>
          <p:spPr>
            <a:xfrm>
              <a:off x="7212330" y="2263149"/>
              <a:ext cx="265748" cy="480052"/>
            </a:xfrm>
            <a:custGeom>
              <a:avLst/>
              <a:gdLst/>
              <a:ahLst/>
              <a:cxnLst/>
              <a:rect l="0" t="0" r="0" b="0"/>
              <a:pathLst>
                <a:path w="265748" h="480052">
                  <a:moveTo>
                    <a:pt x="17145" y="111433"/>
                  </a:moveTo>
                  <a:lnTo>
                    <a:pt x="25364" y="111433"/>
                  </a:lnTo>
                  <a:lnTo>
                    <a:pt x="25612" y="106882"/>
                  </a:lnTo>
                  <a:lnTo>
                    <a:pt x="24694" y="105542"/>
                  </a:lnTo>
                  <a:lnTo>
                    <a:pt x="23131" y="104648"/>
                  </a:lnTo>
                  <a:lnTo>
                    <a:pt x="18327" y="103213"/>
                  </a:lnTo>
                  <a:lnTo>
                    <a:pt x="17933" y="102144"/>
                  </a:lnTo>
                  <a:lnTo>
                    <a:pt x="17176" y="87269"/>
                  </a:lnTo>
                  <a:lnTo>
                    <a:pt x="17145" y="65605"/>
                  </a:lnTo>
                  <a:lnTo>
                    <a:pt x="16193" y="62783"/>
                  </a:lnTo>
                  <a:lnTo>
                    <a:pt x="12594" y="57108"/>
                  </a:lnTo>
                  <a:lnTo>
                    <a:pt x="5213" y="48559"/>
                  </a:lnTo>
                  <a:lnTo>
                    <a:pt x="3476" y="45704"/>
                  </a:lnTo>
                  <a:lnTo>
                    <a:pt x="457" y="35973"/>
                  </a:lnTo>
                  <a:lnTo>
                    <a:pt x="11" y="21554"/>
                  </a:lnTo>
                  <a:lnTo>
                    <a:pt x="0" y="17170"/>
                  </a:lnTo>
                  <a:lnTo>
                    <a:pt x="4551" y="17146"/>
                  </a:lnTo>
                  <a:lnTo>
                    <a:pt x="6844" y="16190"/>
                  </a:lnTo>
                  <a:lnTo>
                    <a:pt x="14621" y="11246"/>
                  </a:lnTo>
                  <a:lnTo>
                    <a:pt x="20151" y="9756"/>
                  </a:lnTo>
                  <a:lnTo>
                    <a:pt x="28323" y="9093"/>
                  </a:lnTo>
                  <a:lnTo>
                    <a:pt x="38305" y="8798"/>
                  </a:lnTo>
                  <a:lnTo>
                    <a:pt x="82913" y="8572"/>
                  </a:lnTo>
                  <a:lnTo>
                    <a:pt x="141684" y="8563"/>
                  </a:lnTo>
                  <a:lnTo>
                    <a:pt x="147795" y="7611"/>
                  </a:lnTo>
                  <a:lnTo>
                    <a:pt x="153776" y="6023"/>
                  </a:lnTo>
                  <a:lnTo>
                    <a:pt x="159667" y="4012"/>
                  </a:lnTo>
                  <a:lnTo>
                    <a:pt x="165500" y="2672"/>
                  </a:lnTo>
                  <a:lnTo>
                    <a:pt x="171293" y="1778"/>
                  </a:lnTo>
                  <a:lnTo>
                    <a:pt x="177060" y="1182"/>
                  </a:lnTo>
                  <a:lnTo>
                    <a:pt x="182810" y="785"/>
                  </a:lnTo>
                  <a:lnTo>
                    <a:pt x="188548" y="520"/>
                  </a:lnTo>
                  <a:lnTo>
                    <a:pt x="200004" y="226"/>
                  </a:lnTo>
                  <a:lnTo>
                    <a:pt x="233812" y="0"/>
                  </a:lnTo>
                  <a:lnTo>
                    <a:pt x="236837" y="949"/>
                  </a:lnTo>
                  <a:lnTo>
                    <a:pt x="242738" y="4544"/>
                  </a:lnTo>
                  <a:lnTo>
                    <a:pt x="248536" y="6777"/>
                  </a:lnTo>
                  <a:lnTo>
                    <a:pt x="255468" y="8210"/>
                  </a:lnTo>
                  <a:lnTo>
                    <a:pt x="263735" y="15302"/>
                  </a:lnTo>
                  <a:lnTo>
                    <a:pt x="265350" y="16773"/>
                  </a:lnTo>
                  <a:lnTo>
                    <a:pt x="265736" y="29896"/>
                  </a:lnTo>
                  <a:lnTo>
                    <a:pt x="265747" y="54318"/>
                  </a:lnTo>
                  <a:lnTo>
                    <a:pt x="259855" y="72564"/>
                  </a:lnTo>
                  <a:lnTo>
                    <a:pt x="258366" y="83363"/>
                  </a:lnTo>
                  <a:lnTo>
                    <a:pt x="257528" y="95602"/>
                  </a:lnTo>
                  <a:lnTo>
                    <a:pt x="257279" y="109812"/>
                  </a:lnTo>
                  <a:lnTo>
                    <a:pt x="254681" y="123095"/>
                  </a:lnTo>
                  <a:lnTo>
                    <a:pt x="251304" y="137571"/>
                  </a:lnTo>
                  <a:lnTo>
                    <a:pt x="249803" y="150355"/>
                  </a:lnTo>
                  <a:lnTo>
                    <a:pt x="246596" y="162387"/>
                  </a:lnTo>
                  <a:lnTo>
                    <a:pt x="242948" y="175037"/>
                  </a:lnTo>
                  <a:lnTo>
                    <a:pt x="241976" y="182411"/>
                  </a:lnTo>
                  <a:lnTo>
                    <a:pt x="241327" y="190184"/>
                  </a:lnTo>
                  <a:lnTo>
                    <a:pt x="239943" y="198224"/>
                  </a:lnTo>
                  <a:lnTo>
                    <a:pt x="238067" y="206441"/>
                  </a:lnTo>
                  <a:lnTo>
                    <a:pt x="235863" y="214777"/>
                  </a:lnTo>
                  <a:lnTo>
                    <a:pt x="234394" y="223191"/>
                  </a:lnTo>
                  <a:lnTo>
                    <a:pt x="233416" y="231659"/>
                  </a:lnTo>
                  <a:lnTo>
                    <a:pt x="232762" y="240161"/>
                  </a:lnTo>
                  <a:lnTo>
                    <a:pt x="231375" y="249639"/>
                  </a:lnTo>
                  <a:lnTo>
                    <a:pt x="229497" y="259768"/>
                  </a:lnTo>
                  <a:lnTo>
                    <a:pt x="227293" y="270330"/>
                  </a:lnTo>
                  <a:lnTo>
                    <a:pt x="224871" y="280230"/>
                  </a:lnTo>
                  <a:lnTo>
                    <a:pt x="222304" y="289687"/>
                  </a:lnTo>
                  <a:lnTo>
                    <a:pt x="219640" y="298849"/>
                  </a:lnTo>
                  <a:lnTo>
                    <a:pt x="217864" y="307814"/>
                  </a:lnTo>
                  <a:lnTo>
                    <a:pt x="216680" y="316649"/>
                  </a:lnTo>
                  <a:lnTo>
                    <a:pt x="215891" y="325396"/>
                  </a:lnTo>
                  <a:lnTo>
                    <a:pt x="214412" y="334085"/>
                  </a:lnTo>
                  <a:lnTo>
                    <a:pt x="212474" y="342735"/>
                  </a:lnTo>
                  <a:lnTo>
                    <a:pt x="210230" y="351360"/>
                  </a:lnTo>
                  <a:lnTo>
                    <a:pt x="205195" y="366022"/>
                  </a:lnTo>
                  <a:lnTo>
                    <a:pt x="200736" y="378889"/>
                  </a:lnTo>
                  <a:lnTo>
                    <a:pt x="198753" y="390957"/>
                  </a:lnTo>
                  <a:lnTo>
                    <a:pt x="195332" y="402671"/>
                  </a:lnTo>
                  <a:lnTo>
                    <a:pt x="191589" y="414227"/>
                  </a:lnTo>
                  <a:lnTo>
                    <a:pt x="189925" y="425713"/>
                  </a:lnTo>
                  <a:lnTo>
                    <a:pt x="188989" y="438339"/>
                  </a:lnTo>
                  <a:lnTo>
                    <a:pt x="188673" y="451139"/>
                  </a:lnTo>
                  <a:lnTo>
                    <a:pt x="188605" y="465719"/>
                  </a:lnTo>
                  <a:lnTo>
                    <a:pt x="189554" y="468591"/>
                  </a:lnTo>
                  <a:lnTo>
                    <a:pt x="197167" y="48005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SMARTPenAnnotation164"/>
            <p:cNvSpPr/>
            <p:nvPr/>
          </p:nvSpPr>
          <p:spPr>
            <a:xfrm>
              <a:off x="7589875" y="2554605"/>
              <a:ext cx="33935" cy="17146"/>
            </a:xfrm>
            <a:custGeom>
              <a:avLst/>
              <a:gdLst/>
              <a:ahLst/>
              <a:cxnLst/>
              <a:rect l="0" t="0" r="0" b="0"/>
              <a:pathLst>
                <a:path w="33935" h="17146">
                  <a:moveTo>
                    <a:pt x="33934" y="0"/>
                  </a:moveTo>
                  <a:lnTo>
                    <a:pt x="29383" y="0"/>
                  </a:lnTo>
                  <a:lnTo>
                    <a:pt x="28043" y="952"/>
                  </a:lnTo>
                  <a:lnTo>
                    <a:pt x="27149" y="2540"/>
                  </a:lnTo>
                  <a:lnTo>
                    <a:pt x="26554" y="4551"/>
                  </a:lnTo>
                  <a:lnTo>
                    <a:pt x="25204" y="6844"/>
                  </a:lnTo>
                  <a:lnTo>
                    <a:pt x="23352" y="9325"/>
                  </a:lnTo>
                  <a:lnTo>
                    <a:pt x="18086" y="15600"/>
                  </a:lnTo>
                  <a:lnTo>
                    <a:pt x="16701" y="16115"/>
                  </a:lnTo>
                  <a:lnTo>
                    <a:pt x="14826" y="16458"/>
                  </a:lnTo>
                  <a:lnTo>
                    <a:pt x="8331" y="17132"/>
                  </a:lnTo>
                  <a:lnTo>
                    <a:pt x="3700" y="17141"/>
                  </a:lnTo>
                  <a:lnTo>
                    <a:pt x="2349" y="16190"/>
                  </a:lnTo>
                  <a:lnTo>
                    <a:pt x="1447" y="14603"/>
                  </a:lnTo>
                  <a:lnTo>
                    <a:pt x="0" y="9763"/>
                  </a:lnTo>
                  <a:lnTo>
                    <a:pt x="834" y="9366"/>
                  </a:lnTo>
                  <a:lnTo>
                    <a:pt x="2342" y="9102"/>
                  </a:lnTo>
                  <a:lnTo>
                    <a:pt x="4301" y="8925"/>
                  </a:lnTo>
                  <a:lnTo>
                    <a:pt x="5606" y="7855"/>
                  </a:lnTo>
                  <a:lnTo>
                    <a:pt x="6477" y="6189"/>
                  </a:lnTo>
                  <a:lnTo>
                    <a:pt x="7057" y="4126"/>
                  </a:lnTo>
                  <a:lnTo>
                    <a:pt x="8396" y="2750"/>
                  </a:lnTo>
                  <a:lnTo>
                    <a:pt x="10241" y="1833"/>
                  </a:lnTo>
                  <a:lnTo>
                    <a:pt x="15496" y="362"/>
                  </a:lnTo>
                  <a:lnTo>
                    <a:pt x="16880" y="241"/>
                  </a:lnTo>
                  <a:lnTo>
                    <a:pt x="18755" y="161"/>
                  </a:lnTo>
                  <a:lnTo>
                    <a:pt x="25247" y="2"/>
                  </a:lnTo>
                  <a:lnTo>
                    <a:pt x="25285" y="954"/>
                  </a:lnTo>
                  <a:lnTo>
                    <a:pt x="25355" y="8730"/>
                  </a:lnTo>
                  <a:lnTo>
                    <a:pt x="25359" y="12770"/>
                  </a:lnTo>
                  <a:lnTo>
                    <a:pt x="24408" y="14228"/>
                  </a:lnTo>
                  <a:lnTo>
                    <a:pt x="22821" y="15200"/>
                  </a:lnTo>
                  <a:lnTo>
                    <a:pt x="16790" y="1714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SMARTPenAnnotation165"/>
            <p:cNvSpPr/>
            <p:nvPr/>
          </p:nvSpPr>
          <p:spPr>
            <a:xfrm>
              <a:off x="7700963" y="2288860"/>
              <a:ext cx="342855" cy="428623"/>
            </a:xfrm>
            <a:custGeom>
              <a:avLst/>
              <a:gdLst/>
              <a:ahLst/>
              <a:cxnLst/>
              <a:rect l="0" t="0" r="0" b="0"/>
              <a:pathLst>
                <a:path w="342855" h="428623">
                  <a:moveTo>
                    <a:pt x="42862" y="120012"/>
                  </a:moveTo>
                  <a:lnTo>
                    <a:pt x="42862" y="112631"/>
                  </a:lnTo>
                  <a:lnTo>
                    <a:pt x="35481" y="104163"/>
                  </a:lnTo>
                  <a:lnTo>
                    <a:pt x="34819" y="100903"/>
                  </a:lnTo>
                  <a:lnTo>
                    <a:pt x="34336" y="88090"/>
                  </a:lnTo>
                  <a:lnTo>
                    <a:pt x="34320" y="87300"/>
                  </a:lnTo>
                  <a:lnTo>
                    <a:pt x="31763" y="83884"/>
                  </a:lnTo>
                  <a:lnTo>
                    <a:pt x="29748" y="81639"/>
                  </a:lnTo>
                  <a:lnTo>
                    <a:pt x="28403" y="79190"/>
                  </a:lnTo>
                  <a:lnTo>
                    <a:pt x="25560" y="71192"/>
                  </a:lnTo>
                  <a:lnTo>
                    <a:pt x="20061" y="62791"/>
                  </a:lnTo>
                  <a:lnTo>
                    <a:pt x="17056" y="54268"/>
                  </a:lnTo>
                  <a:lnTo>
                    <a:pt x="10556" y="44758"/>
                  </a:lnTo>
                  <a:lnTo>
                    <a:pt x="5327" y="35448"/>
                  </a:lnTo>
                  <a:lnTo>
                    <a:pt x="2367" y="27501"/>
                  </a:lnTo>
                  <a:lnTo>
                    <a:pt x="311" y="17554"/>
                  </a:lnTo>
                  <a:lnTo>
                    <a:pt x="11" y="4425"/>
                  </a:lnTo>
                  <a:lnTo>
                    <a:pt x="0" y="386"/>
                  </a:lnTo>
                  <a:lnTo>
                    <a:pt x="9325" y="48"/>
                  </a:lnTo>
                  <a:lnTo>
                    <a:pt x="33169" y="0"/>
                  </a:lnTo>
                  <a:lnTo>
                    <a:pt x="43634" y="2538"/>
                  </a:lnTo>
                  <a:lnTo>
                    <a:pt x="49091" y="4549"/>
                  </a:lnTo>
                  <a:lnTo>
                    <a:pt x="55587" y="5889"/>
                  </a:lnTo>
                  <a:lnTo>
                    <a:pt x="62776" y="6783"/>
                  </a:lnTo>
                  <a:lnTo>
                    <a:pt x="70425" y="7378"/>
                  </a:lnTo>
                  <a:lnTo>
                    <a:pt x="77430" y="7775"/>
                  </a:lnTo>
                  <a:lnTo>
                    <a:pt x="90292" y="8217"/>
                  </a:lnTo>
                  <a:lnTo>
                    <a:pt x="129188" y="8523"/>
                  </a:lnTo>
                  <a:lnTo>
                    <a:pt x="188629" y="8567"/>
                  </a:lnTo>
                  <a:lnTo>
                    <a:pt x="196237" y="7615"/>
                  </a:lnTo>
                  <a:lnTo>
                    <a:pt x="203215" y="6028"/>
                  </a:lnTo>
                  <a:lnTo>
                    <a:pt x="209771" y="4018"/>
                  </a:lnTo>
                  <a:lnTo>
                    <a:pt x="217000" y="2678"/>
                  </a:lnTo>
                  <a:lnTo>
                    <a:pt x="224677" y="1784"/>
                  </a:lnTo>
                  <a:lnTo>
                    <a:pt x="232651" y="1188"/>
                  </a:lnTo>
                  <a:lnTo>
                    <a:pt x="239873" y="791"/>
                  </a:lnTo>
                  <a:lnTo>
                    <a:pt x="252977" y="350"/>
                  </a:lnTo>
                  <a:lnTo>
                    <a:pt x="291318" y="28"/>
                  </a:lnTo>
                  <a:lnTo>
                    <a:pt x="318583" y="0"/>
                  </a:lnTo>
                  <a:lnTo>
                    <a:pt x="321926" y="951"/>
                  </a:lnTo>
                  <a:lnTo>
                    <a:pt x="328181" y="4549"/>
                  </a:lnTo>
                  <a:lnTo>
                    <a:pt x="337057" y="11929"/>
                  </a:lnTo>
                  <a:lnTo>
                    <a:pt x="339004" y="14619"/>
                  </a:lnTo>
                  <a:lnTo>
                    <a:pt x="341168" y="20148"/>
                  </a:lnTo>
                  <a:lnTo>
                    <a:pt x="342387" y="28616"/>
                  </a:lnTo>
                  <a:lnTo>
                    <a:pt x="342747" y="41708"/>
                  </a:lnTo>
                  <a:lnTo>
                    <a:pt x="342854" y="57653"/>
                  </a:lnTo>
                  <a:lnTo>
                    <a:pt x="340339" y="68802"/>
                  </a:lnTo>
                  <a:lnTo>
                    <a:pt x="333568" y="88329"/>
                  </a:lnTo>
                  <a:lnTo>
                    <a:pt x="330963" y="96032"/>
                  </a:lnTo>
                  <a:lnTo>
                    <a:pt x="327322" y="104025"/>
                  </a:lnTo>
                  <a:lnTo>
                    <a:pt x="322989" y="112212"/>
                  </a:lnTo>
                  <a:lnTo>
                    <a:pt x="318197" y="120527"/>
                  </a:lnTo>
                  <a:lnTo>
                    <a:pt x="310330" y="134846"/>
                  </a:lnTo>
                  <a:lnTo>
                    <a:pt x="306899" y="141331"/>
                  </a:lnTo>
                  <a:lnTo>
                    <a:pt x="302706" y="148512"/>
                  </a:lnTo>
                  <a:lnTo>
                    <a:pt x="292969" y="164111"/>
                  </a:lnTo>
                  <a:lnTo>
                    <a:pt x="288657" y="172272"/>
                  </a:lnTo>
                  <a:lnTo>
                    <a:pt x="284830" y="180569"/>
                  </a:lnTo>
                  <a:lnTo>
                    <a:pt x="281326" y="188959"/>
                  </a:lnTo>
                  <a:lnTo>
                    <a:pt x="277086" y="197409"/>
                  </a:lnTo>
                  <a:lnTo>
                    <a:pt x="272354" y="205900"/>
                  </a:lnTo>
                  <a:lnTo>
                    <a:pt x="267294" y="214418"/>
                  </a:lnTo>
                  <a:lnTo>
                    <a:pt x="262968" y="222955"/>
                  </a:lnTo>
                  <a:lnTo>
                    <a:pt x="259132" y="231503"/>
                  </a:lnTo>
                  <a:lnTo>
                    <a:pt x="255622" y="240059"/>
                  </a:lnTo>
                  <a:lnTo>
                    <a:pt x="253282" y="248621"/>
                  </a:lnTo>
                  <a:lnTo>
                    <a:pt x="251722" y="257186"/>
                  </a:lnTo>
                  <a:lnTo>
                    <a:pt x="250682" y="265754"/>
                  </a:lnTo>
                  <a:lnTo>
                    <a:pt x="249036" y="274324"/>
                  </a:lnTo>
                  <a:lnTo>
                    <a:pt x="246985" y="282894"/>
                  </a:lnTo>
                  <a:lnTo>
                    <a:pt x="244667" y="291465"/>
                  </a:lnTo>
                  <a:lnTo>
                    <a:pt x="242169" y="299084"/>
                  </a:lnTo>
                  <a:lnTo>
                    <a:pt x="239551" y="306068"/>
                  </a:lnTo>
                  <a:lnTo>
                    <a:pt x="236852" y="312630"/>
                  </a:lnTo>
                  <a:lnTo>
                    <a:pt x="235053" y="319861"/>
                  </a:lnTo>
                  <a:lnTo>
                    <a:pt x="233855" y="327540"/>
                  </a:lnTo>
                  <a:lnTo>
                    <a:pt x="233055" y="335517"/>
                  </a:lnTo>
                  <a:lnTo>
                    <a:pt x="231569" y="342739"/>
                  </a:lnTo>
                  <a:lnTo>
                    <a:pt x="227380" y="355844"/>
                  </a:lnTo>
                  <a:lnTo>
                    <a:pt x="224881" y="368019"/>
                  </a:lnTo>
                  <a:lnTo>
                    <a:pt x="223772" y="378827"/>
                  </a:lnTo>
                  <a:lnTo>
                    <a:pt x="223147" y="391220"/>
                  </a:lnTo>
                  <a:lnTo>
                    <a:pt x="223001" y="401204"/>
                  </a:lnTo>
                  <a:lnTo>
                    <a:pt x="222010" y="405581"/>
                  </a:lnTo>
                  <a:lnTo>
                    <a:pt x="215113" y="418654"/>
                  </a:lnTo>
                  <a:lnTo>
                    <a:pt x="214667" y="419429"/>
                  </a:lnTo>
                  <a:lnTo>
                    <a:pt x="214312" y="42862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SMARTPenAnnotation166"/>
            <p:cNvSpPr/>
            <p:nvPr/>
          </p:nvSpPr>
          <p:spPr>
            <a:xfrm>
              <a:off x="6560819" y="3094672"/>
              <a:ext cx="274322" cy="231458"/>
            </a:xfrm>
            <a:custGeom>
              <a:avLst/>
              <a:gdLst/>
              <a:ahLst/>
              <a:cxnLst/>
              <a:rect l="0" t="0" r="0" b="0"/>
              <a:pathLst>
                <a:path w="274322" h="231458">
                  <a:moveTo>
                    <a:pt x="0" y="0"/>
                  </a:moveTo>
                  <a:lnTo>
                    <a:pt x="33244" y="33244"/>
                  </a:lnTo>
                  <a:lnTo>
                    <a:pt x="38355" y="37402"/>
                  </a:lnTo>
                  <a:lnTo>
                    <a:pt x="43668" y="41128"/>
                  </a:lnTo>
                  <a:lnTo>
                    <a:pt x="49115" y="44563"/>
                  </a:lnTo>
                  <a:lnTo>
                    <a:pt x="53698" y="48759"/>
                  </a:lnTo>
                  <a:lnTo>
                    <a:pt x="57707" y="53461"/>
                  </a:lnTo>
                  <a:lnTo>
                    <a:pt x="61331" y="58501"/>
                  </a:lnTo>
                  <a:lnTo>
                    <a:pt x="65653" y="63766"/>
                  </a:lnTo>
                  <a:lnTo>
                    <a:pt x="70439" y="69181"/>
                  </a:lnTo>
                  <a:lnTo>
                    <a:pt x="75534" y="74695"/>
                  </a:lnTo>
                  <a:lnTo>
                    <a:pt x="81789" y="80277"/>
                  </a:lnTo>
                  <a:lnTo>
                    <a:pt x="88816" y="85903"/>
                  </a:lnTo>
                  <a:lnTo>
                    <a:pt x="96359" y="91559"/>
                  </a:lnTo>
                  <a:lnTo>
                    <a:pt x="102339" y="97234"/>
                  </a:lnTo>
                  <a:lnTo>
                    <a:pt x="107279" y="102923"/>
                  </a:lnTo>
                  <a:lnTo>
                    <a:pt x="111524" y="108620"/>
                  </a:lnTo>
                  <a:lnTo>
                    <a:pt x="116260" y="113371"/>
                  </a:lnTo>
                  <a:lnTo>
                    <a:pt x="121321" y="117491"/>
                  </a:lnTo>
                  <a:lnTo>
                    <a:pt x="126601" y="121190"/>
                  </a:lnTo>
                  <a:lnTo>
                    <a:pt x="132026" y="125561"/>
                  </a:lnTo>
                  <a:lnTo>
                    <a:pt x="137548" y="130380"/>
                  </a:lnTo>
                  <a:lnTo>
                    <a:pt x="143133" y="135497"/>
                  </a:lnTo>
                  <a:lnTo>
                    <a:pt x="154420" y="146264"/>
                  </a:lnTo>
                  <a:lnTo>
                    <a:pt x="160097" y="151801"/>
                  </a:lnTo>
                  <a:lnTo>
                    <a:pt x="166739" y="156446"/>
                  </a:lnTo>
                  <a:lnTo>
                    <a:pt x="174024" y="160495"/>
                  </a:lnTo>
                  <a:lnTo>
                    <a:pt x="181739" y="164147"/>
                  </a:lnTo>
                  <a:lnTo>
                    <a:pt x="187834" y="168486"/>
                  </a:lnTo>
                  <a:lnTo>
                    <a:pt x="192851" y="173284"/>
                  </a:lnTo>
                  <a:lnTo>
                    <a:pt x="197147" y="178388"/>
                  </a:lnTo>
                  <a:lnTo>
                    <a:pt x="200964" y="182743"/>
                  </a:lnTo>
                  <a:lnTo>
                    <a:pt x="207746" y="190122"/>
                  </a:lnTo>
                  <a:lnTo>
                    <a:pt x="211840" y="193423"/>
                  </a:lnTo>
                  <a:lnTo>
                    <a:pt x="216474" y="196576"/>
                  </a:lnTo>
                  <a:lnTo>
                    <a:pt x="221469" y="199631"/>
                  </a:lnTo>
                  <a:lnTo>
                    <a:pt x="229559" y="205565"/>
                  </a:lnTo>
                  <a:lnTo>
                    <a:pt x="236328" y="211377"/>
                  </a:lnTo>
                  <a:lnTo>
                    <a:pt x="242513" y="217135"/>
                  </a:lnTo>
                  <a:lnTo>
                    <a:pt x="245495" y="219052"/>
                  </a:lnTo>
                  <a:lnTo>
                    <a:pt x="251349" y="221181"/>
                  </a:lnTo>
                  <a:lnTo>
                    <a:pt x="257126" y="222128"/>
                  </a:lnTo>
                  <a:lnTo>
                    <a:pt x="264045" y="222735"/>
                  </a:lnTo>
                  <a:lnTo>
                    <a:pt x="267531" y="225359"/>
                  </a:lnTo>
                  <a:lnTo>
                    <a:pt x="274321" y="23145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SMARTPenAnnotation167"/>
            <p:cNvSpPr/>
            <p:nvPr/>
          </p:nvSpPr>
          <p:spPr>
            <a:xfrm>
              <a:off x="6543675" y="3068955"/>
              <a:ext cx="240031" cy="257175"/>
            </a:xfrm>
            <a:custGeom>
              <a:avLst/>
              <a:gdLst/>
              <a:ahLst/>
              <a:cxnLst/>
              <a:rect l="0" t="0" r="0" b="0"/>
              <a:pathLst>
                <a:path w="240031" h="257175">
                  <a:moveTo>
                    <a:pt x="240030" y="0"/>
                  </a:moveTo>
                  <a:lnTo>
                    <a:pt x="227259" y="0"/>
                  </a:lnTo>
                  <a:lnTo>
                    <a:pt x="224849" y="952"/>
                  </a:lnTo>
                  <a:lnTo>
                    <a:pt x="219630" y="4551"/>
                  </a:lnTo>
                  <a:lnTo>
                    <a:pt x="214136" y="11865"/>
                  </a:lnTo>
                  <a:lnTo>
                    <a:pt x="211337" y="16482"/>
                  </a:lnTo>
                  <a:lnTo>
                    <a:pt x="208519" y="21465"/>
                  </a:lnTo>
                  <a:lnTo>
                    <a:pt x="202847" y="32082"/>
                  </a:lnTo>
                  <a:lnTo>
                    <a:pt x="199049" y="37581"/>
                  </a:lnTo>
                  <a:lnTo>
                    <a:pt x="194612" y="43151"/>
                  </a:lnTo>
                  <a:lnTo>
                    <a:pt x="189748" y="48770"/>
                  </a:lnTo>
                  <a:lnTo>
                    <a:pt x="185554" y="54421"/>
                  </a:lnTo>
                  <a:lnTo>
                    <a:pt x="181805" y="60093"/>
                  </a:lnTo>
                  <a:lnTo>
                    <a:pt x="178354" y="65779"/>
                  </a:lnTo>
                  <a:lnTo>
                    <a:pt x="173194" y="71475"/>
                  </a:lnTo>
                  <a:lnTo>
                    <a:pt x="166898" y="77177"/>
                  </a:lnTo>
                  <a:lnTo>
                    <a:pt x="159842" y="82884"/>
                  </a:lnTo>
                  <a:lnTo>
                    <a:pt x="153234" y="89546"/>
                  </a:lnTo>
                  <a:lnTo>
                    <a:pt x="146923" y="96845"/>
                  </a:lnTo>
                  <a:lnTo>
                    <a:pt x="140812" y="104568"/>
                  </a:lnTo>
                  <a:lnTo>
                    <a:pt x="134832" y="111622"/>
                  </a:lnTo>
                  <a:lnTo>
                    <a:pt x="128940" y="118229"/>
                  </a:lnTo>
                  <a:lnTo>
                    <a:pt x="123107" y="124539"/>
                  </a:lnTo>
                  <a:lnTo>
                    <a:pt x="117314" y="131604"/>
                  </a:lnTo>
                  <a:lnTo>
                    <a:pt x="111547" y="139171"/>
                  </a:lnTo>
                  <a:lnTo>
                    <a:pt x="105797" y="147073"/>
                  </a:lnTo>
                  <a:lnTo>
                    <a:pt x="100059" y="154246"/>
                  </a:lnTo>
                  <a:lnTo>
                    <a:pt x="94328" y="160933"/>
                  </a:lnTo>
                  <a:lnTo>
                    <a:pt x="88603" y="167296"/>
                  </a:lnTo>
                  <a:lnTo>
                    <a:pt x="77161" y="179446"/>
                  </a:lnTo>
                  <a:lnTo>
                    <a:pt x="71443" y="185353"/>
                  </a:lnTo>
                  <a:lnTo>
                    <a:pt x="66678" y="191196"/>
                  </a:lnTo>
                  <a:lnTo>
                    <a:pt x="62550" y="196996"/>
                  </a:lnTo>
                  <a:lnTo>
                    <a:pt x="58845" y="202768"/>
                  </a:lnTo>
                  <a:lnTo>
                    <a:pt x="55422" y="207569"/>
                  </a:lnTo>
                  <a:lnTo>
                    <a:pt x="49079" y="215442"/>
                  </a:lnTo>
                  <a:lnTo>
                    <a:pt x="45102" y="218876"/>
                  </a:lnTo>
                  <a:lnTo>
                    <a:pt x="40545" y="222117"/>
                  </a:lnTo>
                  <a:lnTo>
                    <a:pt x="35603" y="225230"/>
                  </a:lnTo>
                  <a:lnTo>
                    <a:pt x="31355" y="228258"/>
                  </a:lnTo>
                  <a:lnTo>
                    <a:pt x="24096" y="234163"/>
                  </a:lnTo>
                  <a:lnTo>
                    <a:pt x="17694" y="239962"/>
                  </a:lnTo>
                  <a:lnTo>
                    <a:pt x="14654" y="242842"/>
                  </a:lnTo>
                  <a:lnTo>
                    <a:pt x="11674" y="244762"/>
                  </a:lnTo>
                  <a:lnTo>
                    <a:pt x="5823" y="246896"/>
                  </a:lnTo>
                  <a:lnTo>
                    <a:pt x="3882" y="248417"/>
                  </a:lnTo>
                  <a:lnTo>
                    <a:pt x="2588" y="250384"/>
                  </a:lnTo>
                  <a:lnTo>
                    <a:pt x="0" y="25717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SMARTPenAnnotation168"/>
            <p:cNvSpPr/>
            <p:nvPr/>
          </p:nvSpPr>
          <p:spPr>
            <a:xfrm>
              <a:off x="6886575" y="3086100"/>
              <a:ext cx="231458" cy="17146"/>
            </a:xfrm>
            <a:custGeom>
              <a:avLst/>
              <a:gdLst/>
              <a:ahLst/>
              <a:cxnLst/>
              <a:rect l="0" t="0" r="0" b="0"/>
              <a:pathLst>
                <a:path w="231458" h="17146">
                  <a:moveTo>
                    <a:pt x="0" y="17145"/>
                  </a:moveTo>
                  <a:lnTo>
                    <a:pt x="83016" y="17145"/>
                  </a:lnTo>
                  <a:lnTo>
                    <a:pt x="89634" y="16192"/>
                  </a:lnTo>
                  <a:lnTo>
                    <a:pt x="96903" y="14605"/>
                  </a:lnTo>
                  <a:lnTo>
                    <a:pt x="104607" y="12594"/>
                  </a:lnTo>
                  <a:lnTo>
                    <a:pt x="111648" y="11253"/>
                  </a:lnTo>
                  <a:lnTo>
                    <a:pt x="118247" y="10359"/>
                  </a:lnTo>
                  <a:lnTo>
                    <a:pt x="124552" y="9764"/>
                  </a:lnTo>
                  <a:lnTo>
                    <a:pt x="130659" y="9367"/>
                  </a:lnTo>
                  <a:lnTo>
                    <a:pt x="136636" y="9101"/>
                  </a:lnTo>
                  <a:lnTo>
                    <a:pt x="148357" y="8807"/>
                  </a:lnTo>
                  <a:lnTo>
                    <a:pt x="194301" y="8581"/>
                  </a:lnTo>
                  <a:lnTo>
                    <a:pt x="199066" y="7626"/>
                  </a:lnTo>
                  <a:lnTo>
                    <a:pt x="203196" y="6036"/>
                  </a:lnTo>
                  <a:lnTo>
                    <a:pt x="206901" y="4024"/>
                  </a:lnTo>
                  <a:lnTo>
                    <a:pt x="210324" y="2682"/>
                  </a:lnTo>
                  <a:lnTo>
                    <a:pt x="213559" y="1788"/>
                  </a:lnTo>
                  <a:lnTo>
                    <a:pt x="216667" y="1192"/>
                  </a:lnTo>
                  <a:lnTo>
                    <a:pt x="219692" y="795"/>
                  </a:lnTo>
                  <a:lnTo>
                    <a:pt x="222662" y="530"/>
                  </a:lnTo>
                  <a:lnTo>
                    <a:pt x="23145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SMARTPenAnnotation169"/>
            <p:cNvSpPr/>
            <p:nvPr/>
          </p:nvSpPr>
          <p:spPr>
            <a:xfrm>
              <a:off x="6895147" y="3137535"/>
              <a:ext cx="205741" cy="17146"/>
            </a:xfrm>
            <a:custGeom>
              <a:avLst/>
              <a:gdLst/>
              <a:ahLst/>
              <a:cxnLst/>
              <a:rect l="0" t="0" r="0" b="0"/>
              <a:pathLst>
                <a:path w="205741" h="17146">
                  <a:moveTo>
                    <a:pt x="0" y="17145"/>
                  </a:moveTo>
                  <a:lnTo>
                    <a:pt x="7381" y="17145"/>
                  </a:lnTo>
                  <a:lnTo>
                    <a:pt x="7778" y="16192"/>
                  </a:lnTo>
                  <a:lnTo>
                    <a:pt x="8043" y="14605"/>
                  </a:lnTo>
                  <a:lnTo>
                    <a:pt x="8219" y="12594"/>
                  </a:lnTo>
                  <a:lnTo>
                    <a:pt x="9290" y="11253"/>
                  </a:lnTo>
                  <a:lnTo>
                    <a:pt x="10956" y="10359"/>
                  </a:lnTo>
                  <a:lnTo>
                    <a:pt x="13019" y="9764"/>
                  </a:lnTo>
                  <a:lnTo>
                    <a:pt x="16300" y="9367"/>
                  </a:lnTo>
                  <a:lnTo>
                    <a:pt x="20391" y="9102"/>
                  </a:lnTo>
                  <a:lnTo>
                    <a:pt x="25024" y="8925"/>
                  </a:lnTo>
                  <a:lnTo>
                    <a:pt x="40646" y="8677"/>
                  </a:lnTo>
                  <a:lnTo>
                    <a:pt x="57340" y="8603"/>
                  </a:lnTo>
                  <a:lnTo>
                    <a:pt x="62991" y="7640"/>
                  </a:lnTo>
                  <a:lnTo>
                    <a:pt x="68664" y="6046"/>
                  </a:lnTo>
                  <a:lnTo>
                    <a:pt x="74352" y="4030"/>
                  </a:lnTo>
                  <a:lnTo>
                    <a:pt x="80048" y="2687"/>
                  </a:lnTo>
                  <a:lnTo>
                    <a:pt x="85750" y="1791"/>
                  </a:lnTo>
                  <a:lnTo>
                    <a:pt x="91457" y="1194"/>
                  </a:lnTo>
                  <a:lnTo>
                    <a:pt x="97166" y="796"/>
                  </a:lnTo>
                  <a:lnTo>
                    <a:pt x="102877" y="530"/>
                  </a:lnTo>
                  <a:lnTo>
                    <a:pt x="114304" y="236"/>
                  </a:lnTo>
                  <a:lnTo>
                    <a:pt x="186930" y="0"/>
                  </a:lnTo>
                  <a:lnTo>
                    <a:pt x="191295" y="953"/>
                  </a:lnTo>
                  <a:lnTo>
                    <a:pt x="195157" y="2540"/>
                  </a:lnTo>
                  <a:lnTo>
                    <a:pt x="205740" y="85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SMARTPenAnnotation170"/>
            <p:cNvSpPr/>
            <p:nvPr/>
          </p:nvSpPr>
          <p:spPr>
            <a:xfrm>
              <a:off x="7272454" y="2923222"/>
              <a:ext cx="274204" cy="188596"/>
            </a:xfrm>
            <a:custGeom>
              <a:avLst/>
              <a:gdLst/>
              <a:ahLst/>
              <a:cxnLst/>
              <a:rect l="0" t="0" r="0" b="0"/>
              <a:pathLst>
                <a:path w="274204" h="188596">
                  <a:moveTo>
                    <a:pt x="25601" y="0"/>
                  </a:moveTo>
                  <a:lnTo>
                    <a:pt x="25601" y="70247"/>
                  </a:lnTo>
                  <a:lnTo>
                    <a:pt x="24648" y="74454"/>
                  </a:lnTo>
                  <a:lnTo>
                    <a:pt x="23061" y="79164"/>
                  </a:lnTo>
                  <a:lnTo>
                    <a:pt x="21049" y="84208"/>
                  </a:lnTo>
                  <a:lnTo>
                    <a:pt x="18757" y="88524"/>
                  </a:lnTo>
                  <a:lnTo>
                    <a:pt x="16276" y="92354"/>
                  </a:lnTo>
                  <a:lnTo>
                    <a:pt x="13669" y="95859"/>
                  </a:lnTo>
                  <a:lnTo>
                    <a:pt x="11931" y="100101"/>
                  </a:lnTo>
                  <a:lnTo>
                    <a:pt x="10773" y="104834"/>
                  </a:lnTo>
                  <a:lnTo>
                    <a:pt x="10000" y="109894"/>
                  </a:lnTo>
                  <a:lnTo>
                    <a:pt x="8533" y="114221"/>
                  </a:lnTo>
                  <a:lnTo>
                    <a:pt x="6602" y="118057"/>
                  </a:lnTo>
                  <a:lnTo>
                    <a:pt x="4363" y="121567"/>
                  </a:lnTo>
                  <a:lnTo>
                    <a:pt x="2869" y="124860"/>
                  </a:lnTo>
                  <a:lnTo>
                    <a:pt x="1874" y="128008"/>
                  </a:lnTo>
                  <a:lnTo>
                    <a:pt x="1210" y="131058"/>
                  </a:lnTo>
                  <a:lnTo>
                    <a:pt x="767" y="134045"/>
                  </a:lnTo>
                  <a:lnTo>
                    <a:pt x="277" y="139903"/>
                  </a:lnTo>
                  <a:lnTo>
                    <a:pt x="0" y="144005"/>
                  </a:lnTo>
                  <a:lnTo>
                    <a:pt x="2475" y="147505"/>
                  </a:lnTo>
                  <a:lnTo>
                    <a:pt x="7274" y="152962"/>
                  </a:lnTo>
                  <a:lnTo>
                    <a:pt x="14114" y="159931"/>
                  </a:lnTo>
                  <a:lnTo>
                    <a:pt x="15732" y="161568"/>
                  </a:lnTo>
                  <a:lnTo>
                    <a:pt x="17117" y="162004"/>
                  </a:lnTo>
                  <a:lnTo>
                    <a:pt x="23616" y="162619"/>
                  </a:lnTo>
                  <a:lnTo>
                    <a:pt x="31574" y="162801"/>
                  </a:lnTo>
                  <a:lnTo>
                    <a:pt x="66118" y="162875"/>
                  </a:lnTo>
                  <a:lnTo>
                    <a:pt x="71662" y="161923"/>
                  </a:lnTo>
                  <a:lnTo>
                    <a:pt x="77263" y="160336"/>
                  </a:lnTo>
                  <a:lnTo>
                    <a:pt x="82903" y="158326"/>
                  </a:lnTo>
                  <a:lnTo>
                    <a:pt x="89519" y="156986"/>
                  </a:lnTo>
                  <a:lnTo>
                    <a:pt x="96788" y="156092"/>
                  </a:lnTo>
                  <a:lnTo>
                    <a:pt x="104491" y="155496"/>
                  </a:lnTo>
                  <a:lnTo>
                    <a:pt x="111532" y="156052"/>
                  </a:lnTo>
                  <a:lnTo>
                    <a:pt x="118131" y="157375"/>
                  </a:lnTo>
                  <a:lnTo>
                    <a:pt x="124435" y="159209"/>
                  </a:lnTo>
                  <a:lnTo>
                    <a:pt x="130542" y="160432"/>
                  </a:lnTo>
                  <a:lnTo>
                    <a:pt x="136520" y="161247"/>
                  </a:lnTo>
                  <a:lnTo>
                    <a:pt x="142409" y="161791"/>
                  </a:lnTo>
                  <a:lnTo>
                    <a:pt x="148241" y="162153"/>
                  </a:lnTo>
                  <a:lnTo>
                    <a:pt x="159800" y="162555"/>
                  </a:lnTo>
                  <a:lnTo>
                    <a:pt x="165550" y="163615"/>
                  </a:lnTo>
                  <a:lnTo>
                    <a:pt x="171287" y="165274"/>
                  </a:lnTo>
                  <a:lnTo>
                    <a:pt x="177018" y="167333"/>
                  </a:lnTo>
                  <a:lnTo>
                    <a:pt x="182743" y="168705"/>
                  </a:lnTo>
                  <a:lnTo>
                    <a:pt x="188465" y="169620"/>
                  </a:lnTo>
                  <a:lnTo>
                    <a:pt x="194184" y="170230"/>
                  </a:lnTo>
                  <a:lnTo>
                    <a:pt x="199902" y="171589"/>
                  </a:lnTo>
                  <a:lnTo>
                    <a:pt x="205619" y="173448"/>
                  </a:lnTo>
                  <a:lnTo>
                    <a:pt x="211335" y="175640"/>
                  </a:lnTo>
                  <a:lnTo>
                    <a:pt x="216099" y="177101"/>
                  </a:lnTo>
                  <a:lnTo>
                    <a:pt x="223931" y="178724"/>
                  </a:lnTo>
                  <a:lnTo>
                    <a:pt x="228306" y="179157"/>
                  </a:lnTo>
                  <a:lnTo>
                    <a:pt x="233128" y="179445"/>
                  </a:lnTo>
                  <a:lnTo>
                    <a:pt x="238247" y="179638"/>
                  </a:lnTo>
                  <a:lnTo>
                    <a:pt x="242612" y="180718"/>
                  </a:lnTo>
                  <a:lnTo>
                    <a:pt x="250003" y="184459"/>
                  </a:lnTo>
                  <a:lnTo>
                    <a:pt x="254967" y="187370"/>
                  </a:lnTo>
                  <a:lnTo>
                    <a:pt x="258669" y="188050"/>
                  </a:lnTo>
                  <a:lnTo>
                    <a:pt x="265667" y="188523"/>
                  </a:lnTo>
                  <a:lnTo>
                    <a:pt x="274203" y="18859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SMARTPenAnnotation171"/>
            <p:cNvSpPr/>
            <p:nvPr/>
          </p:nvSpPr>
          <p:spPr>
            <a:xfrm>
              <a:off x="7452714" y="2931795"/>
              <a:ext cx="8219" cy="428626"/>
            </a:xfrm>
            <a:custGeom>
              <a:avLst/>
              <a:gdLst/>
              <a:ahLst/>
              <a:cxnLst/>
              <a:rect l="0" t="0" r="0" b="0"/>
              <a:pathLst>
                <a:path w="8219" h="428626">
                  <a:moveTo>
                    <a:pt x="8218" y="0"/>
                  </a:moveTo>
                  <a:lnTo>
                    <a:pt x="838" y="7380"/>
                  </a:lnTo>
                  <a:lnTo>
                    <a:pt x="441" y="8730"/>
                  </a:lnTo>
                  <a:lnTo>
                    <a:pt x="176" y="10582"/>
                  </a:lnTo>
                  <a:lnTo>
                    <a:pt x="0" y="12770"/>
                  </a:lnTo>
                  <a:lnTo>
                    <a:pt x="834" y="15181"/>
                  </a:lnTo>
                  <a:lnTo>
                    <a:pt x="2343" y="17740"/>
                  </a:lnTo>
                  <a:lnTo>
                    <a:pt x="4301" y="20399"/>
                  </a:lnTo>
                  <a:lnTo>
                    <a:pt x="5607" y="23125"/>
                  </a:lnTo>
                  <a:lnTo>
                    <a:pt x="6477" y="25894"/>
                  </a:lnTo>
                  <a:lnTo>
                    <a:pt x="7058" y="28692"/>
                  </a:lnTo>
                  <a:lnTo>
                    <a:pt x="7445" y="32463"/>
                  </a:lnTo>
                  <a:lnTo>
                    <a:pt x="7703" y="36882"/>
                  </a:lnTo>
                  <a:lnTo>
                    <a:pt x="7989" y="46872"/>
                  </a:lnTo>
                  <a:lnTo>
                    <a:pt x="8215" y="120258"/>
                  </a:lnTo>
                  <a:lnTo>
                    <a:pt x="8218" y="42862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SMARTPenAnnotation172"/>
            <p:cNvSpPr/>
            <p:nvPr/>
          </p:nvSpPr>
          <p:spPr>
            <a:xfrm>
              <a:off x="7642575" y="2949401"/>
              <a:ext cx="203767" cy="436737"/>
            </a:xfrm>
            <a:custGeom>
              <a:avLst/>
              <a:gdLst/>
              <a:ahLst/>
              <a:cxnLst/>
              <a:rect l="0" t="0" r="0" b="0"/>
              <a:pathLst>
                <a:path w="203767" h="436737">
                  <a:moveTo>
                    <a:pt x="118394" y="33829"/>
                  </a:moveTo>
                  <a:lnTo>
                    <a:pt x="118394" y="21897"/>
                  </a:lnTo>
                  <a:lnTo>
                    <a:pt x="117442" y="20159"/>
                  </a:lnTo>
                  <a:lnTo>
                    <a:pt x="115855" y="19001"/>
                  </a:lnTo>
                  <a:lnTo>
                    <a:pt x="111014" y="17141"/>
                  </a:lnTo>
                  <a:lnTo>
                    <a:pt x="105624" y="12268"/>
                  </a:lnTo>
                  <a:lnTo>
                    <a:pt x="97995" y="4792"/>
                  </a:lnTo>
                  <a:lnTo>
                    <a:pt x="95270" y="3041"/>
                  </a:lnTo>
                  <a:lnTo>
                    <a:pt x="89702" y="1095"/>
                  </a:lnTo>
                  <a:lnTo>
                    <a:pt x="84052" y="230"/>
                  </a:lnTo>
                  <a:lnTo>
                    <a:pt x="81212" y="0"/>
                  </a:lnTo>
                  <a:lnTo>
                    <a:pt x="77414" y="798"/>
                  </a:lnTo>
                  <a:lnTo>
                    <a:pt x="72977" y="2284"/>
                  </a:lnTo>
                  <a:lnTo>
                    <a:pt x="68114" y="4226"/>
                  </a:lnTo>
                  <a:lnTo>
                    <a:pt x="63919" y="5521"/>
                  </a:lnTo>
                  <a:lnTo>
                    <a:pt x="60170" y="6384"/>
                  </a:lnTo>
                  <a:lnTo>
                    <a:pt x="56718" y="6960"/>
                  </a:lnTo>
                  <a:lnTo>
                    <a:pt x="53465" y="8296"/>
                  </a:lnTo>
                  <a:lnTo>
                    <a:pt x="47309" y="12321"/>
                  </a:lnTo>
                  <a:lnTo>
                    <a:pt x="41398" y="19825"/>
                  </a:lnTo>
                  <a:lnTo>
                    <a:pt x="38489" y="24493"/>
                  </a:lnTo>
                  <a:lnTo>
                    <a:pt x="34644" y="28557"/>
                  </a:lnTo>
                  <a:lnTo>
                    <a:pt x="30176" y="32219"/>
                  </a:lnTo>
                  <a:lnTo>
                    <a:pt x="25292" y="35613"/>
                  </a:lnTo>
                  <a:lnTo>
                    <a:pt x="22036" y="38829"/>
                  </a:lnTo>
                  <a:lnTo>
                    <a:pt x="19866" y="41924"/>
                  </a:lnTo>
                  <a:lnTo>
                    <a:pt x="11831" y="58288"/>
                  </a:lnTo>
                  <a:lnTo>
                    <a:pt x="6581" y="66289"/>
                  </a:lnTo>
                  <a:lnTo>
                    <a:pt x="3847" y="69756"/>
                  </a:lnTo>
                  <a:lnTo>
                    <a:pt x="2025" y="73973"/>
                  </a:lnTo>
                  <a:lnTo>
                    <a:pt x="0" y="83738"/>
                  </a:lnTo>
                  <a:lnTo>
                    <a:pt x="1640" y="94428"/>
                  </a:lnTo>
                  <a:lnTo>
                    <a:pt x="4591" y="104577"/>
                  </a:lnTo>
                  <a:lnTo>
                    <a:pt x="5903" y="112262"/>
                  </a:lnTo>
                  <a:lnTo>
                    <a:pt x="7206" y="115645"/>
                  </a:lnTo>
                  <a:lnTo>
                    <a:pt x="11191" y="121944"/>
                  </a:lnTo>
                  <a:lnTo>
                    <a:pt x="16138" y="127919"/>
                  </a:lnTo>
                  <a:lnTo>
                    <a:pt x="18792" y="130845"/>
                  </a:lnTo>
                  <a:lnTo>
                    <a:pt x="21513" y="132796"/>
                  </a:lnTo>
                  <a:lnTo>
                    <a:pt x="27077" y="134964"/>
                  </a:lnTo>
                  <a:lnTo>
                    <a:pt x="30845" y="136495"/>
                  </a:lnTo>
                  <a:lnTo>
                    <a:pt x="35264" y="138468"/>
                  </a:lnTo>
                  <a:lnTo>
                    <a:pt x="40114" y="140735"/>
                  </a:lnTo>
                  <a:lnTo>
                    <a:pt x="44300" y="142247"/>
                  </a:lnTo>
                  <a:lnTo>
                    <a:pt x="48043" y="143255"/>
                  </a:lnTo>
                  <a:lnTo>
                    <a:pt x="51491" y="143927"/>
                  </a:lnTo>
                  <a:lnTo>
                    <a:pt x="55695" y="143423"/>
                  </a:lnTo>
                  <a:lnTo>
                    <a:pt x="60402" y="142134"/>
                  </a:lnTo>
                  <a:lnTo>
                    <a:pt x="65445" y="140322"/>
                  </a:lnTo>
                  <a:lnTo>
                    <a:pt x="69761" y="139114"/>
                  </a:lnTo>
                  <a:lnTo>
                    <a:pt x="73589" y="138309"/>
                  </a:lnTo>
                  <a:lnTo>
                    <a:pt x="77094" y="137772"/>
                  </a:lnTo>
                  <a:lnTo>
                    <a:pt x="81336" y="136462"/>
                  </a:lnTo>
                  <a:lnTo>
                    <a:pt x="86069" y="134636"/>
                  </a:lnTo>
                  <a:lnTo>
                    <a:pt x="91129" y="132466"/>
                  </a:lnTo>
                  <a:lnTo>
                    <a:pt x="101832" y="127515"/>
                  </a:lnTo>
                  <a:lnTo>
                    <a:pt x="124225" y="116575"/>
                  </a:lnTo>
                  <a:lnTo>
                    <a:pt x="128949" y="112806"/>
                  </a:lnTo>
                  <a:lnTo>
                    <a:pt x="133051" y="108387"/>
                  </a:lnTo>
                  <a:lnTo>
                    <a:pt x="136738" y="103537"/>
                  </a:lnTo>
                  <a:lnTo>
                    <a:pt x="140149" y="98398"/>
                  </a:lnTo>
                  <a:lnTo>
                    <a:pt x="146478" y="87609"/>
                  </a:lnTo>
                  <a:lnTo>
                    <a:pt x="152467" y="79003"/>
                  </a:lnTo>
                  <a:lnTo>
                    <a:pt x="158303" y="71051"/>
                  </a:lnTo>
                  <a:lnTo>
                    <a:pt x="164071" y="61167"/>
                  </a:lnTo>
                  <a:lnTo>
                    <a:pt x="167270" y="52964"/>
                  </a:lnTo>
                  <a:lnTo>
                    <a:pt x="169072" y="42991"/>
                  </a:lnTo>
                  <a:lnTo>
                    <a:pt x="169680" y="31088"/>
                  </a:lnTo>
                  <a:lnTo>
                    <a:pt x="168777" y="28191"/>
                  </a:lnTo>
                  <a:lnTo>
                    <a:pt x="162436" y="18387"/>
                  </a:lnTo>
                  <a:lnTo>
                    <a:pt x="157055" y="12637"/>
                  </a:lnTo>
                  <a:lnTo>
                    <a:pt x="154646" y="11129"/>
                  </a:lnTo>
                  <a:lnTo>
                    <a:pt x="149429" y="9452"/>
                  </a:lnTo>
                  <a:lnTo>
                    <a:pt x="145688" y="8508"/>
                  </a:lnTo>
                  <a:lnTo>
                    <a:pt x="145162" y="9329"/>
                  </a:lnTo>
                  <a:lnTo>
                    <a:pt x="144250" y="15527"/>
                  </a:lnTo>
                  <a:lnTo>
                    <a:pt x="144153" y="20892"/>
                  </a:lnTo>
                  <a:lnTo>
                    <a:pt x="145092" y="23299"/>
                  </a:lnTo>
                  <a:lnTo>
                    <a:pt x="148675" y="28514"/>
                  </a:lnTo>
                  <a:lnTo>
                    <a:pt x="150902" y="36546"/>
                  </a:lnTo>
                  <a:lnTo>
                    <a:pt x="152156" y="49239"/>
                  </a:lnTo>
                  <a:lnTo>
                    <a:pt x="152528" y="61572"/>
                  </a:lnTo>
                  <a:lnTo>
                    <a:pt x="152653" y="82806"/>
                  </a:lnTo>
                  <a:lnTo>
                    <a:pt x="155211" y="94014"/>
                  </a:lnTo>
                  <a:lnTo>
                    <a:pt x="162005" y="113574"/>
                  </a:lnTo>
                  <a:lnTo>
                    <a:pt x="164614" y="121282"/>
                  </a:lnTo>
                  <a:lnTo>
                    <a:pt x="167511" y="134927"/>
                  </a:lnTo>
                  <a:lnTo>
                    <a:pt x="169752" y="148294"/>
                  </a:lnTo>
                  <a:lnTo>
                    <a:pt x="171682" y="155859"/>
                  </a:lnTo>
                  <a:lnTo>
                    <a:pt x="173922" y="163759"/>
                  </a:lnTo>
                  <a:lnTo>
                    <a:pt x="178952" y="180158"/>
                  </a:lnTo>
                  <a:lnTo>
                    <a:pt x="181626" y="188532"/>
                  </a:lnTo>
                  <a:lnTo>
                    <a:pt x="183409" y="196972"/>
                  </a:lnTo>
                  <a:lnTo>
                    <a:pt x="184598" y="205456"/>
                  </a:lnTo>
                  <a:lnTo>
                    <a:pt x="185389" y="213969"/>
                  </a:lnTo>
                  <a:lnTo>
                    <a:pt x="185918" y="222502"/>
                  </a:lnTo>
                  <a:lnTo>
                    <a:pt x="186506" y="239604"/>
                  </a:lnTo>
                  <a:lnTo>
                    <a:pt x="187614" y="248164"/>
                  </a:lnTo>
                  <a:lnTo>
                    <a:pt x="189306" y="256729"/>
                  </a:lnTo>
                  <a:lnTo>
                    <a:pt x="191387" y="265296"/>
                  </a:lnTo>
                  <a:lnTo>
                    <a:pt x="192773" y="273866"/>
                  </a:lnTo>
                  <a:lnTo>
                    <a:pt x="193698" y="282436"/>
                  </a:lnTo>
                  <a:lnTo>
                    <a:pt x="194314" y="291007"/>
                  </a:lnTo>
                  <a:lnTo>
                    <a:pt x="195678" y="298626"/>
                  </a:lnTo>
                  <a:lnTo>
                    <a:pt x="199733" y="312171"/>
                  </a:lnTo>
                  <a:lnTo>
                    <a:pt x="200243" y="319403"/>
                  </a:lnTo>
                  <a:lnTo>
                    <a:pt x="199630" y="327081"/>
                  </a:lnTo>
                  <a:lnTo>
                    <a:pt x="198269" y="335058"/>
                  </a:lnTo>
                  <a:lnTo>
                    <a:pt x="197361" y="342281"/>
                  </a:lnTo>
                  <a:lnTo>
                    <a:pt x="196354" y="355386"/>
                  </a:lnTo>
                  <a:lnTo>
                    <a:pt x="195906" y="367560"/>
                  </a:lnTo>
                  <a:lnTo>
                    <a:pt x="195617" y="390898"/>
                  </a:lnTo>
                  <a:lnTo>
                    <a:pt x="195549" y="422297"/>
                  </a:lnTo>
                  <a:lnTo>
                    <a:pt x="196501" y="424253"/>
                  </a:lnTo>
                  <a:lnTo>
                    <a:pt x="198088" y="425556"/>
                  </a:lnTo>
                  <a:lnTo>
                    <a:pt x="200099" y="426425"/>
                  </a:lnTo>
                  <a:lnTo>
                    <a:pt x="201439" y="427957"/>
                  </a:lnTo>
                  <a:lnTo>
                    <a:pt x="202332" y="429931"/>
                  </a:lnTo>
                  <a:lnTo>
                    <a:pt x="203766" y="435392"/>
                  </a:lnTo>
                  <a:lnTo>
                    <a:pt x="202932" y="435840"/>
                  </a:lnTo>
                  <a:lnTo>
                    <a:pt x="196708" y="436618"/>
                  </a:lnTo>
                  <a:lnTo>
                    <a:pt x="195547" y="43673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SMARTPenAnnotation173"/>
            <p:cNvSpPr/>
            <p:nvPr/>
          </p:nvSpPr>
          <p:spPr>
            <a:xfrm>
              <a:off x="6252220" y="2803207"/>
              <a:ext cx="1783068" cy="770995"/>
            </a:xfrm>
            <a:custGeom>
              <a:avLst/>
              <a:gdLst/>
              <a:ahLst/>
              <a:cxnLst/>
              <a:rect l="0" t="0" r="0" b="0"/>
              <a:pathLst>
                <a:path w="1783068" h="770995">
                  <a:moveTo>
                    <a:pt x="1774497" y="77153"/>
                  </a:moveTo>
                  <a:lnTo>
                    <a:pt x="1774497" y="72602"/>
                  </a:lnTo>
                  <a:lnTo>
                    <a:pt x="1773545" y="70309"/>
                  </a:lnTo>
                  <a:lnTo>
                    <a:pt x="1767116" y="61552"/>
                  </a:lnTo>
                  <a:lnTo>
                    <a:pt x="1765767" y="61037"/>
                  </a:lnTo>
                  <a:lnTo>
                    <a:pt x="1761728" y="60465"/>
                  </a:lnTo>
                  <a:lnTo>
                    <a:pt x="1759316" y="59360"/>
                  </a:lnTo>
                  <a:lnTo>
                    <a:pt x="1754098" y="55592"/>
                  </a:lnTo>
                  <a:lnTo>
                    <a:pt x="1750420" y="54207"/>
                  </a:lnTo>
                  <a:lnTo>
                    <a:pt x="1736142" y="52256"/>
                  </a:lnTo>
                  <a:lnTo>
                    <a:pt x="1687032" y="51467"/>
                  </a:lnTo>
                  <a:lnTo>
                    <a:pt x="1389899" y="51435"/>
                  </a:lnTo>
                  <a:lnTo>
                    <a:pt x="1340952" y="44591"/>
                  </a:lnTo>
                  <a:lnTo>
                    <a:pt x="1292054" y="36607"/>
                  </a:lnTo>
                  <a:lnTo>
                    <a:pt x="1236816" y="34748"/>
                  </a:lnTo>
                  <a:lnTo>
                    <a:pt x="1194285" y="29875"/>
                  </a:lnTo>
                  <a:lnTo>
                    <a:pt x="1143138" y="20647"/>
                  </a:lnTo>
                  <a:lnTo>
                    <a:pt x="1088162" y="17837"/>
                  </a:lnTo>
                  <a:lnTo>
                    <a:pt x="1045676" y="14810"/>
                  </a:lnTo>
                  <a:lnTo>
                    <a:pt x="1002926" y="10421"/>
                  </a:lnTo>
                  <a:lnTo>
                    <a:pt x="960096" y="6580"/>
                  </a:lnTo>
                  <a:lnTo>
                    <a:pt x="917243" y="1950"/>
                  </a:lnTo>
                  <a:lnTo>
                    <a:pt x="871844" y="578"/>
                  </a:lnTo>
                  <a:lnTo>
                    <a:pt x="551488" y="0"/>
                  </a:lnTo>
                  <a:lnTo>
                    <a:pt x="508625" y="4551"/>
                  </a:lnTo>
                  <a:lnTo>
                    <a:pt x="465762" y="7381"/>
                  </a:lnTo>
                  <a:lnTo>
                    <a:pt x="422899" y="8220"/>
                  </a:lnTo>
                  <a:lnTo>
                    <a:pt x="314463" y="8563"/>
                  </a:lnTo>
                  <a:lnTo>
                    <a:pt x="259724" y="15357"/>
                  </a:lnTo>
                  <a:lnTo>
                    <a:pt x="208748" y="17862"/>
                  </a:lnTo>
                  <a:lnTo>
                    <a:pt x="181859" y="23919"/>
                  </a:lnTo>
                  <a:lnTo>
                    <a:pt x="155224" y="31959"/>
                  </a:lnTo>
                  <a:lnTo>
                    <a:pt x="143277" y="34207"/>
                  </a:lnTo>
                  <a:lnTo>
                    <a:pt x="131618" y="38381"/>
                  </a:lnTo>
                  <a:lnTo>
                    <a:pt x="122626" y="43411"/>
                  </a:lnTo>
                  <a:lnTo>
                    <a:pt x="92774" y="62897"/>
                  </a:lnTo>
                  <a:lnTo>
                    <a:pt x="90421" y="65744"/>
                  </a:lnTo>
                  <a:lnTo>
                    <a:pt x="88852" y="68595"/>
                  </a:lnTo>
                  <a:lnTo>
                    <a:pt x="79284" y="89713"/>
                  </a:lnTo>
                  <a:lnTo>
                    <a:pt x="72168" y="105110"/>
                  </a:lnTo>
                  <a:lnTo>
                    <a:pt x="64492" y="126966"/>
                  </a:lnTo>
                  <a:lnTo>
                    <a:pt x="61329" y="147792"/>
                  </a:lnTo>
                  <a:lnTo>
                    <a:pt x="58049" y="163793"/>
                  </a:lnTo>
                  <a:lnTo>
                    <a:pt x="53388" y="186326"/>
                  </a:lnTo>
                  <a:lnTo>
                    <a:pt x="49466" y="207608"/>
                  </a:lnTo>
                  <a:lnTo>
                    <a:pt x="45792" y="223715"/>
                  </a:lnTo>
                  <a:lnTo>
                    <a:pt x="44158" y="240399"/>
                  </a:lnTo>
                  <a:lnTo>
                    <a:pt x="40893" y="257339"/>
                  </a:lnTo>
                  <a:lnTo>
                    <a:pt x="37218" y="274393"/>
                  </a:lnTo>
                  <a:lnTo>
                    <a:pt x="35586" y="291497"/>
                  </a:lnTo>
                  <a:lnTo>
                    <a:pt x="34860" y="308624"/>
                  </a:lnTo>
                  <a:lnTo>
                    <a:pt x="33585" y="325762"/>
                  </a:lnTo>
                  <a:lnTo>
                    <a:pt x="29844" y="342903"/>
                  </a:lnTo>
                  <a:lnTo>
                    <a:pt x="27546" y="360046"/>
                  </a:lnTo>
                  <a:lnTo>
                    <a:pt x="26524" y="377191"/>
                  </a:lnTo>
                  <a:lnTo>
                    <a:pt x="26070" y="394335"/>
                  </a:lnTo>
                  <a:lnTo>
                    <a:pt x="23329" y="408940"/>
                  </a:lnTo>
                  <a:lnTo>
                    <a:pt x="13807" y="438389"/>
                  </a:lnTo>
                  <a:lnTo>
                    <a:pt x="10893" y="454872"/>
                  </a:lnTo>
                  <a:lnTo>
                    <a:pt x="8646" y="470771"/>
                  </a:lnTo>
                  <a:lnTo>
                    <a:pt x="2978" y="491383"/>
                  </a:lnTo>
                  <a:lnTo>
                    <a:pt x="875" y="514213"/>
                  </a:lnTo>
                  <a:lnTo>
                    <a:pt x="252" y="534418"/>
                  </a:lnTo>
                  <a:lnTo>
                    <a:pt x="0" y="588257"/>
                  </a:lnTo>
                  <a:lnTo>
                    <a:pt x="2534" y="599903"/>
                  </a:lnTo>
                  <a:lnTo>
                    <a:pt x="6835" y="610476"/>
                  </a:lnTo>
                  <a:lnTo>
                    <a:pt x="20141" y="632689"/>
                  </a:lnTo>
                  <a:lnTo>
                    <a:pt x="30499" y="653649"/>
                  </a:lnTo>
                  <a:lnTo>
                    <a:pt x="32599" y="661350"/>
                  </a:lnTo>
                  <a:lnTo>
                    <a:pt x="35064" y="664738"/>
                  </a:lnTo>
                  <a:lnTo>
                    <a:pt x="57534" y="682849"/>
                  </a:lnTo>
                  <a:lnTo>
                    <a:pt x="92748" y="705799"/>
                  </a:lnTo>
                  <a:lnTo>
                    <a:pt x="108965" y="714374"/>
                  </a:lnTo>
                  <a:lnTo>
                    <a:pt x="120178" y="717550"/>
                  </a:lnTo>
                  <a:lnTo>
                    <a:pt x="174462" y="720943"/>
                  </a:lnTo>
                  <a:lnTo>
                    <a:pt x="208867" y="726856"/>
                  </a:lnTo>
                  <a:lnTo>
                    <a:pt x="229031" y="726907"/>
                  </a:lnTo>
                  <a:lnTo>
                    <a:pt x="278542" y="721176"/>
                  </a:lnTo>
                  <a:lnTo>
                    <a:pt x="323159" y="720305"/>
                  </a:lnTo>
                  <a:lnTo>
                    <a:pt x="853157" y="720090"/>
                  </a:lnTo>
                  <a:lnTo>
                    <a:pt x="901433" y="724641"/>
                  </a:lnTo>
                  <a:lnTo>
                    <a:pt x="963054" y="728821"/>
                  </a:lnTo>
                  <a:lnTo>
                    <a:pt x="1012417" y="734318"/>
                  </a:lnTo>
                  <a:lnTo>
                    <a:pt x="1063238" y="737324"/>
                  </a:lnTo>
                  <a:lnTo>
                    <a:pt x="1114491" y="742871"/>
                  </a:lnTo>
                  <a:lnTo>
                    <a:pt x="1164920" y="745890"/>
                  </a:lnTo>
                  <a:lnTo>
                    <a:pt x="1210447" y="751441"/>
                  </a:lnTo>
                  <a:lnTo>
                    <a:pt x="1254100" y="753510"/>
                  </a:lnTo>
                  <a:lnTo>
                    <a:pt x="1297196" y="755075"/>
                  </a:lnTo>
                  <a:lnTo>
                    <a:pt x="1340128" y="760195"/>
                  </a:lnTo>
                  <a:lnTo>
                    <a:pt x="1394762" y="762408"/>
                  </a:lnTo>
                  <a:lnTo>
                    <a:pt x="1477168" y="762921"/>
                  </a:lnTo>
                  <a:lnTo>
                    <a:pt x="1523960" y="768838"/>
                  </a:lnTo>
                  <a:lnTo>
                    <a:pt x="1572996" y="770994"/>
                  </a:lnTo>
                  <a:lnTo>
                    <a:pt x="1613730" y="770503"/>
                  </a:lnTo>
                  <a:lnTo>
                    <a:pt x="1659886" y="763478"/>
                  </a:lnTo>
                  <a:lnTo>
                    <a:pt x="1663799" y="763303"/>
                  </a:lnTo>
                  <a:lnTo>
                    <a:pt x="1690253" y="755602"/>
                  </a:lnTo>
                  <a:lnTo>
                    <a:pt x="1696732" y="752384"/>
                  </a:lnTo>
                  <a:lnTo>
                    <a:pt x="1714436" y="737060"/>
                  </a:lnTo>
                  <a:lnTo>
                    <a:pt x="1717311" y="734261"/>
                  </a:lnTo>
                  <a:lnTo>
                    <a:pt x="1719228" y="730490"/>
                  </a:lnTo>
                  <a:lnTo>
                    <a:pt x="1722879" y="717033"/>
                  </a:lnTo>
                  <a:lnTo>
                    <a:pt x="1728618" y="705638"/>
                  </a:lnTo>
                  <a:lnTo>
                    <a:pt x="1733579" y="685203"/>
                  </a:lnTo>
                  <a:lnTo>
                    <a:pt x="1737262" y="674105"/>
                  </a:lnTo>
                  <a:lnTo>
                    <a:pt x="1742165" y="651458"/>
                  </a:lnTo>
                  <a:lnTo>
                    <a:pt x="1744370" y="645760"/>
                  </a:lnTo>
                  <a:lnTo>
                    <a:pt x="1747473" y="624089"/>
                  </a:lnTo>
                  <a:lnTo>
                    <a:pt x="1750738" y="607890"/>
                  </a:lnTo>
                  <a:lnTo>
                    <a:pt x="1754412" y="591166"/>
                  </a:lnTo>
                  <a:lnTo>
                    <a:pt x="1756045" y="574208"/>
                  </a:lnTo>
                  <a:lnTo>
                    <a:pt x="1759311" y="557146"/>
                  </a:lnTo>
                  <a:lnTo>
                    <a:pt x="1762985" y="540038"/>
                  </a:lnTo>
                  <a:lnTo>
                    <a:pt x="1764617" y="522910"/>
                  </a:lnTo>
                  <a:lnTo>
                    <a:pt x="1767884" y="503232"/>
                  </a:lnTo>
                  <a:lnTo>
                    <a:pt x="1771557" y="482739"/>
                  </a:lnTo>
                  <a:lnTo>
                    <a:pt x="1773190" y="464105"/>
                  </a:lnTo>
                  <a:lnTo>
                    <a:pt x="1776456" y="443759"/>
                  </a:lnTo>
                  <a:lnTo>
                    <a:pt x="1780130" y="422017"/>
                  </a:lnTo>
                  <a:lnTo>
                    <a:pt x="1781763" y="399653"/>
                  </a:lnTo>
                  <a:lnTo>
                    <a:pt x="1782489" y="377013"/>
                  </a:lnTo>
                  <a:lnTo>
                    <a:pt x="1782993" y="325908"/>
                  </a:lnTo>
                  <a:lnTo>
                    <a:pt x="1783067" y="244448"/>
                  </a:lnTo>
                  <a:lnTo>
                    <a:pt x="1780529" y="224849"/>
                  </a:lnTo>
                  <a:lnTo>
                    <a:pt x="1777178" y="206613"/>
                  </a:lnTo>
                  <a:lnTo>
                    <a:pt x="1775688" y="188983"/>
                  </a:lnTo>
                  <a:lnTo>
                    <a:pt x="1770300" y="167543"/>
                  </a:lnTo>
                  <a:lnTo>
                    <a:pt x="1762670" y="149126"/>
                  </a:lnTo>
                  <a:lnTo>
                    <a:pt x="1752511" y="125836"/>
                  </a:lnTo>
                  <a:lnTo>
                    <a:pt x="1748932" y="109569"/>
                  </a:lnTo>
                  <a:lnTo>
                    <a:pt x="1744720" y="101720"/>
                  </a:lnTo>
                  <a:lnTo>
                    <a:pt x="1728672" y="83017"/>
                  </a:lnTo>
                  <a:lnTo>
                    <a:pt x="1725850" y="81063"/>
                  </a:lnTo>
                  <a:lnTo>
                    <a:pt x="1716175" y="77667"/>
                  </a:lnTo>
                  <a:lnTo>
                    <a:pt x="1705917" y="7715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00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63497675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MARTPenAnnotation0"/>
          <p:cNvSpPr/>
          <p:nvPr/>
        </p:nvSpPr>
        <p:spPr>
          <a:xfrm>
            <a:off x="878741" y="960154"/>
            <a:ext cx="401419" cy="411294"/>
          </a:xfrm>
          <a:custGeom>
            <a:avLst/>
            <a:gdLst/>
            <a:ahLst/>
            <a:cxnLst/>
            <a:rect l="0" t="0" r="0" b="0"/>
            <a:pathLst>
              <a:path w="401419" h="411294">
                <a:moveTo>
                  <a:pt x="49946" y="77118"/>
                </a:moveTo>
                <a:lnTo>
                  <a:pt x="49946" y="72567"/>
                </a:lnTo>
                <a:lnTo>
                  <a:pt x="48993" y="71227"/>
                </a:lnTo>
                <a:lnTo>
                  <a:pt x="47406" y="70333"/>
                </a:lnTo>
                <a:lnTo>
                  <a:pt x="42565" y="68899"/>
                </a:lnTo>
                <a:lnTo>
                  <a:pt x="43120" y="67828"/>
                </a:lnTo>
                <a:lnTo>
                  <a:pt x="46277" y="64099"/>
                </a:lnTo>
                <a:lnTo>
                  <a:pt x="46548" y="62724"/>
                </a:lnTo>
                <a:lnTo>
                  <a:pt x="45775" y="61807"/>
                </a:lnTo>
                <a:lnTo>
                  <a:pt x="44308" y="61196"/>
                </a:lnTo>
                <a:lnTo>
                  <a:pt x="44282" y="59836"/>
                </a:lnTo>
                <a:lnTo>
                  <a:pt x="45218" y="57976"/>
                </a:lnTo>
                <a:lnTo>
                  <a:pt x="53563" y="48149"/>
                </a:lnTo>
                <a:lnTo>
                  <a:pt x="61396" y="42653"/>
                </a:lnTo>
                <a:lnTo>
                  <a:pt x="71227" y="37035"/>
                </a:lnTo>
                <a:lnTo>
                  <a:pt x="81947" y="31363"/>
                </a:lnTo>
                <a:lnTo>
                  <a:pt x="94141" y="22815"/>
                </a:lnTo>
                <a:lnTo>
                  <a:pt x="103243" y="17106"/>
                </a:lnTo>
                <a:lnTo>
                  <a:pt x="108337" y="14250"/>
                </a:lnTo>
                <a:lnTo>
                  <a:pt x="119078" y="11077"/>
                </a:lnTo>
                <a:lnTo>
                  <a:pt x="124609" y="10230"/>
                </a:lnTo>
                <a:lnTo>
                  <a:pt x="133294" y="6750"/>
                </a:lnTo>
                <a:lnTo>
                  <a:pt x="136944" y="4489"/>
                </a:lnTo>
                <a:lnTo>
                  <a:pt x="146079" y="1976"/>
                </a:lnTo>
                <a:lnTo>
                  <a:pt x="156489" y="859"/>
                </a:lnTo>
                <a:lnTo>
                  <a:pt x="167466" y="363"/>
                </a:lnTo>
                <a:lnTo>
                  <a:pt x="178252" y="44"/>
                </a:lnTo>
                <a:lnTo>
                  <a:pt x="186664" y="0"/>
                </a:lnTo>
                <a:lnTo>
                  <a:pt x="196752" y="2521"/>
                </a:lnTo>
                <a:lnTo>
                  <a:pt x="206633" y="6816"/>
                </a:lnTo>
                <a:lnTo>
                  <a:pt x="218503" y="14590"/>
                </a:lnTo>
                <a:lnTo>
                  <a:pt x="228365" y="20118"/>
                </a:lnTo>
                <a:lnTo>
                  <a:pt x="240077" y="28585"/>
                </a:lnTo>
                <a:lnTo>
                  <a:pt x="249066" y="36815"/>
                </a:lnTo>
                <a:lnTo>
                  <a:pt x="265808" y="53070"/>
                </a:lnTo>
                <a:lnTo>
                  <a:pt x="268149" y="57276"/>
                </a:lnTo>
                <a:lnTo>
                  <a:pt x="270750" y="67030"/>
                </a:lnTo>
                <a:lnTo>
                  <a:pt x="274446" y="77714"/>
                </a:lnTo>
                <a:lnTo>
                  <a:pt x="279264" y="88813"/>
                </a:lnTo>
                <a:lnTo>
                  <a:pt x="284580" y="100096"/>
                </a:lnTo>
                <a:lnTo>
                  <a:pt x="287578" y="111460"/>
                </a:lnTo>
                <a:lnTo>
                  <a:pt x="288910" y="122861"/>
                </a:lnTo>
                <a:lnTo>
                  <a:pt x="289502" y="134278"/>
                </a:lnTo>
                <a:lnTo>
                  <a:pt x="289765" y="145703"/>
                </a:lnTo>
                <a:lnTo>
                  <a:pt x="289972" y="210229"/>
                </a:lnTo>
                <a:lnTo>
                  <a:pt x="287434" y="222321"/>
                </a:lnTo>
                <a:lnTo>
                  <a:pt x="283131" y="234045"/>
                </a:lnTo>
                <a:lnTo>
                  <a:pt x="278044" y="245606"/>
                </a:lnTo>
                <a:lnTo>
                  <a:pt x="272608" y="257094"/>
                </a:lnTo>
                <a:lnTo>
                  <a:pt x="261357" y="279991"/>
                </a:lnTo>
                <a:lnTo>
                  <a:pt x="253126" y="291426"/>
                </a:lnTo>
                <a:lnTo>
                  <a:pt x="243118" y="302859"/>
                </a:lnTo>
                <a:lnTo>
                  <a:pt x="232320" y="314290"/>
                </a:lnTo>
                <a:lnTo>
                  <a:pt x="223711" y="325720"/>
                </a:lnTo>
                <a:lnTo>
                  <a:pt x="220082" y="331435"/>
                </a:lnTo>
                <a:lnTo>
                  <a:pt x="210970" y="340325"/>
                </a:lnTo>
                <a:lnTo>
                  <a:pt x="200569" y="348404"/>
                </a:lnTo>
                <a:lnTo>
                  <a:pt x="189597" y="358345"/>
                </a:lnTo>
                <a:lnTo>
                  <a:pt x="178371" y="369113"/>
                </a:lnTo>
                <a:lnTo>
                  <a:pt x="172710" y="374651"/>
                </a:lnTo>
                <a:lnTo>
                  <a:pt x="166079" y="379296"/>
                </a:lnTo>
                <a:lnTo>
                  <a:pt x="158800" y="383345"/>
                </a:lnTo>
                <a:lnTo>
                  <a:pt x="131138" y="396687"/>
                </a:lnTo>
                <a:lnTo>
                  <a:pt x="124077" y="399702"/>
                </a:lnTo>
                <a:lnTo>
                  <a:pt x="116511" y="402664"/>
                </a:lnTo>
                <a:lnTo>
                  <a:pt x="108610" y="405591"/>
                </a:lnTo>
                <a:lnTo>
                  <a:pt x="101438" y="407543"/>
                </a:lnTo>
                <a:lnTo>
                  <a:pt x="94752" y="408844"/>
                </a:lnTo>
                <a:lnTo>
                  <a:pt x="82242" y="410289"/>
                </a:lnTo>
                <a:lnTo>
                  <a:pt x="70332" y="410932"/>
                </a:lnTo>
                <a:lnTo>
                  <a:pt x="58689" y="411217"/>
                </a:lnTo>
                <a:lnTo>
                  <a:pt x="52917" y="411293"/>
                </a:lnTo>
                <a:lnTo>
                  <a:pt x="41424" y="408838"/>
                </a:lnTo>
                <a:lnTo>
                  <a:pt x="29966" y="404572"/>
                </a:lnTo>
                <a:lnTo>
                  <a:pt x="18523" y="399500"/>
                </a:lnTo>
                <a:lnTo>
                  <a:pt x="14710" y="396815"/>
                </a:lnTo>
                <a:lnTo>
                  <a:pt x="12168" y="394072"/>
                </a:lnTo>
                <a:lnTo>
                  <a:pt x="6050" y="383120"/>
                </a:lnTo>
                <a:lnTo>
                  <a:pt x="3537" y="378274"/>
                </a:lnTo>
                <a:lnTo>
                  <a:pt x="745" y="367810"/>
                </a:lnTo>
                <a:lnTo>
                  <a:pt x="0" y="362353"/>
                </a:lnTo>
                <a:lnTo>
                  <a:pt x="1713" y="351209"/>
                </a:lnTo>
                <a:lnTo>
                  <a:pt x="4696" y="340859"/>
                </a:lnTo>
                <a:lnTo>
                  <a:pt x="6023" y="333084"/>
                </a:lnTo>
                <a:lnTo>
                  <a:pt x="11692" y="323913"/>
                </a:lnTo>
                <a:lnTo>
                  <a:pt x="20562" y="312535"/>
                </a:lnTo>
                <a:lnTo>
                  <a:pt x="30854" y="297953"/>
                </a:lnTo>
                <a:lnTo>
                  <a:pt x="41778" y="287027"/>
                </a:lnTo>
                <a:lnTo>
                  <a:pt x="52983" y="278043"/>
                </a:lnTo>
                <a:lnTo>
                  <a:pt x="64313" y="267701"/>
                </a:lnTo>
                <a:lnTo>
                  <a:pt x="75699" y="259294"/>
                </a:lnTo>
                <a:lnTo>
                  <a:pt x="88062" y="252383"/>
                </a:lnTo>
                <a:lnTo>
                  <a:pt x="95359" y="249206"/>
                </a:lnTo>
                <a:lnTo>
                  <a:pt x="103081" y="246136"/>
                </a:lnTo>
                <a:lnTo>
                  <a:pt x="110134" y="243137"/>
                </a:lnTo>
                <a:lnTo>
                  <a:pt x="123051" y="237264"/>
                </a:lnTo>
                <a:lnTo>
                  <a:pt x="135142" y="234019"/>
                </a:lnTo>
                <a:lnTo>
                  <a:pt x="141033" y="233154"/>
                </a:lnTo>
                <a:lnTo>
                  <a:pt x="147819" y="232577"/>
                </a:lnTo>
                <a:lnTo>
                  <a:pt x="155199" y="232192"/>
                </a:lnTo>
                <a:lnTo>
                  <a:pt x="170068" y="231765"/>
                </a:lnTo>
                <a:lnTo>
                  <a:pt x="183026" y="231575"/>
                </a:lnTo>
                <a:lnTo>
                  <a:pt x="195135" y="234031"/>
                </a:lnTo>
                <a:lnTo>
                  <a:pt x="206867" y="237344"/>
                </a:lnTo>
                <a:lnTo>
                  <a:pt x="218431" y="238817"/>
                </a:lnTo>
                <a:lnTo>
                  <a:pt x="224182" y="241115"/>
                </a:lnTo>
                <a:lnTo>
                  <a:pt x="235652" y="248748"/>
                </a:lnTo>
                <a:lnTo>
                  <a:pt x="247099" y="255951"/>
                </a:lnTo>
                <a:lnTo>
                  <a:pt x="258537" y="262327"/>
                </a:lnTo>
                <a:lnTo>
                  <a:pt x="269971" y="268336"/>
                </a:lnTo>
                <a:lnTo>
                  <a:pt x="278862" y="274181"/>
                </a:lnTo>
                <a:lnTo>
                  <a:pt x="282567" y="277073"/>
                </a:lnTo>
                <a:lnTo>
                  <a:pt x="289223" y="285367"/>
                </a:lnTo>
                <a:lnTo>
                  <a:pt x="298325" y="298206"/>
                </a:lnTo>
                <a:lnTo>
                  <a:pt x="301257" y="301663"/>
                </a:lnTo>
                <a:lnTo>
                  <a:pt x="309595" y="308043"/>
                </a:lnTo>
                <a:lnTo>
                  <a:pt x="318698" y="314054"/>
                </a:lnTo>
                <a:lnTo>
                  <a:pt x="330130" y="323746"/>
                </a:lnTo>
                <a:lnTo>
                  <a:pt x="339890" y="333098"/>
                </a:lnTo>
                <a:lnTo>
                  <a:pt x="345497" y="341064"/>
                </a:lnTo>
                <a:lnTo>
                  <a:pt x="348942" y="347780"/>
                </a:lnTo>
                <a:lnTo>
                  <a:pt x="353648" y="353940"/>
                </a:lnTo>
                <a:lnTo>
                  <a:pt x="361455" y="359852"/>
                </a:lnTo>
                <a:lnTo>
                  <a:pt x="366203" y="362763"/>
                </a:lnTo>
                <a:lnTo>
                  <a:pt x="369369" y="365655"/>
                </a:lnTo>
                <a:lnTo>
                  <a:pt x="371480" y="368536"/>
                </a:lnTo>
                <a:lnTo>
                  <a:pt x="374777" y="374277"/>
                </a:lnTo>
                <a:lnTo>
                  <a:pt x="384267" y="385550"/>
                </a:lnTo>
                <a:lnTo>
                  <a:pt x="392730" y="394183"/>
                </a:lnTo>
                <a:lnTo>
                  <a:pt x="401418" y="39430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MARTPenAnnotation1"/>
          <p:cNvSpPr/>
          <p:nvPr/>
        </p:nvSpPr>
        <p:spPr>
          <a:xfrm>
            <a:off x="1280159" y="1080488"/>
            <a:ext cx="248604" cy="282530"/>
          </a:xfrm>
          <a:custGeom>
            <a:avLst/>
            <a:gdLst/>
            <a:ahLst/>
            <a:cxnLst/>
            <a:rect l="0" t="0" r="0" b="0"/>
            <a:pathLst>
              <a:path w="248604" h="282530">
                <a:moveTo>
                  <a:pt x="0" y="8219"/>
                </a:moveTo>
                <a:lnTo>
                  <a:pt x="4551" y="8219"/>
                </a:lnTo>
                <a:lnTo>
                  <a:pt x="6844" y="7267"/>
                </a:lnTo>
                <a:lnTo>
                  <a:pt x="13670" y="2328"/>
                </a:lnTo>
                <a:lnTo>
                  <a:pt x="16688" y="0"/>
                </a:lnTo>
                <a:lnTo>
                  <a:pt x="23870" y="6478"/>
                </a:lnTo>
                <a:lnTo>
                  <a:pt x="24486" y="7058"/>
                </a:lnTo>
                <a:lnTo>
                  <a:pt x="24897" y="8398"/>
                </a:lnTo>
                <a:lnTo>
                  <a:pt x="25475" y="14834"/>
                </a:lnTo>
                <a:lnTo>
                  <a:pt x="25610" y="20049"/>
                </a:lnTo>
                <a:lnTo>
                  <a:pt x="26599" y="22773"/>
                </a:lnTo>
                <a:lnTo>
                  <a:pt x="31588" y="31158"/>
                </a:lnTo>
                <a:lnTo>
                  <a:pt x="34442" y="39675"/>
                </a:lnTo>
                <a:lnTo>
                  <a:pt x="39945" y="48231"/>
                </a:lnTo>
                <a:lnTo>
                  <a:pt x="41566" y="53942"/>
                </a:lnTo>
                <a:lnTo>
                  <a:pt x="44827" y="62195"/>
                </a:lnTo>
                <a:lnTo>
                  <a:pt x="47030" y="67063"/>
                </a:lnTo>
                <a:lnTo>
                  <a:pt x="50403" y="72214"/>
                </a:lnTo>
                <a:lnTo>
                  <a:pt x="54557" y="77552"/>
                </a:lnTo>
                <a:lnTo>
                  <a:pt x="59232" y="83016"/>
                </a:lnTo>
                <a:lnTo>
                  <a:pt x="63301" y="88564"/>
                </a:lnTo>
                <a:lnTo>
                  <a:pt x="66965" y="94167"/>
                </a:lnTo>
                <a:lnTo>
                  <a:pt x="70361" y="99808"/>
                </a:lnTo>
                <a:lnTo>
                  <a:pt x="74530" y="105473"/>
                </a:lnTo>
                <a:lnTo>
                  <a:pt x="79214" y="111155"/>
                </a:lnTo>
                <a:lnTo>
                  <a:pt x="84242" y="116848"/>
                </a:lnTo>
                <a:lnTo>
                  <a:pt x="88547" y="122548"/>
                </a:lnTo>
                <a:lnTo>
                  <a:pt x="92369" y="128254"/>
                </a:lnTo>
                <a:lnTo>
                  <a:pt x="95869" y="133962"/>
                </a:lnTo>
                <a:lnTo>
                  <a:pt x="100108" y="139673"/>
                </a:lnTo>
                <a:lnTo>
                  <a:pt x="104839" y="145385"/>
                </a:lnTo>
                <a:lnTo>
                  <a:pt x="109898" y="151098"/>
                </a:lnTo>
                <a:lnTo>
                  <a:pt x="114223" y="156812"/>
                </a:lnTo>
                <a:lnTo>
                  <a:pt x="118059" y="162526"/>
                </a:lnTo>
                <a:lnTo>
                  <a:pt x="121569" y="168240"/>
                </a:lnTo>
                <a:lnTo>
                  <a:pt x="125813" y="173955"/>
                </a:lnTo>
                <a:lnTo>
                  <a:pt x="130548" y="179670"/>
                </a:lnTo>
                <a:lnTo>
                  <a:pt x="135610" y="185384"/>
                </a:lnTo>
                <a:lnTo>
                  <a:pt x="140889" y="190147"/>
                </a:lnTo>
                <a:lnTo>
                  <a:pt x="146314" y="194274"/>
                </a:lnTo>
                <a:lnTo>
                  <a:pt x="151835" y="197978"/>
                </a:lnTo>
                <a:lnTo>
                  <a:pt x="156469" y="202353"/>
                </a:lnTo>
                <a:lnTo>
                  <a:pt x="160510" y="207174"/>
                </a:lnTo>
                <a:lnTo>
                  <a:pt x="164157" y="212293"/>
                </a:lnTo>
                <a:lnTo>
                  <a:pt x="170749" y="220521"/>
                </a:lnTo>
                <a:lnTo>
                  <a:pt x="177806" y="228306"/>
                </a:lnTo>
                <a:lnTo>
                  <a:pt x="195319" y="246285"/>
                </a:lnTo>
                <a:lnTo>
                  <a:pt x="208233" y="259291"/>
                </a:lnTo>
                <a:lnTo>
                  <a:pt x="210260" y="262278"/>
                </a:lnTo>
                <a:lnTo>
                  <a:pt x="212512" y="268137"/>
                </a:lnTo>
                <a:lnTo>
                  <a:pt x="214064" y="270080"/>
                </a:lnTo>
                <a:lnTo>
                  <a:pt x="216052" y="271375"/>
                </a:lnTo>
                <a:lnTo>
                  <a:pt x="218330" y="272239"/>
                </a:lnTo>
                <a:lnTo>
                  <a:pt x="226087" y="278006"/>
                </a:lnTo>
                <a:lnTo>
                  <a:pt x="228829" y="279517"/>
                </a:lnTo>
                <a:lnTo>
                  <a:pt x="234417" y="281196"/>
                </a:lnTo>
                <a:lnTo>
                  <a:pt x="240076" y="281942"/>
                </a:lnTo>
                <a:lnTo>
                  <a:pt x="243861" y="282274"/>
                </a:lnTo>
                <a:lnTo>
                  <a:pt x="243536" y="282362"/>
                </a:lnTo>
                <a:lnTo>
                  <a:pt x="242368" y="282421"/>
                </a:lnTo>
                <a:lnTo>
                  <a:pt x="242541" y="282460"/>
                </a:lnTo>
                <a:lnTo>
                  <a:pt x="247616" y="282529"/>
                </a:lnTo>
                <a:lnTo>
                  <a:pt x="247945" y="281580"/>
                </a:lnTo>
                <a:lnTo>
                  <a:pt x="248603" y="27396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SMARTPenAnnotation2"/>
          <p:cNvSpPr/>
          <p:nvPr/>
        </p:nvSpPr>
        <p:spPr>
          <a:xfrm>
            <a:off x="1305877" y="1105852"/>
            <a:ext cx="162878" cy="178784"/>
          </a:xfrm>
          <a:custGeom>
            <a:avLst/>
            <a:gdLst/>
            <a:ahLst/>
            <a:cxnLst/>
            <a:rect l="0" t="0" r="0" b="0"/>
            <a:pathLst>
              <a:path w="162878" h="178784">
                <a:moveTo>
                  <a:pt x="162877" y="0"/>
                </a:moveTo>
                <a:lnTo>
                  <a:pt x="162877" y="4551"/>
                </a:lnTo>
                <a:lnTo>
                  <a:pt x="161925" y="5891"/>
                </a:lnTo>
                <a:lnTo>
                  <a:pt x="160337" y="6785"/>
                </a:lnTo>
                <a:lnTo>
                  <a:pt x="158327" y="7381"/>
                </a:lnTo>
                <a:lnTo>
                  <a:pt x="156986" y="8731"/>
                </a:lnTo>
                <a:lnTo>
                  <a:pt x="156092" y="10583"/>
                </a:lnTo>
                <a:lnTo>
                  <a:pt x="155497" y="12770"/>
                </a:lnTo>
                <a:lnTo>
                  <a:pt x="155099" y="16133"/>
                </a:lnTo>
                <a:lnTo>
                  <a:pt x="154834" y="20281"/>
                </a:lnTo>
                <a:lnTo>
                  <a:pt x="154658" y="24950"/>
                </a:lnTo>
                <a:lnTo>
                  <a:pt x="153588" y="29016"/>
                </a:lnTo>
                <a:lnTo>
                  <a:pt x="151922" y="32679"/>
                </a:lnTo>
                <a:lnTo>
                  <a:pt x="149859" y="36074"/>
                </a:lnTo>
                <a:lnTo>
                  <a:pt x="147531" y="40242"/>
                </a:lnTo>
                <a:lnTo>
                  <a:pt x="142404" y="49953"/>
                </a:lnTo>
                <a:lnTo>
                  <a:pt x="134163" y="66130"/>
                </a:lnTo>
                <a:lnTo>
                  <a:pt x="130400" y="71709"/>
                </a:lnTo>
                <a:lnTo>
                  <a:pt x="125985" y="77334"/>
                </a:lnTo>
                <a:lnTo>
                  <a:pt x="121138" y="82988"/>
                </a:lnTo>
                <a:lnTo>
                  <a:pt x="116001" y="88663"/>
                </a:lnTo>
                <a:lnTo>
                  <a:pt x="105213" y="100048"/>
                </a:lnTo>
                <a:lnTo>
                  <a:pt x="99670" y="104799"/>
                </a:lnTo>
                <a:lnTo>
                  <a:pt x="94069" y="108918"/>
                </a:lnTo>
                <a:lnTo>
                  <a:pt x="66842" y="126925"/>
                </a:lnTo>
                <a:lnTo>
                  <a:pt x="60754" y="132242"/>
                </a:lnTo>
                <a:lnTo>
                  <a:pt x="55742" y="137691"/>
                </a:lnTo>
                <a:lnTo>
                  <a:pt x="51449" y="143229"/>
                </a:lnTo>
                <a:lnTo>
                  <a:pt x="46682" y="147874"/>
                </a:lnTo>
                <a:lnTo>
                  <a:pt x="41599" y="151922"/>
                </a:lnTo>
                <a:lnTo>
                  <a:pt x="36305" y="155574"/>
                </a:lnTo>
                <a:lnTo>
                  <a:pt x="31823" y="158961"/>
                </a:lnTo>
                <a:lnTo>
                  <a:pt x="27883" y="162172"/>
                </a:lnTo>
                <a:lnTo>
                  <a:pt x="24304" y="165264"/>
                </a:lnTo>
                <a:lnTo>
                  <a:pt x="20965" y="167326"/>
                </a:lnTo>
                <a:lnTo>
                  <a:pt x="17787" y="168701"/>
                </a:lnTo>
                <a:lnTo>
                  <a:pt x="10392" y="170907"/>
                </a:lnTo>
                <a:lnTo>
                  <a:pt x="6841" y="173749"/>
                </a:lnTo>
                <a:lnTo>
                  <a:pt x="1351" y="178783"/>
                </a:lnTo>
                <a:lnTo>
                  <a:pt x="901" y="178244"/>
                </a:lnTo>
                <a:lnTo>
                  <a:pt x="178" y="173074"/>
                </a:lnTo>
                <a:lnTo>
                  <a:pt x="0" y="1714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MARTPenAnnotation3"/>
          <p:cNvSpPr/>
          <p:nvPr/>
        </p:nvSpPr>
        <p:spPr>
          <a:xfrm>
            <a:off x="1708784" y="1148715"/>
            <a:ext cx="325756" cy="25613"/>
          </a:xfrm>
          <a:custGeom>
            <a:avLst/>
            <a:gdLst/>
            <a:ahLst/>
            <a:cxnLst/>
            <a:rect l="0" t="0" r="0" b="0"/>
            <a:pathLst>
              <a:path w="325756" h="25613">
                <a:moveTo>
                  <a:pt x="0" y="0"/>
                </a:moveTo>
                <a:lnTo>
                  <a:pt x="7381" y="0"/>
                </a:lnTo>
                <a:lnTo>
                  <a:pt x="6826" y="952"/>
                </a:lnTo>
                <a:lnTo>
                  <a:pt x="5503" y="2540"/>
                </a:lnTo>
                <a:lnTo>
                  <a:pt x="3669" y="4550"/>
                </a:lnTo>
                <a:lnTo>
                  <a:pt x="3399" y="5891"/>
                </a:lnTo>
                <a:lnTo>
                  <a:pt x="4171" y="6785"/>
                </a:lnTo>
                <a:lnTo>
                  <a:pt x="5638" y="7380"/>
                </a:lnTo>
                <a:lnTo>
                  <a:pt x="9809" y="8042"/>
                </a:lnTo>
                <a:lnTo>
                  <a:pt x="15790" y="8337"/>
                </a:lnTo>
                <a:lnTo>
                  <a:pt x="35152" y="8526"/>
                </a:lnTo>
                <a:lnTo>
                  <a:pt x="138824" y="8572"/>
                </a:lnTo>
                <a:lnTo>
                  <a:pt x="145890" y="9524"/>
                </a:lnTo>
                <a:lnTo>
                  <a:pt x="152505" y="11112"/>
                </a:lnTo>
                <a:lnTo>
                  <a:pt x="158820" y="13123"/>
                </a:lnTo>
                <a:lnTo>
                  <a:pt x="163983" y="14463"/>
                </a:lnTo>
                <a:lnTo>
                  <a:pt x="168377" y="15357"/>
                </a:lnTo>
                <a:lnTo>
                  <a:pt x="172259" y="15953"/>
                </a:lnTo>
                <a:lnTo>
                  <a:pt x="177705" y="16350"/>
                </a:lnTo>
                <a:lnTo>
                  <a:pt x="184192" y="16615"/>
                </a:lnTo>
                <a:lnTo>
                  <a:pt x="204436" y="16988"/>
                </a:lnTo>
                <a:lnTo>
                  <a:pt x="245669" y="17135"/>
                </a:lnTo>
                <a:lnTo>
                  <a:pt x="251409" y="18091"/>
                </a:lnTo>
                <a:lnTo>
                  <a:pt x="257142" y="19680"/>
                </a:lnTo>
                <a:lnTo>
                  <a:pt x="262868" y="21693"/>
                </a:lnTo>
                <a:lnTo>
                  <a:pt x="268590" y="23034"/>
                </a:lnTo>
                <a:lnTo>
                  <a:pt x="274311" y="23928"/>
                </a:lnTo>
                <a:lnTo>
                  <a:pt x="288077" y="25364"/>
                </a:lnTo>
                <a:lnTo>
                  <a:pt x="295012" y="25612"/>
                </a:lnTo>
                <a:lnTo>
                  <a:pt x="298593" y="24695"/>
                </a:lnTo>
                <a:lnTo>
                  <a:pt x="302884" y="23131"/>
                </a:lnTo>
                <a:lnTo>
                  <a:pt x="314358" y="18327"/>
                </a:lnTo>
                <a:lnTo>
                  <a:pt x="318468" y="17670"/>
                </a:lnTo>
                <a:lnTo>
                  <a:pt x="325755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MARTPenAnnotation4"/>
          <p:cNvSpPr/>
          <p:nvPr/>
        </p:nvSpPr>
        <p:spPr>
          <a:xfrm>
            <a:off x="1854517" y="1037272"/>
            <a:ext cx="60009" cy="274309"/>
          </a:xfrm>
          <a:custGeom>
            <a:avLst/>
            <a:gdLst/>
            <a:ahLst/>
            <a:cxnLst/>
            <a:rect l="0" t="0" r="0" b="0"/>
            <a:pathLst>
              <a:path w="60009" h="274309">
                <a:moveTo>
                  <a:pt x="0" y="0"/>
                </a:moveTo>
                <a:lnTo>
                  <a:pt x="0" y="74767"/>
                </a:lnTo>
                <a:lnTo>
                  <a:pt x="952" y="80325"/>
                </a:lnTo>
                <a:lnTo>
                  <a:pt x="2540" y="85935"/>
                </a:lnTo>
                <a:lnTo>
                  <a:pt x="4551" y="91580"/>
                </a:lnTo>
                <a:lnTo>
                  <a:pt x="5891" y="96296"/>
                </a:lnTo>
                <a:lnTo>
                  <a:pt x="7381" y="104076"/>
                </a:lnTo>
                <a:lnTo>
                  <a:pt x="8731" y="108436"/>
                </a:lnTo>
                <a:lnTo>
                  <a:pt x="10583" y="113248"/>
                </a:lnTo>
                <a:lnTo>
                  <a:pt x="12770" y="118361"/>
                </a:lnTo>
                <a:lnTo>
                  <a:pt x="14229" y="123675"/>
                </a:lnTo>
                <a:lnTo>
                  <a:pt x="15201" y="129123"/>
                </a:lnTo>
                <a:lnTo>
                  <a:pt x="15849" y="134659"/>
                </a:lnTo>
                <a:lnTo>
                  <a:pt x="17233" y="140255"/>
                </a:lnTo>
                <a:lnTo>
                  <a:pt x="19109" y="145891"/>
                </a:lnTo>
                <a:lnTo>
                  <a:pt x="21312" y="151553"/>
                </a:lnTo>
                <a:lnTo>
                  <a:pt x="22780" y="156280"/>
                </a:lnTo>
                <a:lnTo>
                  <a:pt x="24412" y="164073"/>
                </a:lnTo>
                <a:lnTo>
                  <a:pt x="25800" y="168437"/>
                </a:lnTo>
                <a:lnTo>
                  <a:pt x="27677" y="173251"/>
                </a:lnTo>
                <a:lnTo>
                  <a:pt x="29881" y="178366"/>
                </a:lnTo>
                <a:lnTo>
                  <a:pt x="31351" y="183681"/>
                </a:lnTo>
                <a:lnTo>
                  <a:pt x="32331" y="189129"/>
                </a:lnTo>
                <a:lnTo>
                  <a:pt x="32984" y="194666"/>
                </a:lnTo>
                <a:lnTo>
                  <a:pt x="34372" y="200262"/>
                </a:lnTo>
                <a:lnTo>
                  <a:pt x="36249" y="205898"/>
                </a:lnTo>
                <a:lnTo>
                  <a:pt x="38454" y="211560"/>
                </a:lnTo>
                <a:lnTo>
                  <a:pt x="40876" y="216288"/>
                </a:lnTo>
                <a:lnTo>
                  <a:pt x="43443" y="220392"/>
                </a:lnTo>
                <a:lnTo>
                  <a:pt x="46107" y="224080"/>
                </a:lnTo>
                <a:lnTo>
                  <a:pt x="47883" y="228445"/>
                </a:lnTo>
                <a:lnTo>
                  <a:pt x="49067" y="233259"/>
                </a:lnTo>
                <a:lnTo>
                  <a:pt x="49856" y="238373"/>
                </a:lnTo>
                <a:lnTo>
                  <a:pt x="50733" y="246596"/>
                </a:lnTo>
                <a:lnTo>
                  <a:pt x="51296" y="255085"/>
                </a:lnTo>
                <a:lnTo>
                  <a:pt x="51394" y="261107"/>
                </a:lnTo>
                <a:lnTo>
                  <a:pt x="52360" y="263606"/>
                </a:lnTo>
                <a:lnTo>
                  <a:pt x="53957" y="266225"/>
                </a:lnTo>
                <a:lnTo>
                  <a:pt x="59998" y="274308"/>
                </a:lnTo>
                <a:lnTo>
                  <a:pt x="60008" y="26574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MARTPenAnnotation5"/>
          <p:cNvSpPr/>
          <p:nvPr/>
        </p:nvSpPr>
        <p:spPr>
          <a:xfrm>
            <a:off x="2137409" y="960152"/>
            <a:ext cx="212962" cy="308438"/>
          </a:xfrm>
          <a:custGeom>
            <a:avLst/>
            <a:gdLst/>
            <a:ahLst/>
            <a:cxnLst/>
            <a:rect l="0" t="0" r="0" b="0"/>
            <a:pathLst>
              <a:path w="212962" h="308438">
                <a:moveTo>
                  <a:pt x="0" y="34258"/>
                </a:moveTo>
                <a:lnTo>
                  <a:pt x="0" y="29707"/>
                </a:lnTo>
                <a:lnTo>
                  <a:pt x="953" y="28366"/>
                </a:lnTo>
                <a:lnTo>
                  <a:pt x="2541" y="27472"/>
                </a:lnTo>
                <a:lnTo>
                  <a:pt x="7381" y="26038"/>
                </a:lnTo>
                <a:lnTo>
                  <a:pt x="12771" y="21239"/>
                </a:lnTo>
                <a:lnTo>
                  <a:pt x="20400" y="13784"/>
                </a:lnTo>
                <a:lnTo>
                  <a:pt x="23125" y="12036"/>
                </a:lnTo>
                <a:lnTo>
                  <a:pt x="28693" y="10094"/>
                </a:lnTo>
                <a:lnTo>
                  <a:pt x="34343" y="9231"/>
                </a:lnTo>
                <a:lnTo>
                  <a:pt x="37183" y="9000"/>
                </a:lnTo>
                <a:lnTo>
                  <a:pt x="40981" y="7894"/>
                </a:lnTo>
                <a:lnTo>
                  <a:pt x="45418" y="6205"/>
                </a:lnTo>
                <a:lnTo>
                  <a:pt x="50281" y="4126"/>
                </a:lnTo>
                <a:lnTo>
                  <a:pt x="55429" y="2740"/>
                </a:lnTo>
                <a:lnTo>
                  <a:pt x="60765" y="1816"/>
                </a:lnTo>
                <a:lnTo>
                  <a:pt x="66228" y="1199"/>
                </a:lnTo>
                <a:lnTo>
                  <a:pt x="71774" y="789"/>
                </a:lnTo>
                <a:lnTo>
                  <a:pt x="77377" y="515"/>
                </a:lnTo>
                <a:lnTo>
                  <a:pt x="89635" y="211"/>
                </a:lnTo>
                <a:lnTo>
                  <a:pt x="120001" y="0"/>
                </a:lnTo>
                <a:lnTo>
                  <a:pt x="124768" y="941"/>
                </a:lnTo>
                <a:lnTo>
                  <a:pt x="129852" y="2522"/>
                </a:lnTo>
                <a:lnTo>
                  <a:pt x="135146" y="4528"/>
                </a:lnTo>
                <a:lnTo>
                  <a:pt x="139627" y="6818"/>
                </a:lnTo>
                <a:lnTo>
                  <a:pt x="143567" y="9297"/>
                </a:lnTo>
                <a:lnTo>
                  <a:pt x="147147" y="11902"/>
                </a:lnTo>
                <a:lnTo>
                  <a:pt x="149533" y="14591"/>
                </a:lnTo>
                <a:lnTo>
                  <a:pt x="151124" y="17337"/>
                </a:lnTo>
                <a:lnTo>
                  <a:pt x="152891" y="22927"/>
                </a:lnTo>
                <a:lnTo>
                  <a:pt x="153886" y="31430"/>
                </a:lnTo>
                <a:lnTo>
                  <a:pt x="154119" y="37128"/>
                </a:lnTo>
                <a:lnTo>
                  <a:pt x="151683" y="45376"/>
                </a:lnTo>
                <a:lnTo>
                  <a:pt x="149700" y="50242"/>
                </a:lnTo>
                <a:lnTo>
                  <a:pt x="146472" y="54439"/>
                </a:lnTo>
                <a:lnTo>
                  <a:pt x="142416" y="58189"/>
                </a:lnTo>
                <a:lnTo>
                  <a:pt x="137807" y="61642"/>
                </a:lnTo>
                <a:lnTo>
                  <a:pt x="133781" y="65849"/>
                </a:lnTo>
                <a:lnTo>
                  <a:pt x="130145" y="70558"/>
                </a:lnTo>
                <a:lnTo>
                  <a:pt x="126768" y="75603"/>
                </a:lnTo>
                <a:lnTo>
                  <a:pt x="122612" y="79919"/>
                </a:lnTo>
                <a:lnTo>
                  <a:pt x="117937" y="83748"/>
                </a:lnTo>
                <a:lnTo>
                  <a:pt x="112915" y="87254"/>
                </a:lnTo>
                <a:lnTo>
                  <a:pt x="108614" y="90543"/>
                </a:lnTo>
                <a:lnTo>
                  <a:pt x="104795" y="93689"/>
                </a:lnTo>
                <a:lnTo>
                  <a:pt x="101296" y="96739"/>
                </a:lnTo>
                <a:lnTo>
                  <a:pt x="97058" y="99724"/>
                </a:lnTo>
                <a:lnTo>
                  <a:pt x="92328" y="102667"/>
                </a:lnTo>
                <a:lnTo>
                  <a:pt x="87270" y="105581"/>
                </a:lnTo>
                <a:lnTo>
                  <a:pt x="82945" y="108477"/>
                </a:lnTo>
                <a:lnTo>
                  <a:pt x="79109" y="111359"/>
                </a:lnTo>
                <a:lnTo>
                  <a:pt x="75600" y="114234"/>
                </a:lnTo>
                <a:lnTo>
                  <a:pt x="69160" y="119968"/>
                </a:lnTo>
                <a:lnTo>
                  <a:pt x="66109" y="122830"/>
                </a:lnTo>
                <a:lnTo>
                  <a:pt x="63123" y="124738"/>
                </a:lnTo>
                <a:lnTo>
                  <a:pt x="57265" y="126859"/>
                </a:lnTo>
                <a:lnTo>
                  <a:pt x="51486" y="130341"/>
                </a:lnTo>
                <a:lnTo>
                  <a:pt x="48612" y="132603"/>
                </a:lnTo>
                <a:lnTo>
                  <a:pt x="42878" y="135117"/>
                </a:lnTo>
                <a:lnTo>
                  <a:pt x="40016" y="135787"/>
                </a:lnTo>
                <a:lnTo>
                  <a:pt x="38107" y="137186"/>
                </a:lnTo>
                <a:lnTo>
                  <a:pt x="36835" y="139072"/>
                </a:lnTo>
                <a:lnTo>
                  <a:pt x="34335" y="145585"/>
                </a:lnTo>
                <a:lnTo>
                  <a:pt x="124534" y="145700"/>
                </a:lnTo>
                <a:lnTo>
                  <a:pt x="131600" y="146652"/>
                </a:lnTo>
                <a:lnTo>
                  <a:pt x="139169" y="148240"/>
                </a:lnTo>
                <a:lnTo>
                  <a:pt x="147072" y="150251"/>
                </a:lnTo>
                <a:lnTo>
                  <a:pt x="153293" y="152544"/>
                </a:lnTo>
                <a:lnTo>
                  <a:pt x="158393" y="155025"/>
                </a:lnTo>
                <a:lnTo>
                  <a:pt x="162746" y="157632"/>
                </a:lnTo>
                <a:lnTo>
                  <a:pt x="167552" y="159369"/>
                </a:lnTo>
                <a:lnTo>
                  <a:pt x="172662" y="160528"/>
                </a:lnTo>
                <a:lnTo>
                  <a:pt x="177973" y="161300"/>
                </a:lnTo>
                <a:lnTo>
                  <a:pt x="182466" y="163720"/>
                </a:lnTo>
                <a:lnTo>
                  <a:pt x="186414" y="167239"/>
                </a:lnTo>
                <a:lnTo>
                  <a:pt x="189999" y="171489"/>
                </a:lnTo>
                <a:lnTo>
                  <a:pt x="196522" y="178752"/>
                </a:lnTo>
                <a:lnTo>
                  <a:pt x="199595" y="182022"/>
                </a:lnTo>
                <a:lnTo>
                  <a:pt x="201643" y="186107"/>
                </a:lnTo>
                <a:lnTo>
                  <a:pt x="203920" y="195726"/>
                </a:lnTo>
                <a:lnTo>
                  <a:pt x="207471" y="203812"/>
                </a:lnTo>
                <a:lnTo>
                  <a:pt x="209752" y="207301"/>
                </a:lnTo>
                <a:lnTo>
                  <a:pt x="212286" y="216258"/>
                </a:lnTo>
                <a:lnTo>
                  <a:pt x="212961" y="221314"/>
                </a:lnTo>
                <a:lnTo>
                  <a:pt x="212459" y="226589"/>
                </a:lnTo>
                <a:lnTo>
                  <a:pt x="211172" y="232011"/>
                </a:lnTo>
                <a:lnTo>
                  <a:pt x="209362" y="237531"/>
                </a:lnTo>
                <a:lnTo>
                  <a:pt x="207350" y="246204"/>
                </a:lnTo>
                <a:lnTo>
                  <a:pt x="206813" y="249850"/>
                </a:lnTo>
                <a:lnTo>
                  <a:pt x="204551" y="253233"/>
                </a:lnTo>
                <a:lnTo>
                  <a:pt x="201137" y="256441"/>
                </a:lnTo>
                <a:lnTo>
                  <a:pt x="196957" y="259533"/>
                </a:lnTo>
                <a:lnTo>
                  <a:pt x="193217" y="263498"/>
                </a:lnTo>
                <a:lnTo>
                  <a:pt x="189772" y="268047"/>
                </a:lnTo>
                <a:lnTo>
                  <a:pt x="186522" y="272985"/>
                </a:lnTo>
                <a:lnTo>
                  <a:pt x="182451" y="277229"/>
                </a:lnTo>
                <a:lnTo>
                  <a:pt x="177831" y="281011"/>
                </a:lnTo>
                <a:lnTo>
                  <a:pt x="172847" y="284485"/>
                </a:lnTo>
                <a:lnTo>
                  <a:pt x="167619" y="286801"/>
                </a:lnTo>
                <a:lnTo>
                  <a:pt x="162229" y="288345"/>
                </a:lnTo>
                <a:lnTo>
                  <a:pt x="156730" y="289374"/>
                </a:lnTo>
                <a:lnTo>
                  <a:pt x="151159" y="291013"/>
                </a:lnTo>
                <a:lnTo>
                  <a:pt x="145541" y="293058"/>
                </a:lnTo>
                <a:lnTo>
                  <a:pt x="139890" y="295373"/>
                </a:lnTo>
                <a:lnTo>
                  <a:pt x="134218" y="297870"/>
                </a:lnTo>
                <a:lnTo>
                  <a:pt x="122835" y="303183"/>
                </a:lnTo>
                <a:lnTo>
                  <a:pt x="117133" y="304982"/>
                </a:lnTo>
                <a:lnTo>
                  <a:pt x="111426" y="306180"/>
                </a:lnTo>
                <a:lnTo>
                  <a:pt x="105717" y="306979"/>
                </a:lnTo>
                <a:lnTo>
                  <a:pt x="100958" y="307512"/>
                </a:lnTo>
                <a:lnTo>
                  <a:pt x="96833" y="307867"/>
                </a:lnTo>
                <a:lnTo>
                  <a:pt x="93130" y="308104"/>
                </a:lnTo>
                <a:lnTo>
                  <a:pt x="88757" y="308262"/>
                </a:lnTo>
                <a:lnTo>
                  <a:pt x="78818" y="308437"/>
                </a:lnTo>
                <a:lnTo>
                  <a:pt x="73500" y="307531"/>
                </a:lnTo>
                <a:lnTo>
                  <a:pt x="68050" y="305975"/>
                </a:lnTo>
                <a:lnTo>
                  <a:pt x="62512" y="303985"/>
                </a:lnTo>
                <a:lnTo>
                  <a:pt x="57867" y="302658"/>
                </a:lnTo>
                <a:lnTo>
                  <a:pt x="53818" y="301774"/>
                </a:lnTo>
                <a:lnTo>
                  <a:pt x="50167" y="301184"/>
                </a:lnTo>
                <a:lnTo>
                  <a:pt x="43569" y="297989"/>
                </a:lnTo>
                <a:lnTo>
                  <a:pt x="37462" y="293394"/>
                </a:lnTo>
                <a:lnTo>
                  <a:pt x="31572" y="288177"/>
                </a:lnTo>
                <a:lnTo>
                  <a:pt x="25922" y="282958"/>
                </a:lnTo>
                <a:lnTo>
                  <a:pt x="18489" y="275617"/>
                </a:lnTo>
                <a:lnTo>
                  <a:pt x="18041" y="274222"/>
                </a:lnTo>
                <a:lnTo>
                  <a:pt x="17263" y="267023"/>
                </a:lnTo>
                <a:lnTo>
                  <a:pt x="18177" y="266587"/>
                </a:lnTo>
                <a:lnTo>
                  <a:pt x="23946" y="265887"/>
                </a:lnTo>
                <a:lnTo>
                  <a:pt x="25718" y="26571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SMARTPenAnnotation6"/>
          <p:cNvSpPr/>
          <p:nvPr/>
        </p:nvSpPr>
        <p:spPr>
          <a:xfrm>
            <a:off x="2351722" y="1055736"/>
            <a:ext cx="308579" cy="427262"/>
          </a:xfrm>
          <a:custGeom>
            <a:avLst/>
            <a:gdLst/>
            <a:ahLst/>
            <a:cxnLst/>
            <a:rect l="0" t="0" r="0" b="0"/>
            <a:pathLst>
              <a:path w="308579" h="427262">
                <a:moveTo>
                  <a:pt x="111442" y="7254"/>
                </a:moveTo>
                <a:lnTo>
                  <a:pt x="111442" y="19185"/>
                </a:lnTo>
                <a:lnTo>
                  <a:pt x="112395" y="21876"/>
                </a:lnTo>
                <a:lnTo>
                  <a:pt x="117334" y="30213"/>
                </a:lnTo>
                <a:lnTo>
                  <a:pt x="118823" y="35873"/>
                </a:lnTo>
                <a:lnTo>
                  <a:pt x="119780" y="48220"/>
                </a:lnTo>
                <a:lnTo>
                  <a:pt x="119984" y="68928"/>
                </a:lnTo>
                <a:lnTo>
                  <a:pt x="120947" y="72182"/>
                </a:lnTo>
                <a:lnTo>
                  <a:pt x="125900" y="82266"/>
                </a:lnTo>
                <a:lnTo>
                  <a:pt x="127393" y="91710"/>
                </a:lnTo>
                <a:lnTo>
                  <a:pt x="128744" y="95943"/>
                </a:lnTo>
                <a:lnTo>
                  <a:pt x="134243" y="107404"/>
                </a:lnTo>
                <a:lnTo>
                  <a:pt x="135863" y="117170"/>
                </a:lnTo>
                <a:lnTo>
                  <a:pt x="139124" y="125320"/>
                </a:lnTo>
                <a:lnTo>
                  <a:pt x="146314" y="135264"/>
                </a:lnTo>
                <a:lnTo>
                  <a:pt x="154477" y="144242"/>
                </a:lnTo>
                <a:lnTo>
                  <a:pt x="161218" y="151259"/>
                </a:lnTo>
                <a:lnTo>
                  <a:pt x="161771" y="152787"/>
                </a:lnTo>
                <a:lnTo>
                  <a:pt x="162386" y="157025"/>
                </a:lnTo>
                <a:lnTo>
                  <a:pt x="163502" y="158536"/>
                </a:lnTo>
                <a:lnTo>
                  <a:pt x="165199" y="159544"/>
                </a:lnTo>
                <a:lnTo>
                  <a:pt x="169624" y="160663"/>
                </a:lnTo>
                <a:lnTo>
                  <a:pt x="177471" y="161293"/>
                </a:lnTo>
                <a:lnTo>
                  <a:pt x="183016" y="161441"/>
                </a:lnTo>
                <a:lnTo>
                  <a:pt x="185828" y="160527"/>
                </a:lnTo>
                <a:lnTo>
                  <a:pt x="191493" y="156973"/>
                </a:lnTo>
                <a:lnTo>
                  <a:pt x="200037" y="149616"/>
                </a:lnTo>
                <a:lnTo>
                  <a:pt x="208601" y="141404"/>
                </a:lnTo>
                <a:lnTo>
                  <a:pt x="217171" y="132939"/>
                </a:lnTo>
                <a:lnTo>
                  <a:pt x="225743" y="119847"/>
                </a:lnTo>
                <a:lnTo>
                  <a:pt x="233998" y="111905"/>
                </a:lnTo>
                <a:lnTo>
                  <a:pt x="238866" y="108454"/>
                </a:lnTo>
                <a:lnTo>
                  <a:pt x="242111" y="104248"/>
                </a:lnTo>
                <a:lnTo>
                  <a:pt x="244275" y="99539"/>
                </a:lnTo>
                <a:lnTo>
                  <a:pt x="247632" y="90179"/>
                </a:lnTo>
                <a:lnTo>
                  <a:pt x="252298" y="82844"/>
                </a:lnTo>
                <a:lnTo>
                  <a:pt x="255008" y="73869"/>
                </a:lnTo>
                <a:lnTo>
                  <a:pt x="255730" y="68809"/>
                </a:lnTo>
                <a:lnTo>
                  <a:pt x="259073" y="60647"/>
                </a:lnTo>
                <a:lnTo>
                  <a:pt x="266310" y="50696"/>
                </a:lnTo>
                <a:lnTo>
                  <a:pt x="268980" y="47645"/>
                </a:lnTo>
                <a:lnTo>
                  <a:pt x="269807" y="44659"/>
                </a:lnTo>
                <a:lnTo>
                  <a:pt x="269407" y="41715"/>
                </a:lnTo>
                <a:lnTo>
                  <a:pt x="268187" y="38801"/>
                </a:lnTo>
                <a:lnTo>
                  <a:pt x="266470" y="25597"/>
                </a:lnTo>
                <a:lnTo>
                  <a:pt x="265843" y="14573"/>
                </a:lnTo>
                <a:lnTo>
                  <a:pt x="265749" y="0"/>
                </a:lnTo>
                <a:lnTo>
                  <a:pt x="265747" y="11486"/>
                </a:lnTo>
                <a:lnTo>
                  <a:pt x="266700" y="12932"/>
                </a:lnTo>
                <a:lnTo>
                  <a:pt x="268287" y="13897"/>
                </a:lnTo>
                <a:lnTo>
                  <a:pt x="270298" y="14540"/>
                </a:lnTo>
                <a:lnTo>
                  <a:pt x="271639" y="15921"/>
                </a:lnTo>
                <a:lnTo>
                  <a:pt x="272533" y="17794"/>
                </a:lnTo>
                <a:lnTo>
                  <a:pt x="273128" y="19996"/>
                </a:lnTo>
                <a:lnTo>
                  <a:pt x="276330" y="24982"/>
                </a:lnTo>
                <a:lnTo>
                  <a:pt x="278518" y="27645"/>
                </a:lnTo>
                <a:lnTo>
                  <a:pt x="279976" y="31325"/>
                </a:lnTo>
                <a:lnTo>
                  <a:pt x="282028" y="44654"/>
                </a:lnTo>
                <a:lnTo>
                  <a:pt x="282508" y="51816"/>
                </a:lnTo>
                <a:lnTo>
                  <a:pt x="285262" y="60714"/>
                </a:lnTo>
                <a:lnTo>
                  <a:pt x="289661" y="71019"/>
                </a:lnTo>
                <a:lnTo>
                  <a:pt x="294791" y="81949"/>
                </a:lnTo>
                <a:lnTo>
                  <a:pt x="297706" y="93156"/>
                </a:lnTo>
                <a:lnTo>
                  <a:pt x="299001" y="104488"/>
                </a:lnTo>
                <a:lnTo>
                  <a:pt x="299577" y="115874"/>
                </a:lnTo>
                <a:lnTo>
                  <a:pt x="299833" y="129824"/>
                </a:lnTo>
                <a:lnTo>
                  <a:pt x="299901" y="137545"/>
                </a:lnTo>
                <a:lnTo>
                  <a:pt x="300899" y="144597"/>
                </a:lnTo>
                <a:lnTo>
                  <a:pt x="304548" y="157513"/>
                </a:lnTo>
                <a:lnTo>
                  <a:pt x="306805" y="169603"/>
                </a:lnTo>
                <a:lnTo>
                  <a:pt x="307808" y="182279"/>
                </a:lnTo>
                <a:lnTo>
                  <a:pt x="308253" y="197438"/>
                </a:lnTo>
                <a:lnTo>
                  <a:pt x="308563" y="232135"/>
                </a:lnTo>
                <a:lnTo>
                  <a:pt x="308578" y="240042"/>
                </a:lnTo>
                <a:lnTo>
                  <a:pt x="307636" y="247218"/>
                </a:lnTo>
                <a:lnTo>
                  <a:pt x="304050" y="260272"/>
                </a:lnTo>
                <a:lnTo>
                  <a:pt x="302712" y="267373"/>
                </a:lnTo>
                <a:lnTo>
                  <a:pt x="301821" y="274964"/>
                </a:lnTo>
                <a:lnTo>
                  <a:pt x="301226" y="282882"/>
                </a:lnTo>
                <a:lnTo>
                  <a:pt x="299878" y="290066"/>
                </a:lnTo>
                <a:lnTo>
                  <a:pt x="295839" y="303128"/>
                </a:lnTo>
                <a:lnTo>
                  <a:pt x="288329" y="315283"/>
                </a:lnTo>
                <a:lnTo>
                  <a:pt x="283659" y="321192"/>
                </a:lnTo>
                <a:lnTo>
                  <a:pt x="278641" y="327036"/>
                </a:lnTo>
                <a:lnTo>
                  <a:pt x="273391" y="332837"/>
                </a:lnTo>
                <a:lnTo>
                  <a:pt x="267986" y="338609"/>
                </a:lnTo>
                <a:lnTo>
                  <a:pt x="259440" y="350103"/>
                </a:lnTo>
                <a:lnTo>
                  <a:pt x="251514" y="361561"/>
                </a:lnTo>
                <a:lnTo>
                  <a:pt x="246733" y="367284"/>
                </a:lnTo>
                <a:lnTo>
                  <a:pt x="241641" y="373004"/>
                </a:lnTo>
                <a:lnTo>
                  <a:pt x="230904" y="384439"/>
                </a:lnTo>
                <a:lnTo>
                  <a:pt x="225373" y="390156"/>
                </a:lnTo>
                <a:lnTo>
                  <a:pt x="219781" y="394919"/>
                </a:lnTo>
                <a:lnTo>
                  <a:pt x="214148" y="399047"/>
                </a:lnTo>
                <a:lnTo>
                  <a:pt x="208488" y="402752"/>
                </a:lnTo>
                <a:lnTo>
                  <a:pt x="201857" y="406174"/>
                </a:lnTo>
                <a:lnTo>
                  <a:pt x="194579" y="409408"/>
                </a:lnTo>
                <a:lnTo>
                  <a:pt x="186869" y="412517"/>
                </a:lnTo>
                <a:lnTo>
                  <a:pt x="179825" y="415541"/>
                </a:lnTo>
                <a:lnTo>
                  <a:pt x="166917" y="421442"/>
                </a:lnTo>
                <a:lnTo>
                  <a:pt x="159856" y="423397"/>
                </a:lnTo>
                <a:lnTo>
                  <a:pt x="152290" y="424700"/>
                </a:lnTo>
                <a:lnTo>
                  <a:pt x="144389" y="425569"/>
                </a:lnTo>
                <a:lnTo>
                  <a:pt x="137217" y="426148"/>
                </a:lnTo>
                <a:lnTo>
                  <a:pt x="130531" y="426534"/>
                </a:lnTo>
                <a:lnTo>
                  <a:pt x="118021" y="426963"/>
                </a:lnTo>
                <a:lnTo>
                  <a:pt x="99316" y="427204"/>
                </a:lnTo>
                <a:lnTo>
                  <a:pt x="84145" y="427261"/>
                </a:lnTo>
                <a:lnTo>
                  <a:pt x="78005" y="426323"/>
                </a:lnTo>
                <a:lnTo>
                  <a:pt x="68641" y="422742"/>
                </a:lnTo>
                <a:lnTo>
                  <a:pt x="63858" y="421406"/>
                </a:lnTo>
                <a:lnTo>
                  <a:pt x="58764" y="420515"/>
                </a:lnTo>
                <a:lnTo>
                  <a:pt x="53464" y="419921"/>
                </a:lnTo>
                <a:lnTo>
                  <a:pt x="48025" y="418573"/>
                </a:lnTo>
                <a:lnTo>
                  <a:pt x="42494" y="416721"/>
                </a:lnTo>
                <a:lnTo>
                  <a:pt x="36902" y="414535"/>
                </a:lnTo>
                <a:lnTo>
                  <a:pt x="33174" y="412124"/>
                </a:lnTo>
                <a:lnTo>
                  <a:pt x="30688" y="409565"/>
                </a:lnTo>
                <a:lnTo>
                  <a:pt x="29031" y="406906"/>
                </a:lnTo>
                <a:lnTo>
                  <a:pt x="26974" y="405134"/>
                </a:lnTo>
                <a:lnTo>
                  <a:pt x="24650" y="403952"/>
                </a:lnTo>
                <a:lnTo>
                  <a:pt x="22148" y="403164"/>
                </a:lnTo>
                <a:lnTo>
                  <a:pt x="16829" y="399749"/>
                </a:lnTo>
                <a:lnTo>
                  <a:pt x="14077" y="397505"/>
                </a:lnTo>
                <a:lnTo>
                  <a:pt x="11289" y="396008"/>
                </a:lnTo>
                <a:lnTo>
                  <a:pt x="8479" y="395011"/>
                </a:lnTo>
                <a:lnTo>
                  <a:pt x="0" y="39301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SMARTPenAnnotation7"/>
          <p:cNvSpPr/>
          <p:nvPr/>
        </p:nvSpPr>
        <p:spPr>
          <a:xfrm>
            <a:off x="2874644" y="1062990"/>
            <a:ext cx="171451" cy="8573"/>
          </a:xfrm>
          <a:custGeom>
            <a:avLst/>
            <a:gdLst/>
            <a:ahLst/>
            <a:cxnLst/>
            <a:rect l="0" t="0" r="0" b="0"/>
            <a:pathLst>
              <a:path w="171451" h="8573">
                <a:moveTo>
                  <a:pt x="0" y="0"/>
                </a:moveTo>
                <a:lnTo>
                  <a:pt x="0" y="4550"/>
                </a:lnTo>
                <a:lnTo>
                  <a:pt x="953" y="5891"/>
                </a:lnTo>
                <a:lnTo>
                  <a:pt x="2540" y="6785"/>
                </a:lnTo>
                <a:lnTo>
                  <a:pt x="4551" y="7380"/>
                </a:lnTo>
                <a:lnTo>
                  <a:pt x="6845" y="7778"/>
                </a:lnTo>
                <a:lnTo>
                  <a:pt x="9326" y="8042"/>
                </a:lnTo>
                <a:lnTo>
                  <a:pt x="11932" y="8219"/>
                </a:lnTo>
                <a:lnTo>
                  <a:pt x="14623" y="8337"/>
                </a:lnTo>
                <a:lnTo>
                  <a:pt x="20152" y="8467"/>
                </a:lnTo>
                <a:lnTo>
                  <a:pt x="171450" y="85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MARTPenAnnotation8"/>
          <p:cNvSpPr/>
          <p:nvPr/>
        </p:nvSpPr>
        <p:spPr>
          <a:xfrm>
            <a:off x="2848927" y="1165860"/>
            <a:ext cx="188596" cy="8573"/>
          </a:xfrm>
          <a:custGeom>
            <a:avLst/>
            <a:gdLst/>
            <a:ahLst/>
            <a:cxnLst/>
            <a:rect l="0" t="0" r="0" b="0"/>
            <a:pathLst>
              <a:path w="188596" h="8573">
                <a:moveTo>
                  <a:pt x="0" y="8572"/>
                </a:moveTo>
                <a:lnTo>
                  <a:pt x="0" y="353"/>
                </a:lnTo>
                <a:lnTo>
                  <a:pt x="4551" y="104"/>
                </a:lnTo>
                <a:lnTo>
                  <a:pt x="19908" y="13"/>
                </a:lnTo>
                <a:lnTo>
                  <a:pt x="135568" y="0"/>
                </a:lnTo>
                <a:lnTo>
                  <a:pt x="138956" y="952"/>
                </a:lnTo>
                <a:lnTo>
                  <a:pt x="141215" y="2540"/>
                </a:lnTo>
                <a:lnTo>
                  <a:pt x="142721" y="4550"/>
                </a:lnTo>
                <a:lnTo>
                  <a:pt x="145630" y="5891"/>
                </a:lnTo>
                <a:lnTo>
                  <a:pt x="149474" y="6785"/>
                </a:lnTo>
                <a:lnTo>
                  <a:pt x="153942" y="7380"/>
                </a:lnTo>
                <a:lnTo>
                  <a:pt x="157873" y="7778"/>
                </a:lnTo>
                <a:lnTo>
                  <a:pt x="161446" y="8042"/>
                </a:lnTo>
                <a:lnTo>
                  <a:pt x="164781" y="8219"/>
                </a:lnTo>
                <a:lnTo>
                  <a:pt x="171026" y="8415"/>
                </a:lnTo>
                <a:lnTo>
                  <a:pt x="188595" y="85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MARTPenAnnotation9"/>
          <p:cNvSpPr/>
          <p:nvPr/>
        </p:nvSpPr>
        <p:spPr>
          <a:xfrm>
            <a:off x="3140396" y="994410"/>
            <a:ext cx="205229" cy="299920"/>
          </a:xfrm>
          <a:custGeom>
            <a:avLst/>
            <a:gdLst/>
            <a:ahLst/>
            <a:cxnLst/>
            <a:rect l="0" t="0" r="0" b="0"/>
            <a:pathLst>
              <a:path w="205229" h="299920">
                <a:moveTo>
                  <a:pt x="60004" y="8572"/>
                </a:moveTo>
                <a:lnTo>
                  <a:pt x="52623" y="8572"/>
                </a:lnTo>
                <a:lnTo>
                  <a:pt x="52225" y="7620"/>
                </a:lnTo>
                <a:lnTo>
                  <a:pt x="51536" y="1191"/>
                </a:lnTo>
                <a:lnTo>
                  <a:pt x="52453" y="794"/>
                </a:lnTo>
                <a:lnTo>
                  <a:pt x="58296" y="235"/>
                </a:lnTo>
                <a:lnTo>
                  <a:pt x="63372" y="104"/>
                </a:lnTo>
                <a:lnTo>
                  <a:pt x="109087" y="0"/>
                </a:lnTo>
                <a:lnTo>
                  <a:pt x="113681" y="953"/>
                </a:lnTo>
                <a:lnTo>
                  <a:pt x="117696" y="2540"/>
                </a:lnTo>
                <a:lnTo>
                  <a:pt x="121325" y="4551"/>
                </a:lnTo>
                <a:lnTo>
                  <a:pt x="125649" y="5891"/>
                </a:lnTo>
                <a:lnTo>
                  <a:pt x="130438" y="6785"/>
                </a:lnTo>
                <a:lnTo>
                  <a:pt x="135535" y="7380"/>
                </a:lnTo>
                <a:lnTo>
                  <a:pt x="139885" y="7778"/>
                </a:lnTo>
                <a:lnTo>
                  <a:pt x="143738" y="8042"/>
                </a:lnTo>
                <a:lnTo>
                  <a:pt x="147259" y="8219"/>
                </a:lnTo>
                <a:lnTo>
                  <a:pt x="150559" y="9289"/>
                </a:lnTo>
                <a:lnTo>
                  <a:pt x="156765" y="13018"/>
                </a:lnTo>
                <a:lnTo>
                  <a:pt x="160706" y="15346"/>
                </a:lnTo>
                <a:lnTo>
                  <a:pt x="165239" y="17851"/>
                </a:lnTo>
                <a:lnTo>
                  <a:pt x="170165" y="20473"/>
                </a:lnTo>
                <a:lnTo>
                  <a:pt x="173450" y="23173"/>
                </a:lnTo>
                <a:lnTo>
                  <a:pt x="175639" y="25926"/>
                </a:lnTo>
                <a:lnTo>
                  <a:pt x="177099" y="28714"/>
                </a:lnTo>
                <a:lnTo>
                  <a:pt x="178721" y="34352"/>
                </a:lnTo>
                <a:lnTo>
                  <a:pt x="179634" y="42880"/>
                </a:lnTo>
                <a:lnTo>
                  <a:pt x="179762" y="45732"/>
                </a:lnTo>
                <a:lnTo>
                  <a:pt x="178895" y="48585"/>
                </a:lnTo>
                <a:lnTo>
                  <a:pt x="175392" y="54296"/>
                </a:lnTo>
                <a:lnTo>
                  <a:pt x="170660" y="60009"/>
                </a:lnTo>
                <a:lnTo>
                  <a:pt x="165382" y="66675"/>
                </a:lnTo>
                <a:lnTo>
                  <a:pt x="159861" y="75988"/>
                </a:lnTo>
                <a:lnTo>
                  <a:pt x="156102" y="80186"/>
                </a:lnTo>
                <a:lnTo>
                  <a:pt x="151692" y="83937"/>
                </a:lnTo>
                <a:lnTo>
                  <a:pt x="146847" y="87391"/>
                </a:lnTo>
                <a:lnTo>
                  <a:pt x="141711" y="90645"/>
                </a:lnTo>
                <a:lnTo>
                  <a:pt x="136383" y="93768"/>
                </a:lnTo>
                <a:lnTo>
                  <a:pt x="130926" y="96801"/>
                </a:lnTo>
                <a:lnTo>
                  <a:pt x="119782" y="102713"/>
                </a:lnTo>
                <a:lnTo>
                  <a:pt x="97106" y="114268"/>
                </a:lnTo>
                <a:lnTo>
                  <a:pt x="92358" y="116184"/>
                </a:lnTo>
                <a:lnTo>
                  <a:pt x="88241" y="117461"/>
                </a:lnTo>
                <a:lnTo>
                  <a:pt x="84543" y="118312"/>
                </a:lnTo>
                <a:lnTo>
                  <a:pt x="81126" y="118879"/>
                </a:lnTo>
                <a:lnTo>
                  <a:pt x="74789" y="119510"/>
                </a:lnTo>
                <a:lnTo>
                  <a:pt x="72718" y="120631"/>
                </a:lnTo>
                <a:lnTo>
                  <a:pt x="71337" y="122330"/>
                </a:lnTo>
                <a:lnTo>
                  <a:pt x="70417" y="124416"/>
                </a:lnTo>
                <a:lnTo>
                  <a:pt x="68851" y="125806"/>
                </a:lnTo>
                <a:lnTo>
                  <a:pt x="66854" y="126733"/>
                </a:lnTo>
                <a:lnTo>
                  <a:pt x="60122" y="128555"/>
                </a:lnTo>
                <a:lnTo>
                  <a:pt x="71946" y="128584"/>
                </a:lnTo>
                <a:lnTo>
                  <a:pt x="75585" y="129538"/>
                </a:lnTo>
                <a:lnTo>
                  <a:pt x="79916" y="131126"/>
                </a:lnTo>
                <a:lnTo>
                  <a:pt x="84709" y="133137"/>
                </a:lnTo>
                <a:lnTo>
                  <a:pt x="89809" y="134478"/>
                </a:lnTo>
                <a:lnTo>
                  <a:pt x="95114" y="135372"/>
                </a:lnTo>
                <a:lnTo>
                  <a:pt x="100555" y="135968"/>
                </a:lnTo>
                <a:lnTo>
                  <a:pt x="107041" y="136365"/>
                </a:lnTo>
                <a:lnTo>
                  <a:pt x="121866" y="136806"/>
                </a:lnTo>
                <a:lnTo>
                  <a:pt x="127915" y="137877"/>
                </a:lnTo>
                <a:lnTo>
                  <a:pt x="132901" y="139543"/>
                </a:lnTo>
                <a:lnTo>
                  <a:pt x="137176" y="141606"/>
                </a:lnTo>
                <a:lnTo>
                  <a:pt x="142885" y="142981"/>
                </a:lnTo>
                <a:lnTo>
                  <a:pt x="149548" y="143898"/>
                </a:lnTo>
                <a:lnTo>
                  <a:pt x="162666" y="144917"/>
                </a:lnTo>
                <a:lnTo>
                  <a:pt x="171671" y="145370"/>
                </a:lnTo>
                <a:lnTo>
                  <a:pt x="175406" y="146443"/>
                </a:lnTo>
                <a:lnTo>
                  <a:pt x="178849" y="148111"/>
                </a:lnTo>
                <a:lnTo>
                  <a:pt x="185214" y="152504"/>
                </a:lnTo>
                <a:lnTo>
                  <a:pt x="191218" y="157632"/>
                </a:lnTo>
                <a:lnTo>
                  <a:pt x="197061" y="163086"/>
                </a:lnTo>
                <a:lnTo>
                  <a:pt x="199952" y="165874"/>
                </a:lnTo>
                <a:lnTo>
                  <a:pt x="201880" y="169637"/>
                </a:lnTo>
                <a:lnTo>
                  <a:pt x="204022" y="178899"/>
                </a:lnTo>
                <a:lnTo>
                  <a:pt x="204974" y="186826"/>
                </a:lnTo>
                <a:lnTo>
                  <a:pt x="205228" y="190273"/>
                </a:lnTo>
                <a:lnTo>
                  <a:pt x="204445" y="193523"/>
                </a:lnTo>
                <a:lnTo>
                  <a:pt x="201034" y="199675"/>
                </a:lnTo>
                <a:lnTo>
                  <a:pt x="198884" y="208124"/>
                </a:lnTo>
                <a:lnTo>
                  <a:pt x="198310" y="213044"/>
                </a:lnTo>
                <a:lnTo>
                  <a:pt x="196976" y="217277"/>
                </a:lnTo>
                <a:lnTo>
                  <a:pt x="192952" y="224520"/>
                </a:lnTo>
                <a:lnTo>
                  <a:pt x="188641" y="228737"/>
                </a:lnTo>
                <a:lnTo>
                  <a:pt x="182910" y="233454"/>
                </a:lnTo>
                <a:lnTo>
                  <a:pt x="176231" y="238503"/>
                </a:lnTo>
                <a:lnTo>
                  <a:pt x="169874" y="242822"/>
                </a:lnTo>
                <a:lnTo>
                  <a:pt x="163730" y="246654"/>
                </a:lnTo>
                <a:lnTo>
                  <a:pt x="157730" y="250161"/>
                </a:lnTo>
                <a:lnTo>
                  <a:pt x="143442" y="259137"/>
                </a:lnTo>
                <a:lnTo>
                  <a:pt x="135632" y="264198"/>
                </a:lnTo>
                <a:lnTo>
                  <a:pt x="128520" y="268524"/>
                </a:lnTo>
                <a:lnTo>
                  <a:pt x="121874" y="272361"/>
                </a:lnTo>
                <a:lnTo>
                  <a:pt x="115538" y="275871"/>
                </a:lnTo>
                <a:lnTo>
                  <a:pt x="108456" y="279164"/>
                </a:lnTo>
                <a:lnTo>
                  <a:pt x="100878" y="282312"/>
                </a:lnTo>
                <a:lnTo>
                  <a:pt x="92968" y="285363"/>
                </a:lnTo>
                <a:lnTo>
                  <a:pt x="84837" y="287397"/>
                </a:lnTo>
                <a:lnTo>
                  <a:pt x="76559" y="288753"/>
                </a:lnTo>
                <a:lnTo>
                  <a:pt x="68183" y="289657"/>
                </a:lnTo>
                <a:lnTo>
                  <a:pt x="60694" y="291212"/>
                </a:lnTo>
                <a:lnTo>
                  <a:pt x="53797" y="293201"/>
                </a:lnTo>
                <a:lnTo>
                  <a:pt x="47293" y="295480"/>
                </a:lnTo>
                <a:lnTo>
                  <a:pt x="41052" y="296999"/>
                </a:lnTo>
                <a:lnTo>
                  <a:pt x="34987" y="298012"/>
                </a:lnTo>
                <a:lnTo>
                  <a:pt x="29038" y="298687"/>
                </a:lnTo>
                <a:lnTo>
                  <a:pt x="24120" y="299137"/>
                </a:lnTo>
                <a:lnTo>
                  <a:pt x="19889" y="299437"/>
                </a:lnTo>
                <a:lnTo>
                  <a:pt x="16115" y="299637"/>
                </a:lnTo>
                <a:lnTo>
                  <a:pt x="9383" y="299859"/>
                </a:lnTo>
                <a:lnTo>
                  <a:pt x="6254" y="299919"/>
                </a:lnTo>
                <a:lnTo>
                  <a:pt x="4168" y="299006"/>
                </a:lnTo>
                <a:lnTo>
                  <a:pt x="2777" y="297444"/>
                </a:lnTo>
                <a:lnTo>
                  <a:pt x="545" y="292646"/>
                </a:lnTo>
                <a:lnTo>
                  <a:pt x="44" y="284187"/>
                </a:lnTo>
                <a:lnTo>
                  <a:pt x="0" y="271074"/>
                </a:lnTo>
                <a:lnTo>
                  <a:pt x="951" y="269298"/>
                </a:lnTo>
                <a:lnTo>
                  <a:pt x="2538" y="268115"/>
                </a:lnTo>
                <a:lnTo>
                  <a:pt x="4548" y="267325"/>
                </a:lnTo>
                <a:lnTo>
                  <a:pt x="9322" y="263909"/>
                </a:lnTo>
                <a:lnTo>
                  <a:pt x="14618" y="259215"/>
                </a:lnTo>
                <a:lnTo>
                  <a:pt x="25714" y="24860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SMARTPenAnnotation10"/>
          <p:cNvSpPr/>
          <p:nvPr/>
        </p:nvSpPr>
        <p:spPr>
          <a:xfrm>
            <a:off x="3526154" y="977265"/>
            <a:ext cx="25719" cy="315946"/>
          </a:xfrm>
          <a:custGeom>
            <a:avLst/>
            <a:gdLst/>
            <a:ahLst/>
            <a:cxnLst/>
            <a:rect l="0" t="0" r="0" b="0"/>
            <a:pathLst>
              <a:path w="25719" h="315946">
                <a:moveTo>
                  <a:pt x="0" y="0"/>
                </a:moveTo>
                <a:lnTo>
                  <a:pt x="4551" y="4550"/>
                </a:lnTo>
                <a:lnTo>
                  <a:pt x="5892" y="6843"/>
                </a:lnTo>
                <a:lnTo>
                  <a:pt x="6786" y="9325"/>
                </a:lnTo>
                <a:lnTo>
                  <a:pt x="7382" y="11931"/>
                </a:lnTo>
                <a:lnTo>
                  <a:pt x="8043" y="17368"/>
                </a:lnTo>
                <a:lnTo>
                  <a:pt x="8220" y="20151"/>
                </a:lnTo>
                <a:lnTo>
                  <a:pt x="9290" y="22959"/>
                </a:lnTo>
                <a:lnTo>
                  <a:pt x="10956" y="25783"/>
                </a:lnTo>
                <a:lnTo>
                  <a:pt x="13019" y="28619"/>
                </a:lnTo>
                <a:lnTo>
                  <a:pt x="14395" y="32414"/>
                </a:lnTo>
                <a:lnTo>
                  <a:pt x="15312" y="36849"/>
                </a:lnTo>
                <a:lnTo>
                  <a:pt x="15923" y="41711"/>
                </a:lnTo>
                <a:lnTo>
                  <a:pt x="16330" y="46857"/>
                </a:lnTo>
                <a:lnTo>
                  <a:pt x="16603" y="52193"/>
                </a:lnTo>
                <a:lnTo>
                  <a:pt x="16985" y="66264"/>
                </a:lnTo>
                <a:lnTo>
                  <a:pt x="17038" y="69893"/>
                </a:lnTo>
                <a:lnTo>
                  <a:pt x="18026" y="74218"/>
                </a:lnTo>
                <a:lnTo>
                  <a:pt x="19638" y="79006"/>
                </a:lnTo>
                <a:lnTo>
                  <a:pt x="21665" y="84103"/>
                </a:lnTo>
                <a:lnTo>
                  <a:pt x="23016" y="89406"/>
                </a:lnTo>
                <a:lnTo>
                  <a:pt x="23916" y="94846"/>
                </a:lnTo>
                <a:lnTo>
                  <a:pt x="24517" y="100378"/>
                </a:lnTo>
                <a:lnTo>
                  <a:pt x="24918" y="105971"/>
                </a:lnTo>
                <a:lnTo>
                  <a:pt x="25184" y="111605"/>
                </a:lnTo>
                <a:lnTo>
                  <a:pt x="25481" y="122944"/>
                </a:lnTo>
                <a:lnTo>
                  <a:pt x="25709" y="173146"/>
                </a:lnTo>
                <a:lnTo>
                  <a:pt x="24759" y="180200"/>
                </a:lnTo>
                <a:lnTo>
                  <a:pt x="23174" y="186808"/>
                </a:lnTo>
                <a:lnTo>
                  <a:pt x="21164" y="193119"/>
                </a:lnTo>
                <a:lnTo>
                  <a:pt x="19825" y="200183"/>
                </a:lnTo>
                <a:lnTo>
                  <a:pt x="18932" y="207750"/>
                </a:lnTo>
                <a:lnTo>
                  <a:pt x="17939" y="221873"/>
                </a:lnTo>
                <a:lnTo>
                  <a:pt x="17498" y="231325"/>
                </a:lnTo>
                <a:lnTo>
                  <a:pt x="17302" y="241241"/>
                </a:lnTo>
                <a:lnTo>
                  <a:pt x="17146" y="315945"/>
                </a:lnTo>
                <a:lnTo>
                  <a:pt x="17146" y="309693"/>
                </a:lnTo>
                <a:lnTo>
                  <a:pt x="18098" y="309332"/>
                </a:lnTo>
                <a:lnTo>
                  <a:pt x="19686" y="309091"/>
                </a:lnTo>
                <a:lnTo>
                  <a:pt x="25718" y="30861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SMARTPenAnnotation11"/>
          <p:cNvSpPr/>
          <p:nvPr/>
        </p:nvSpPr>
        <p:spPr>
          <a:xfrm>
            <a:off x="1125854" y="1568767"/>
            <a:ext cx="240031" cy="239916"/>
          </a:xfrm>
          <a:custGeom>
            <a:avLst/>
            <a:gdLst/>
            <a:ahLst/>
            <a:cxnLst/>
            <a:rect l="0" t="0" r="0" b="0"/>
            <a:pathLst>
              <a:path w="240031" h="239916">
                <a:moveTo>
                  <a:pt x="0" y="0"/>
                </a:moveTo>
                <a:lnTo>
                  <a:pt x="0" y="13092"/>
                </a:lnTo>
                <a:lnTo>
                  <a:pt x="1905" y="14443"/>
                </a:lnTo>
                <a:lnTo>
                  <a:pt x="9102" y="15944"/>
                </a:lnTo>
                <a:lnTo>
                  <a:pt x="11783" y="17297"/>
                </a:lnTo>
                <a:lnTo>
                  <a:pt x="13571" y="19151"/>
                </a:lnTo>
                <a:lnTo>
                  <a:pt x="16439" y="24421"/>
                </a:lnTo>
                <a:lnTo>
                  <a:pt x="21487" y="29884"/>
                </a:lnTo>
                <a:lnTo>
                  <a:pt x="71439" y="80011"/>
                </a:lnTo>
                <a:lnTo>
                  <a:pt x="75249" y="82868"/>
                </a:lnTo>
                <a:lnTo>
                  <a:pt x="79693" y="85726"/>
                </a:lnTo>
                <a:lnTo>
                  <a:pt x="84562" y="88583"/>
                </a:lnTo>
                <a:lnTo>
                  <a:pt x="88760" y="91440"/>
                </a:lnTo>
                <a:lnTo>
                  <a:pt x="95964" y="97155"/>
                </a:lnTo>
                <a:lnTo>
                  <a:pt x="100171" y="100965"/>
                </a:lnTo>
                <a:lnTo>
                  <a:pt x="109926" y="110278"/>
                </a:lnTo>
                <a:lnTo>
                  <a:pt x="121577" y="121681"/>
                </a:lnTo>
                <a:lnTo>
                  <a:pt x="125819" y="124936"/>
                </a:lnTo>
                <a:lnTo>
                  <a:pt x="130552" y="128058"/>
                </a:lnTo>
                <a:lnTo>
                  <a:pt x="135612" y="131092"/>
                </a:lnTo>
                <a:lnTo>
                  <a:pt x="139938" y="134067"/>
                </a:lnTo>
                <a:lnTo>
                  <a:pt x="147285" y="139913"/>
                </a:lnTo>
                <a:lnTo>
                  <a:pt x="151530" y="143758"/>
                </a:lnTo>
                <a:lnTo>
                  <a:pt x="161327" y="153110"/>
                </a:lnTo>
                <a:lnTo>
                  <a:pt x="164702" y="157318"/>
                </a:lnTo>
                <a:lnTo>
                  <a:pt x="168451" y="164534"/>
                </a:lnTo>
                <a:lnTo>
                  <a:pt x="171356" y="167792"/>
                </a:lnTo>
                <a:lnTo>
                  <a:pt x="175197" y="170916"/>
                </a:lnTo>
                <a:lnTo>
                  <a:pt x="179663" y="173952"/>
                </a:lnTo>
                <a:lnTo>
                  <a:pt x="183593" y="176928"/>
                </a:lnTo>
                <a:lnTo>
                  <a:pt x="190500" y="182775"/>
                </a:lnTo>
                <a:lnTo>
                  <a:pt x="192723" y="186620"/>
                </a:lnTo>
                <a:lnTo>
                  <a:pt x="194204" y="191088"/>
                </a:lnTo>
                <a:lnTo>
                  <a:pt x="195192" y="195972"/>
                </a:lnTo>
                <a:lnTo>
                  <a:pt x="197756" y="199228"/>
                </a:lnTo>
                <a:lnTo>
                  <a:pt x="201370" y="201399"/>
                </a:lnTo>
                <a:lnTo>
                  <a:pt x="205684" y="202846"/>
                </a:lnTo>
                <a:lnTo>
                  <a:pt x="213018" y="206994"/>
                </a:lnTo>
                <a:lnTo>
                  <a:pt x="219452" y="212012"/>
                </a:lnTo>
                <a:lnTo>
                  <a:pt x="225487" y="217418"/>
                </a:lnTo>
                <a:lnTo>
                  <a:pt x="231231" y="222757"/>
                </a:lnTo>
                <a:lnTo>
                  <a:pt x="238684" y="230124"/>
                </a:lnTo>
                <a:lnTo>
                  <a:pt x="239133" y="231521"/>
                </a:lnTo>
                <a:lnTo>
                  <a:pt x="239912" y="238721"/>
                </a:lnTo>
                <a:lnTo>
                  <a:pt x="240020" y="239915"/>
                </a:lnTo>
                <a:lnTo>
                  <a:pt x="240030" y="23145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SMARTPenAnnotation12"/>
          <p:cNvSpPr/>
          <p:nvPr/>
        </p:nvSpPr>
        <p:spPr>
          <a:xfrm>
            <a:off x="1100137" y="1560194"/>
            <a:ext cx="214313" cy="274321"/>
          </a:xfrm>
          <a:custGeom>
            <a:avLst/>
            <a:gdLst/>
            <a:ahLst/>
            <a:cxnLst/>
            <a:rect l="0" t="0" r="0" b="0"/>
            <a:pathLst>
              <a:path w="214313" h="274321">
                <a:moveTo>
                  <a:pt x="214312" y="0"/>
                </a:moveTo>
                <a:lnTo>
                  <a:pt x="214312" y="4551"/>
                </a:lnTo>
                <a:lnTo>
                  <a:pt x="213360" y="5892"/>
                </a:lnTo>
                <a:lnTo>
                  <a:pt x="211772" y="6786"/>
                </a:lnTo>
                <a:lnTo>
                  <a:pt x="209762" y="7381"/>
                </a:lnTo>
                <a:lnTo>
                  <a:pt x="208421" y="8731"/>
                </a:lnTo>
                <a:lnTo>
                  <a:pt x="207527" y="10583"/>
                </a:lnTo>
                <a:lnTo>
                  <a:pt x="206932" y="12771"/>
                </a:lnTo>
                <a:lnTo>
                  <a:pt x="203729" y="17741"/>
                </a:lnTo>
                <a:lnTo>
                  <a:pt x="201542" y="20400"/>
                </a:lnTo>
                <a:lnTo>
                  <a:pt x="200084" y="24078"/>
                </a:lnTo>
                <a:lnTo>
                  <a:pt x="199112" y="28435"/>
                </a:lnTo>
                <a:lnTo>
                  <a:pt x="198464" y="33244"/>
                </a:lnTo>
                <a:lnTo>
                  <a:pt x="195203" y="41128"/>
                </a:lnTo>
                <a:lnTo>
                  <a:pt x="190580" y="48759"/>
                </a:lnTo>
                <a:lnTo>
                  <a:pt x="185350" y="58501"/>
                </a:lnTo>
                <a:lnTo>
                  <a:pt x="179850" y="66641"/>
                </a:lnTo>
                <a:lnTo>
                  <a:pt x="174231" y="74386"/>
                </a:lnTo>
                <a:lnTo>
                  <a:pt x="171399" y="79118"/>
                </a:lnTo>
                <a:lnTo>
                  <a:pt x="168558" y="84178"/>
                </a:lnTo>
                <a:lnTo>
                  <a:pt x="164760" y="89457"/>
                </a:lnTo>
                <a:lnTo>
                  <a:pt x="160322" y="94880"/>
                </a:lnTo>
                <a:lnTo>
                  <a:pt x="155459" y="100401"/>
                </a:lnTo>
                <a:lnTo>
                  <a:pt x="150312" y="105987"/>
                </a:lnTo>
                <a:lnTo>
                  <a:pt x="139513" y="117273"/>
                </a:lnTo>
                <a:lnTo>
                  <a:pt x="134919" y="122950"/>
                </a:lnTo>
                <a:lnTo>
                  <a:pt x="130903" y="128639"/>
                </a:lnTo>
                <a:lnTo>
                  <a:pt x="127274" y="134337"/>
                </a:lnTo>
                <a:lnTo>
                  <a:pt x="123902" y="139088"/>
                </a:lnTo>
                <a:lnTo>
                  <a:pt x="117615" y="146907"/>
                </a:lnTo>
                <a:lnTo>
                  <a:pt x="113652" y="151278"/>
                </a:lnTo>
                <a:lnTo>
                  <a:pt x="104170" y="161215"/>
                </a:lnTo>
                <a:lnTo>
                  <a:pt x="99926" y="166532"/>
                </a:lnTo>
                <a:lnTo>
                  <a:pt x="96145" y="171982"/>
                </a:lnTo>
                <a:lnTo>
                  <a:pt x="92672" y="177520"/>
                </a:lnTo>
                <a:lnTo>
                  <a:pt x="88451" y="182164"/>
                </a:lnTo>
                <a:lnTo>
                  <a:pt x="83732" y="186213"/>
                </a:lnTo>
                <a:lnTo>
                  <a:pt x="78682" y="189865"/>
                </a:lnTo>
                <a:lnTo>
                  <a:pt x="74362" y="194204"/>
                </a:lnTo>
                <a:lnTo>
                  <a:pt x="70530" y="199002"/>
                </a:lnTo>
                <a:lnTo>
                  <a:pt x="67022" y="204106"/>
                </a:lnTo>
                <a:lnTo>
                  <a:pt x="62779" y="208461"/>
                </a:lnTo>
                <a:lnTo>
                  <a:pt x="58045" y="212316"/>
                </a:lnTo>
                <a:lnTo>
                  <a:pt x="52984" y="215840"/>
                </a:lnTo>
                <a:lnTo>
                  <a:pt x="48658" y="219141"/>
                </a:lnTo>
                <a:lnTo>
                  <a:pt x="44821" y="222294"/>
                </a:lnTo>
                <a:lnTo>
                  <a:pt x="41311" y="225349"/>
                </a:lnTo>
                <a:lnTo>
                  <a:pt x="38970" y="228338"/>
                </a:lnTo>
                <a:lnTo>
                  <a:pt x="36370" y="234199"/>
                </a:lnTo>
                <a:lnTo>
                  <a:pt x="32674" y="239979"/>
                </a:lnTo>
                <a:lnTo>
                  <a:pt x="27857" y="245723"/>
                </a:lnTo>
                <a:lnTo>
                  <a:pt x="22541" y="251450"/>
                </a:lnTo>
                <a:lnTo>
                  <a:pt x="19790" y="253359"/>
                </a:lnTo>
                <a:lnTo>
                  <a:pt x="14193" y="255479"/>
                </a:lnTo>
                <a:lnTo>
                  <a:pt x="8530" y="258962"/>
                </a:lnTo>
                <a:lnTo>
                  <a:pt x="5687" y="261224"/>
                </a:lnTo>
                <a:lnTo>
                  <a:pt x="3791" y="263684"/>
                </a:lnTo>
                <a:lnTo>
                  <a:pt x="2527" y="266277"/>
                </a:lnTo>
                <a:lnTo>
                  <a:pt x="0" y="27432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SMARTPenAnnotation13"/>
          <p:cNvSpPr/>
          <p:nvPr/>
        </p:nvSpPr>
        <p:spPr>
          <a:xfrm>
            <a:off x="1648777" y="1663064"/>
            <a:ext cx="282893" cy="25614"/>
          </a:xfrm>
          <a:custGeom>
            <a:avLst/>
            <a:gdLst/>
            <a:ahLst/>
            <a:cxnLst/>
            <a:rect l="0" t="0" r="0" b="0"/>
            <a:pathLst>
              <a:path w="282893" h="25614">
                <a:moveTo>
                  <a:pt x="0" y="0"/>
                </a:moveTo>
                <a:lnTo>
                  <a:pt x="91485" y="0"/>
                </a:lnTo>
                <a:lnTo>
                  <a:pt x="98137" y="953"/>
                </a:lnTo>
                <a:lnTo>
                  <a:pt x="105430" y="2541"/>
                </a:lnTo>
                <a:lnTo>
                  <a:pt x="113149" y="4551"/>
                </a:lnTo>
                <a:lnTo>
                  <a:pt x="120200" y="5892"/>
                </a:lnTo>
                <a:lnTo>
                  <a:pt x="126806" y="6786"/>
                </a:lnTo>
                <a:lnTo>
                  <a:pt x="133115" y="7381"/>
                </a:lnTo>
                <a:lnTo>
                  <a:pt x="140178" y="7779"/>
                </a:lnTo>
                <a:lnTo>
                  <a:pt x="155646" y="8220"/>
                </a:lnTo>
                <a:lnTo>
                  <a:pt x="162819" y="9290"/>
                </a:lnTo>
                <a:lnTo>
                  <a:pt x="169506" y="10956"/>
                </a:lnTo>
                <a:lnTo>
                  <a:pt x="175869" y="13019"/>
                </a:lnTo>
                <a:lnTo>
                  <a:pt x="182016" y="14395"/>
                </a:lnTo>
                <a:lnTo>
                  <a:pt x="188019" y="15312"/>
                </a:lnTo>
                <a:lnTo>
                  <a:pt x="193926" y="15923"/>
                </a:lnTo>
                <a:lnTo>
                  <a:pt x="198816" y="16330"/>
                </a:lnTo>
                <a:lnTo>
                  <a:pt x="206790" y="16783"/>
                </a:lnTo>
                <a:lnTo>
                  <a:pt x="213509" y="16985"/>
                </a:lnTo>
                <a:lnTo>
                  <a:pt x="230134" y="17114"/>
                </a:lnTo>
                <a:lnTo>
                  <a:pt x="234386" y="18077"/>
                </a:lnTo>
                <a:lnTo>
                  <a:pt x="238172" y="19671"/>
                </a:lnTo>
                <a:lnTo>
                  <a:pt x="241649" y="21687"/>
                </a:lnTo>
                <a:lnTo>
                  <a:pt x="244919" y="23031"/>
                </a:lnTo>
                <a:lnTo>
                  <a:pt x="248052" y="23927"/>
                </a:lnTo>
                <a:lnTo>
                  <a:pt x="251093" y="24524"/>
                </a:lnTo>
                <a:lnTo>
                  <a:pt x="257012" y="25187"/>
                </a:lnTo>
                <a:lnTo>
                  <a:pt x="265699" y="25561"/>
                </a:lnTo>
                <a:lnTo>
                  <a:pt x="268573" y="25613"/>
                </a:lnTo>
                <a:lnTo>
                  <a:pt x="270488" y="24696"/>
                </a:lnTo>
                <a:lnTo>
                  <a:pt x="271766" y="23131"/>
                </a:lnTo>
                <a:lnTo>
                  <a:pt x="272617" y="21136"/>
                </a:lnTo>
                <a:lnTo>
                  <a:pt x="274137" y="19806"/>
                </a:lnTo>
                <a:lnTo>
                  <a:pt x="276103" y="18919"/>
                </a:lnTo>
                <a:lnTo>
                  <a:pt x="282892" y="1714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MARTPenAnnotation14"/>
          <p:cNvSpPr/>
          <p:nvPr/>
        </p:nvSpPr>
        <p:spPr>
          <a:xfrm>
            <a:off x="1785937" y="1585912"/>
            <a:ext cx="42507" cy="231459"/>
          </a:xfrm>
          <a:custGeom>
            <a:avLst/>
            <a:gdLst/>
            <a:ahLst/>
            <a:cxnLst/>
            <a:rect l="0" t="0" r="0" b="0"/>
            <a:pathLst>
              <a:path w="42507" h="231459">
                <a:moveTo>
                  <a:pt x="0" y="0"/>
                </a:moveTo>
                <a:lnTo>
                  <a:pt x="12770" y="12770"/>
                </a:lnTo>
                <a:lnTo>
                  <a:pt x="14228" y="15181"/>
                </a:lnTo>
                <a:lnTo>
                  <a:pt x="15201" y="17741"/>
                </a:lnTo>
                <a:lnTo>
                  <a:pt x="16281" y="24077"/>
                </a:lnTo>
                <a:lnTo>
                  <a:pt x="16569" y="28434"/>
                </a:lnTo>
                <a:lnTo>
                  <a:pt x="16761" y="33243"/>
                </a:lnTo>
                <a:lnTo>
                  <a:pt x="17841" y="38355"/>
                </a:lnTo>
                <a:lnTo>
                  <a:pt x="19514" y="43667"/>
                </a:lnTo>
                <a:lnTo>
                  <a:pt x="21582" y="49114"/>
                </a:lnTo>
                <a:lnTo>
                  <a:pt x="22961" y="53698"/>
                </a:lnTo>
                <a:lnTo>
                  <a:pt x="23880" y="57706"/>
                </a:lnTo>
                <a:lnTo>
                  <a:pt x="24492" y="61331"/>
                </a:lnTo>
                <a:lnTo>
                  <a:pt x="25853" y="65652"/>
                </a:lnTo>
                <a:lnTo>
                  <a:pt x="27713" y="70438"/>
                </a:lnTo>
                <a:lnTo>
                  <a:pt x="29905" y="75534"/>
                </a:lnTo>
                <a:lnTo>
                  <a:pt x="31367" y="80836"/>
                </a:lnTo>
                <a:lnTo>
                  <a:pt x="32341" y="86276"/>
                </a:lnTo>
                <a:lnTo>
                  <a:pt x="32991" y="91807"/>
                </a:lnTo>
                <a:lnTo>
                  <a:pt x="33424" y="97400"/>
                </a:lnTo>
                <a:lnTo>
                  <a:pt x="33712" y="103033"/>
                </a:lnTo>
                <a:lnTo>
                  <a:pt x="34119" y="117523"/>
                </a:lnTo>
                <a:lnTo>
                  <a:pt x="34176" y="121211"/>
                </a:lnTo>
                <a:lnTo>
                  <a:pt x="35166" y="125575"/>
                </a:lnTo>
                <a:lnTo>
                  <a:pt x="36779" y="130389"/>
                </a:lnTo>
                <a:lnTo>
                  <a:pt x="38807" y="135504"/>
                </a:lnTo>
                <a:lnTo>
                  <a:pt x="40159" y="140818"/>
                </a:lnTo>
                <a:lnTo>
                  <a:pt x="41060" y="146266"/>
                </a:lnTo>
                <a:lnTo>
                  <a:pt x="41661" y="151804"/>
                </a:lnTo>
                <a:lnTo>
                  <a:pt x="42061" y="157400"/>
                </a:lnTo>
                <a:lnTo>
                  <a:pt x="42328" y="163036"/>
                </a:lnTo>
                <a:lnTo>
                  <a:pt x="42506" y="168698"/>
                </a:lnTo>
                <a:lnTo>
                  <a:pt x="41673" y="173425"/>
                </a:lnTo>
                <a:lnTo>
                  <a:pt x="40164" y="177529"/>
                </a:lnTo>
                <a:lnTo>
                  <a:pt x="38206" y="181218"/>
                </a:lnTo>
                <a:lnTo>
                  <a:pt x="36901" y="184629"/>
                </a:lnTo>
                <a:lnTo>
                  <a:pt x="36030" y="187856"/>
                </a:lnTo>
                <a:lnTo>
                  <a:pt x="35064" y="193982"/>
                </a:lnTo>
                <a:lnTo>
                  <a:pt x="34634" y="199879"/>
                </a:lnTo>
                <a:lnTo>
                  <a:pt x="34443" y="205675"/>
                </a:lnTo>
                <a:lnTo>
                  <a:pt x="34392" y="208554"/>
                </a:lnTo>
                <a:lnTo>
                  <a:pt x="35310" y="211426"/>
                </a:lnTo>
                <a:lnTo>
                  <a:pt x="36875" y="214293"/>
                </a:lnTo>
                <a:lnTo>
                  <a:pt x="38871" y="217157"/>
                </a:lnTo>
                <a:lnTo>
                  <a:pt x="39249" y="219066"/>
                </a:lnTo>
                <a:lnTo>
                  <a:pt x="38548" y="220339"/>
                </a:lnTo>
                <a:lnTo>
                  <a:pt x="37129" y="221188"/>
                </a:lnTo>
                <a:lnTo>
                  <a:pt x="36183" y="222706"/>
                </a:lnTo>
                <a:lnTo>
                  <a:pt x="35131" y="226933"/>
                </a:lnTo>
                <a:lnTo>
                  <a:pt x="34290" y="23145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SMARTPenAnnotation15"/>
          <p:cNvSpPr/>
          <p:nvPr/>
        </p:nvSpPr>
        <p:spPr>
          <a:xfrm>
            <a:off x="2128837" y="1484268"/>
            <a:ext cx="214314" cy="273095"/>
          </a:xfrm>
          <a:custGeom>
            <a:avLst/>
            <a:gdLst/>
            <a:ahLst/>
            <a:cxnLst/>
            <a:rect l="0" t="0" r="0" b="0"/>
            <a:pathLst>
              <a:path w="214314" h="273095">
                <a:moveTo>
                  <a:pt x="0" y="50209"/>
                </a:moveTo>
                <a:lnTo>
                  <a:pt x="0" y="45658"/>
                </a:lnTo>
                <a:lnTo>
                  <a:pt x="952" y="43365"/>
                </a:lnTo>
                <a:lnTo>
                  <a:pt x="6785" y="35381"/>
                </a:lnTo>
                <a:lnTo>
                  <a:pt x="12770" y="28971"/>
                </a:lnTo>
                <a:lnTo>
                  <a:pt x="20400" y="21268"/>
                </a:lnTo>
                <a:lnTo>
                  <a:pt x="23125" y="19485"/>
                </a:lnTo>
                <a:lnTo>
                  <a:pt x="28693" y="17504"/>
                </a:lnTo>
                <a:lnTo>
                  <a:pt x="32463" y="16023"/>
                </a:lnTo>
                <a:lnTo>
                  <a:pt x="36882" y="14083"/>
                </a:lnTo>
                <a:lnTo>
                  <a:pt x="41733" y="11838"/>
                </a:lnTo>
                <a:lnTo>
                  <a:pt x="45920" y="10341"/>
                </a:lnTo>
                <a:lnTo>
                  <a:pt x="49663" y="9343"/>
                </a:lnTo>
                <a:lnTo>
                  <a:pt x="53111" y="8677"/>
                </a:lnTo>
                <a:lnTo>
                  <a:pt x="59483" y="7938"/>
                </a:lnTo>
                <a:lnTo>
                  <a:pt x="62515" y="7741"/>
                </a:lnTo>
                <a:lnTo>
                  <a:pt x="65489" y="6657"/>
                </a:lnTo>
                <a:lnTo>
                  <a:pt x="71334" y="2913"/>
                </a:lnTo>
                <a:lnTo>
                  <a:pt x="77106" y="613"/>
                </a:lnTo>
                <a:lnTo>
                  <a:pt x="79979" y="0"/>
                </a:lnTo>
                <a:lnTo>
                  <a:pt x="82847" y="544"/>
                </a:lnTo>
                <a:lnTo>
                  <a:pt x="88573" y="3688"/>
                </a:lnTo>
                <a:lnTo>
                  <a:pt x="94293" y="5721"/>
                </a:lnTo>
                <a:lnTo>
                  <a:pt x="97152" y="6263"/>
                </a:lnTo>
                <a:lnTo>
                  <a:pt x="99058" y="7576"/>
                </a:lnTo>
                <a:lnTo>
                  <a:pt x="100329" y="9405"/>
                </a:lnTo>
                <a:lnTo>
                  <a:pt x="101176" y="11576"/>
                </a:lnTo>
                <a:lnTo>
                  <a:pt x="102693" y="13024"/>
                </a:lnTo>
                <a:lnTo>
                  <a:pt x="104657" y="13989"/>
                </a:lnTo>
                <a:lnTo>
                  <a:pt x="106919" y="14632"/>
                </a:lnTo>
                <a:lnTo>
                  <a:pt x="111972" y="17887"/>
                </a:lnTo>
                <a:lnTo>
                  <a:pt x="114653" y="20089"/>
                </a:lnTo>
                <a:lnTo>
                  <a:pt x="116440" y="22509"/>
                </a:lnTo>
                <a:lnTo>
                  <a:pt x="118426" y="27738"/>
                </a:lnTo>
                <a:lnTo>
                  <a:pt x="121849" y="35777"/>
                </a:lnTo>
                <a:lnTo>
                  <a:pt x="124095" y="40588"/>
                </a:lnTo>
                <a:lnTo>
                  <a:pt x="126591" y="48473"/>
                </a:lnTo>
                <a:lnTo>
                  <a:pt x="127700" y="56105"/>
                </a:lnTo>
                <a:lnTo>
                  <a:pt x="127996" y="60807"/>
                </a:lnTo>
                <a:lnTo>
                  <a:pt x="128193" y="65847"/>
                </a:lnTo>
                <a:lnTo>
                  <a:pt x="127372" y="70159"/>
                </a:lnTo>
                <a:lnTo>
                  <a:pt x="123920" y="77491"/>
                </a:lnTo>
                <a:lnTo>
                  <a:pt x="122618" y="81732"/>
                </a:lnTo>
                <a:lnTo>
                  <a:pt x="121751" y="86464"/>
                </a:lnTo>
                <a:lnTo>
                  <a:pt x="121172" y="91524"/>
                </a:lnTo>
                <a:lnTo>
                  <a:pt x="118881" y="95850"/>
                </a:lnTo>
                <a:lnTo>
                  <a:pt x="115449" y="99686"/>
                </a:lnTo>
                <a:lnTo>
                  <a:pt x="111256" y="103196"/>
                </a:lnTo>
                <a:lnTo>
                  <a:pt x="108461" y="107442"/>
                </a:lnTo>
                <a:lnTo>
                  <a:pt x="106597" y="112176"/>
                </a:lnTo>
                <a:lnTo>
                  <a:pt x="105355" y="117238"/>
                </a:lnTo>
                <a:lnTo>
                  <a:pt x="102621" y="122518"/>
                </a:lnTo>
                <a:lnTo>
                  <a:pt x="98894" y="127942"/>
                </a:lnTo>
                <a:lnTo>
                  <a:pt x="94505" y="133464"/>
                </a:lnTo>
                <a:lnTo>
                  <a:pt x="90625" y="138097"/>
                </a:lnTo>
                <a:lnTo>
                  <a:pt x="87087" y="142139"/>
                </a:lnTo>
                <a:lnTo>
                  <a:pt x="83775" y="145785"/>
                </a:lnTo>
                <a:lnTo>
                  <a:pt x="75016" y="154917"/>
                </a:lnTo>
                <a:lnTo>
                  <a:pt x="70013" y="160020"/>
                </a:lnTo>
                <a:lnTo>
                  <a:pt x="65725" y="165326"/>
                </a:lnTo>
                <a:lnTo>
                  <a:pt x="61915" y="170769"/>
                </a:lnTo>
                <a:lnTo>
                  <a:pt x="58421" y="176302"/>
                </a:lnTo>
                <a:lnTo>
                  <a:pt x="55140" y="180944"/>
                </a:lnTo>
                <a:lnTo>
                  <a:pt x="48954" y="188641"/>
                </a:lnTo>
                <a:lnTo>
                  <a:pt x="43030" y="195237"/>
                </a:lnTo>
                <a:lnTo>
                  <a:pt x="37222" y="202296"/>
                </a:lnTo>
                <a:lnTo>
                  <a:pt x="34340" y="206845"/>
                </a:lnTo>
                <a:lnTo>
                  <a:pt x="31466" y="211783"/>
                </a:lnTo>
                <a:lnTo>
                  <a:pt x="25732" y="219810"/>
                </a:lnTo>
                <a:lnTo>
                  <a:pt x="22870" y="223284"/>
                </a:lnTo>
                <a:lnTo>
                  <a:pt x="20009" y="225600"/>
                </a:lnTo>
                <a:lnTo>
                  <a:pt x="17149" y="227144"/>
                </a:lnTo>
                <a:lnTo>
                  <a:pt x="14290" y="228173"/>
                </a:lnTo>
                <a:lnTo>
                  <a:pt x="12384" y="229812"/>
                </a:lnTo>
                <a:lnTo>
                  <a:pt x="11114" y="231857"/>
                </a:lnTo>
                <a:lnTo>
                  <a:pt x="9702" y="236669"/>
                </a:lnTo>
                <a:lnTo>
                  <a:pt x="9074" y="241983"/>
                </a:lnTo>
                <a:lnTo>
                  <a:pt x="7955" y="244733"/>
                </a:lnTo>
                <a:lnTo>
                  <a:pt x="2780" y="252202"/>
                </a:lnTo>
                <a:lnTo>
                  <a:pt x="1236" y="254284"/>
                </a:lnTo>
                <a:lnTo>
                  <a:pt x="1776" y="255791"/>
                </a:lnTo>
                <a:lnTo>
                  <a:pt x="7489" y="263184"/>
                </a:lnTo>
                <a:lnTo>
                  <a:pt x="8803" y="263630"/>
                </a:lnTo>
                <a:lnTo>
                  <a:pt x="15202" y="264257"/>
                </a:lnTo>
                <a:lnTo>
                  <a:pt x="20409" y="264404"/>
                </a:lnTo>
                <a:lnTo>
                  <a:pt x="45731" y="264519"/>
                </a:lnTo>
                <a:lnTo>
                  <a:pt x="199630" y="264521"/>
                </a:lnTo>
                <a:lnTo>
                  <a:pt x="202619" y="265474"/>
                </a:lnTo>
                <a:lnTo>
                  <a:pt x="205565" y="267062"/>
                </a:lnTo>
                <a:lnTo>
                  <a:pt x="214313" y="27309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SMARTPenAnnotation16"/>
          <p:cNvSpPr/>
          <p:nvPr/>
        </p:nvSpPr>
        <p:spPr>
          <a:xfrm>
            <a:off x="2368867" y="1586030"/>
            <a:ext cx="219225" cy="351238"/>
          </a:xfrm>
          <a:custGeom>
            <a:avLst/>
            <a:gdLst/>
            <a:ahLst/>
            <a:cxnLst/>
            <a:rect l="0" t="0" r="0" b="0"/>
            <a:pathLst>
              <a:path w="219225" h="351238">
                <a:moveTo>
                  <a:pt x="17145" y="34172"/>
                </a:moveTo>
                <a:lnTo>
                  <a:pt x="17145" y="25704"/>
                </a:lnTo>
                <a:lnTo>
                  <a:pt x="17145" y="30181"/>
                </a:lnTo>
                <a:lnTo>
                  <a:pt x="18097" y="31512"/>
                </a:lnTo>
                <a:lnTo>
                  <a:pt x="19685" y="32398"/>
                </a:lnTo>
                <a:lnTo>
                  <a:pt x="21696" y="32990"/>
                </a:lnTo>
                <a:lnTo>
                  <a:pt x="23037" y="34336"/>
                </a:lnTo>
                <a:lnTo>
                  <a:pt x="23930" y="36187"/>
                </a:lnTo>
                <a:lnTo>
                  <a:pt x="24923" y="40782"/>
                </a:lnTo>
                <a:lnTo>
                  <a:pt x="25560" y="51494"/>
                </a:lnTo>
                <a:lnTo>
                  <a:pt x="25687" y="62782"/>
                </a:lnTo>
                <a:lnTo>
                  <a:pt x="26649" y="65628"/>
                </a:lnTo>
                <a:lnTo>
                  <a:pt x="30259" y="71330"/>
                </a:lnTo>
                <a:lnTo>
                  <a:pt x="32498" y="79579"/>
                </a:lnTo>
                <a:lnTo>
                  <a:pt x="33096" y="84446"/>
                </a:lnTo>
                <a:lnTo>
                  <a:pt x="34446" y="88643"/>
                </a:lnTo>
                <a:lnTo>
                  <a:pt x="39946" y="99101"/>
                </a:lnTo>
                <a:lnTo>
                  <a:pt x="42951" y="109184"/>
                </a:lnTo>
                <a:lnTo>
                  <a:pt x="47029" y="118628"/>
                </a:lnTo>
                <a:lnTo>
                  <a:pt x="49477" y="126636"/>
                </a:lnTo>
                <a:lnTo>
                  <a:pt x="50129" y="130104"/>
                </a:lnTo>
                <a:lnTo>
                  <a:pt x="53395" y="136499"/>
                </a:lnTo>
                <a:lnTo>
                  <a:pt x="58021" y="142516"/>
                </a:lnTo>
                <a:lnTo>
                  <a:pt x="63252" y="148365"/>
                </a:lnTo>
                <a:lnTo>
                  <a:pt x="68480" y="153989"/>
                </a:lnTo>
                <a:lnTo>
                  <a:pt x="72663" y="158227"/>
                </a:lnTo>
                <a:lnTo>
                  <a:pt x="75112" y="159738"/>
                </a:lnTo>
                <a:lnTo>
                  <a:pt x="80373" y="161417"/>
                </a:lnTo>
                <a:lnTo>
                  <a:pt x="85886" y="162163"/>
                </a:lnTo>
                <a:lnTo>
                  <a:pt x="91512" y="162494"/>
                </a:lnTo>
                <a:lnTo>
                  <a:pt x="97187" y="162642"/>
                </a:lnTo>
                <a:lnTo>
                  <a:pt x="114303" y="162749"/>
                </a:lnTo>
                <a:lnTo>
                  <a:pt x="117159" y="161800"/>
                </a:lnTo>
                <a:lnTo>
                  <a:pt x="122873" y="158206"/>
                </a:lnTo>
                <a:lnTo>
                  <a:pt x="128588" y="155973"/>
                </a:lnTo>
                <a:lnTo>
                  <a:pt x="131445" y="155378"/>
                </a:lnTo>
                <a:lnTo>
                  <a:pt x="137160" y="152176"/>
                </a:lnTo>
                <a:lnTo>
                  <a:pt x="142875" y="147578"/>
                </a:lnTo>
                <a:lnTo>
                  <a:pt x="148590" y="142360"/>
                </a:lnTo>
                <a:lnTo>
                  <a:pt x="150495" y="139635"/>
                </a:lnTo>
                <a:lnTo>
                  <a:pt x="154129" y="131249"/>
                </a:lnTo>
                <a:lnTo>
                  <a:pt x="160814" y="121779"/>
                </a:lnTo>
                <a:lnTo>
                  <a:pt x="166088" y="112478"/>
                </a:lnTo>
                <a:lnTo>
                  <a:pt x="169067" y="104535"/>
                </a:lnTo>
                <a:lnTo>
                  <a:pt x="169861" y="101083"/>
                </a:lnTo>
                <a:lnTo>
                  <a:pt x="175824" y="92168"/>
                </a:lnTo>
                <a:lnTo>
                  <a:pt x="180081" y="87123"/>
                </a:lnTo>
                <a:lnTo>
                  <a:pt x="184811" y="78979"/>
                </a:lnTo>
                <a:lnTo>
                  <a:pt x="186072" y="75473"/>
                </a:lnTo>
                <a:lnTo>
                  <a:pt x="187474" y="66498"/>
                </a:lnTo>
                <a:lnTo>
                  <a:pt x="187848" y="61438"/>
                </a:lnTo>
                <a:lnTo>
                  <a:pt x="189049" y="57112"/>
                </a:lnTo>
                <a:lnTo>
                  <a:pt x="194339" y="46472"/>
                </a:lnTo>
                <a:lnTo>
                  <a:pt x="195910" y="40274"/>
                </a:lnTo>
                <a:lnTo>
                  <a:pt x="196795" y="31429"/>
                </a:lnTo>
                <a:lnTo>
                  <a:pt x="197057" y="22776"/>
                </a:lnTo>
                <a:lnTo>
                  <a:pt x="196141" y="19907"/>
                </a:lnTo>
                <a:lnTo>
                  <a:pt x="189777" y="10151"/>
                </a:lnTo>
                <a:lnTo>
                  <a:pt x="189120" y="6669"/>
                </a:lnTo>
                <a:lnTo>
                  <a:pt x="188604" y="0"/>
                </a:lnTo>
                <a:lnTo>
                  <a:pt x="188595" y="52993"/>
                </a:lnTo>
                <a:lnTo>
                  <a:pt x="191135" y="61905"/>
                </a:lnTo>
                <a:lnTo>
                  <a:pt x="194487" y="71263"/>
                </a:lnTo>
                <a:lnTo>
                  <a:pt x="195976" y="78597"/>
                </a:lnTo>
                <a:lnTo>
                  <a:pt x="199178" y="87571"/>
                </a:lnTo>
                <a:lnTo>
                  <a:pt x="203776" y="97910"/>
                </a:lnTo>
                <a:lnTo>
                  <a:pt x="208995" y="108855"/>
                </a:lnTo>
                <a:lnTo>
                  <a:pt x="210767" y="114441"/>
                </a:lnTo>
                <a:lnTo>
                  <a:pt x="211949" y="120070"/>
                </a:lnTo>
                <a:lnTo>
                  <a:pt x="212737" y="125727"/>
                </a:lnTo>
                <a:lnTo>
                  <a:pt x="213262" y="131404"/>
                </a:lnTo>
                <a:lnTo>
                  <a:pt x="213612" y="137093"/>
                </a:lnTo>
                <a:lnTo>
                  <a:pt x="214001" y="148495"/>
                </a:lnTo>
                <a:lnTo>
                  <a:pt x="214174" y="159912"/>
                </a:lnTo>
                <a:lnTo>
                  <a:pt x="215173" y="165624"/>
                </a:lnTo>
                <a:lnTo>
                  <a:pt x="216791" y="171336"/>
                </a:lnTo>
                <a:lnTo>
                  <a:pt x="218822" y="177050"/>
                </a:lnTo>
                <a:lnTo>
                  <a:pt x="219224" y="182764"/>
                </a:lnTo>
                <a:lnTo>
                  <a:pt x="218539" y="188478"/>
                </a:lnTo>
                <a:lnTo>
                  <a:pt x="217130" y="194193"/>
                </a:lnTo>
                <a:lnTo>
                  <a:pt x="216191" y="200860"/>
                </a:lnTo>
                <a:lnTo>
                  <a:pt x="215565" y="208163"/>
                </a:lnTo>
                <a:lnTo>
                  <a:pt x="215147" y="215888"/>
                </a:lnTo>
                <a:lnTo>
                  <a:pt x="213917" y="222944"/>
                </a:lnTo>
                <a:lnTo>
                  <a:pt x="212144" y="229552"/>
                </a:lnTo>
                <a:lnTo>
                  <a:pt x="210009" y="235863"/>
                </a:lnTo>
                <a:lnTo>
                  <a:pt x="207634" y="241975"/>
                </a:lnTo>
                <a:lnTo>
                  <a:pt x="205097" y="247955"/>
                </a:lnTo>
                <a:lnTo>
                  <a:pt x="199739" y="258727"/>
                </a:lnTo>
                <a:lnTo>
                  <a:pt x="191368" y="271098"/>
                </a:lnTo>
                <a:lnTo>
                  <a:pt x="185700" y="281078"/>
                </a:lnTo>
                <a:lnTo>
                  <a:pt x="180006" y="291863"/>
                </a:lnTo>
                <a:lnTo>
                  <a:pt x="177154" y="297406"/>
                </a:lnTo>
                <a:lnTo>
                  <a:pt x="173347" y="302054"/>
                </a:lnTo>
                <a:lnTo>
                  <a:pt x="168905" y="306105"/>
                </a:lnTo>
                <a:lnTo>
                  <a:pt x="164038" y="309758"/>
                </a:lnTo>
                <a:lnTo>
                  <a:pt x="159842" y="313146"/>
                </a:lnTo>
                <a:lnTo>
                  <a:pt x="156091" y="316357"/>
                </a:lnTo>
                <a:lnTo>
                  <a:pt x="152638" y="319450"/>
                </a:lnTo>
                <a:lnTo>
                  <a:pt x="148431" y="322465"/>
                </a:lnTo>
                <a:lnTo>
                  <a:pt x="143722" y="325427"/>
                </a:lnTo>
                <a:lnTo>
                  <a:pt x="138677" y="328355"/>
                </a:lnTo>
                <a:lnTo>
                  <a:pt x="134361" y="331259"/>
                </a:lnTo>
                <a:lnTo>
                  <a:pt x="130532" y="334147"/>
                </a:lnTo>
                <a:lnTo>
                  <a:pt x="127026" y="337026"/>
                </a:lnTo>
                <a:lnTo>
                  <a:pt x="122784" y="338944"/>
                </a:lnTo>
                <a:lnTo>
                  <a:pt x="118051" y="340224"/>
                </a:lnTo>
                <a:lnTo>
                  <a:pt x="112991" y="341076"/>
                </a:lnTo>
                <a:lnTo>
                  <a:pt x="107712" y="342598"/>
                </a:lnTo>
                <a:lnTo>
                  <a:pt x="102288" y="344564"/>
                </a:lnTo>
                <a:lnTo>
                  <a:pt x="96767" y="346828"/>
                </a:lnTo>
                <a:lnTo>
                  <a:pt x="92134" y="348337"/>
                </a:lnTo>
                <a:lnTo>
                  <a:pt x="88093" y="349343"/>
                </a:lnTo>
                <a:lnTo>
                  <a:pt x="84446" y="350013"/>
                </a:lnTo>
                <a:lnTo>
                  <a:pt x="80110" y="350460"/>
                </a:lnTo>
                <a:lnTo>
                  <a:pt x="75314" y="350758"/>
                </a:lnTo>
                <a:lnTo>
                  <a:pt x="65858" y="351090"/>
                </a:lnTo>
                <a:lnTo>
                  <a:pt x="58480" y="351237"/>
                </a:lnTo>
                <a:lnTo>
                  <a:pt x="56132" y="350324"/>
                </a:lnTo>
                <a:lnTo>
                  <a:pt x="54566" y="348762"/>
                </a:lnTo>
                <a:lnTo>
                  <a:pt x="53522" y="346769"/>
                </a:lnTo>
                <a:lnTo>
                  <a:pt x="50922" y="345440"/>
                </a:lnTo>
                <a:lnTo>
                  <a:pt x="47283" y="344554"/>
                </a:lnTo>
                <a:lnTo>
                  <a:pt x="42952" y="343963"/>
                </a:lnTo>
                <a:lnTo>
                  <a:pt x="39112" y="343570"/>
                </a:lnTo>
                <a:lnTo>
                  <a:pt x="32306" y="343132"/>
                </a:lnTo>
                <a:lnTo>
                  <a:pt x="26106" y="342938"/>
                </a:lnTo>
                <a:lnTo>
                  <a:pt x="11481" y="342803"/>
                </a:lnTo>
                <a:lnTo>
                  <a:pt x="0" y="34278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SMARTPenAnnotation17"/>
          <p:cNvSpPr/>
          <p:nvPr/>
        </p:nvSpPr>
        <p:spPr>
          <a:xfrm>
            <a:off x="2814637" y="1577340"/>
            <a:ext cx="180024" cy="1"/>
          </a:xfrm>
          <a:custGeom>
            <a:avLst/>
            <a:gdLst/>
            <a:ahLst/>
            <a:cxnLst/>
            <a:rect l="0" t="0" r="0" b="0"/>
            <a:pathLst>
              <a:path w="180024" h="1">
                <a:moveTo>
                  <a:pt x="0" y="0"/>
                </a:moveTo>
                <a:lnTo>
                  <a:pt x="180023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SMARTPenAnnotation18"/>
          <p:cNvSpPr/>
          <p:nvPr/>
        </p:nvSpPr>
        <p:spPr>
          <a:xfrm>
            <a:off x="2797492" y="1671637"/>
            <a:ext cx="231459" cy="15923"/>
          </a:xfrm>
          <a:custGeom>
            <a:avLst/>
            <a:gdLst/>
            <a:ahLst/>
            <a:cxnLst/>
            <a:rect l="0" t="0" r="0" b="0"/>
            <a:pathLst>
              <a:path w="231459" h="15923">
                <a:moveTo>
                  <a:pt x="0" y="0"/>
                </a:moveTo>
                <a:lnTo>
                  <a:pt x="0" y="7381"/>
                </a:lnTo>
                <a:lnTo>
                  <a:pt x="952" y="7778"/>
                </a:lnTo>
                <a:lnTo>
                  <a:pt x="4551" y="8219"/>
                </a:lnTo>
                <a:lnTo>
                  <a:pt x="6844" y="9290"/>
                </a:lnTo>
                <a:lnTo>
                  <a:pt x="9325" y="10956"/>
                </a:lnTo>
                <a:lnTo>
                  <a:pt x="11932" y="13019"/>
                </a:lnTo>
                <a:lnTo>
                  <a:pt x="15575" y="14394"/>
                </a:lnTo>
                <a:lnTo>
                  <a:pt x="19908" y="15311"/>
                </a:lnTo>
                <a:lnTo>
                  <a:pt x="24702" y="15922"/>
                </a:lnTo>
                <a:lnTo>
                  <a:pt x="29803" y="15377"/>
                </a:lnTo>
                <a:lnTo>
                  <a:pt x="35109" y="14062"/>
                </a:lnTo>
                <a:lnTo>
                  <a:pt x="40551" y="12232"/>
                </a:lnTo>
                <a:lnTo>
                  <a:pt x="46084" y="11012"/>
                </a:lnTo>
                <a:lnTo>
                  <a:pt x="51678" y="10199"/>
                </a:lnTo>
                <a:lnTo>
                  <a:pt x="57312" y="9657"/>
                </a:lnTo>
                <a:lnTo>
                  <a:pt x="63925" y="9295"/>
                </a:lnTo>
                <a:lnTo>
                  <a:pt x="78894" y="8894"/>
                </a:lnTo>
                <a:lnTo>
                  <a:pt x="128531" y="8591"/>
                </a:lnTo>
                <a:lnTo>
                  <a:pt x="141580" y="8581"/>
                </a:lnTo>
                <a:lnTo>
                  <a:pt x="147727" y="7626"/>
                </a:lnTo>
                <a:lnTo>
                  <a:pt x="153729" y="6036"/>
                </a:lnTo>
                <a:lnTo>
                  <a:pt x="159636" y="4024"/>
                </a:lnTo>
                <a:lnTo>
                  <a:pt x="164527" y="2683"/>
                </a:lnTo>
                <a:lnTo>
                  <a:pt x="168739" y="1788"/>
                </a:lnTo>
                <a:lnTo>
                  <a:pt x="172501" y="1192"/>
                </a:lnTo>
                <a:lnTo>
                  <a:pt x="176913" y="795"/>
                </a:lnTo>
                <a:lnTo>
                  <a:pt x="181759" y="530"/>
                </a:lnTo>
                <a:lnTo>
                  <a:pt x="192224" y="236"/>
                </a:lnTo>
                <a:lnTo>
                  <a:pt x="231458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SMARTPenAnnotation19"/>
          <p:cNvSpPr/>
          <p:nvPr/>
        </p:nvSpPr>
        <p:spPr>
          <a:xfrm>
            <a:off x="3191827" y="1465897"/>
            <a:ext cx="34291" cy="299641"/>
          </a:xfrm>
          <a:custGeom>
            <a:avLst/>
            <a:gdLst/>
            <a:ahLst/>
            <a:cxnLst/>
            <a:rect l="0" t="0" r="0" b="0"/>
            <a:pathLst>
              <a:path w="34291" h="299641">
                <a:moveTo>
                  <a:pt x="34290" y="0"/>
                </a:moveTo>
                <a:lnTo>
                  <a:pt x="34290" y="142781"/>
                </a:lnTo>
                <a:lnTo>
                  <a:pt x="33337" y="149480"/>
                </a:lnTo>
                <a:lnTo>
                  <a:pt x="31750" y="156803"/>
                </a:lnTo>
                <a:lnTo>
                  <a:pt x="29739" y="164543"/>
                </a:lnTo>
                <a:lnTo>
                  <a:pt x="28399" y="171608"/>
                </a:lnTo>
                <a:lnTo>
                  <a:pt x="27505" y="178223"/>
                </a:lnTo>
                <a:lnTo>
                  <a:pt x="26909" y="184538"/>
                </a:lnTo>
                <a:lnTo>
                  <a:pt x="26512" y="190653"/>
                </a:lnTo>
                <a:lnTo>
                  <a:pt x="26247" y="196634"/>
                </a:lnTo>
                <a:lnTo>
                  <a:pt x="26071" y="202527"/>
                </a:lnTo>
                <a:lnTo>
                  <a:pt x="25000" y="208361"/>
                </a:lnTo>
                <a:lnTo>
                  <a:pt x="23334" y="214155"/>
                </a:lnTo>
                <a:lnTo>
                  <a:pt x="21271" y="219922"/>
                </a:lnTo>
                <a:lnTo>
                  <a:pt x="19896" y="225672"/>
                </a:lnTo>
                <a:lnTo>
                  <a:pt x="18979" y="231411"/>
                </a:lnTo>
                <a:lnTo>
                  <a:pt x="18367" y="237141"/>
                </a:lnTo>
                <a:lnTo>
                  <a:pt x="17008" y="241914"/>
                </a:lnTo>
                <a:lnTo>
                  <a:pt x="15148" y="246049"/>
                </a:lnTo>
                <a:lnTo>
                  <a:pt x="12956" y="249757"/>
                </a:lnTo>
                <a:lnTo>
                  <a:pt x="11495" y="253182"/>
                </a:lnTo>
                <a:lnTo>
                  <a:pt x="10521" y="256418"/>
                </a:lnTo>
                <a:lnTo>
                  <a:pt x="9871" y="259528"/>
                </a:lnTo>
                <a:lnTo>
                  <a:pt x="8957" y="268456"/>
                </a:lnTo>
                <a:lnTo>
                  <a:pt x="8686" y="277133"/>
                </a:lnTo>
                <a:lnTo>
                  <a:pt x="7696" y="280005"/>
                </a:lnTo>
                <a:lnTo>
                  <a:pt x="6083" y="282873"/>
                </a:lnTo>
                <a:lnTo>
                  <a:pt x="1202" y="289768"/>
                </a:lnTo>
                <a:lnTo>
                  <a:pt x="534" y="293251"/>
                </a:lnTo>
                <a:lnTo>
                  <a:pt x="356" y="295513"/>
                </a:lnTo>
                <a:lnTo>
                  <a:pt x="1190" y="297021"/>
                </a:lnTo>
                <a:lnTo>
                  <a:pt x="2698" y="298027"/>
                </a:lnTo>
                <a:lnTo>
                  <a:pt x="4656" y="298697"/>
                </a:lnTo>
                <a:lnTo>
                  <a:pt x="5009" y="299144"/>
                </a:lnTo>
                <a:lnTo>
                  <a:pt x="4292" y="299442"/>
                </a:lnTo>
                <a:lnTo>
                  <a:pt x="2861" y="299640"/>
                </a:lnTo>
                <a:lnTo>
                  <a:pt x="1908" y="298820"/>
                </a:lnTo>
                <a:lnTo>
                  <a:pt x="1272" y="297321"/>
                </a:lnTo>
                <a:lnTo>
                  <a:pt x="0" y="29146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SMARTPenAnnotation20"/>
          <p:cNvSpPr/>
          <p:nvPr/>
        </p:nvSpPr>
        <p:spPr>
          <a:xfrm>
            <a:off x="3380539" y="1398553"/>
            <a:ext cx="171334" cy="333082"/>
          </a:xfrm>
          <a:custGeom>
            <a:avLst/>
            <a:gdLst/>
            <a:ahLst/>
            <a:cxnLst/>
            <a:rect l="0" t="0" r="0" b="0"/>
            <a:pathLst>
              <a:path w="171334" h="333082">
                <a:moveTo>
                  <a:pt x="128470" y="101634"/>
                </a:moveTo>
                <a:lnTo>
                  <a:pt x="128470" y="97083"/>
                </a:lnTo>
                <a:lnTo>
                  <a:pt x="129423" y="95743"/>
                </a:lnTo>
                <a:lnTo>
                  <a:pt x="131011" y="94849"/>
                </a:lnTo>
                <a:lnTo>
                  <a:pt x="135852" y="93415"/>
                </a:lnTo>
                <a:lnTo>
                  <a:pt x="139053" y="90678"/>
                </a:lnTo>
                <a:lnTo>
                  <a:pt x="143652" y="86287"/>
                </a:lnTo>
                <a:lnTo>
                  <a:pt x="158272" y="71826"/>
                </a:lnTo>
                <a:lnTo>
                  <a:pt x="159768" y="69380"/>
                </a:lnTo>
                <a:lnTo>
                  <a:pt x="161430" y="64121"/>
                </a:lnTo>
                <a:lnTo>
                  <a:pt x="162366" y="55806"/>
                </a:lnTo>
                <a:lnTo>
                  <a:pt x="162644" y="47309"/>
                </a:lnTo>
                <a:lnTo>
                  <a:pt x="162750" y="30194"/>
                </a:lnTo>
                <a:lnTo>
                  <a:pt x="161801" y="27337"/>
                </a:lnTo>
                <a:lnTo>
                  <a:pt x="158207" y="21623"/>
                </a:lnTo>
                <a:lnTo>
                  <a:pt x="153434" y="15909"/>
                </a:lnTo>
                <a:lnTo>
                  <a:pt x="150828" y="13051"/>
                </a:lnTo>
                <a:lnTo>
                  <a:pt x="148138" y="11146"/>
                </a:lnTo>
                <a:lnTo>
                  <a:pt x="145392" y="9876"/>
                </a:lnTo>
                <a:lnTo>
                  <a:pt x="142609" y="9030"/>
                </a:lnTo>
                <a:lnTo>
                  <a:pt x="139801" y="8465"/>
                </a:lnTo>
                <a:lnTo>
                  <a:pt x="136977" y="8089"/>
                </a:lnTo>
                <a:lnTo>
                  <a:pt x="134142" y="7838"/>
                </a:lnTo>
                <a:lnTo>
                  <a:pt x="131298" y="6719"/>
                </a:lnTo>
                <a:lnTo>
                  <a:pt x="128451" y="5020"/>
                </a:lnTo>
                <a:lnTo>
                  <a:pt x="125600" y="2934"/>
                </a:lnTo>
                <a:lnTo>
                  <a:pt x="122747" y="1544"/>
                </a:lnTo>
                <a:lnTo>
                  <a:pt x="119892" y="618"/>
                </a:lnTo>
                <a:lnTo>
                  <a:pt x="117037" y="0"/>
                </a:lnTo>
                <a:lnTo>
                  <a:pt x="114181" y="540"/>
                </a:lnTo>
                <a:lnTo>
                  <a:pt x="111324" y="1853"/>
                </a:lnTo>
                <a:lnTo>
                  <a:pt x="108467" y="3681"/>
                </a:lnTo>
                <a:lnTo>
                  <a:pt x="104657" y="4899"/>
                </a:lnTo>
                <a:lnTo>
                  <a:pt x="100213" y="5712"/>
                </a:lnTo>
                <a:lnTo>
                  <a:pt x="95344" y="6253"/>
                </a:lnTo>
                <a:lnTo>
                  <a:pt x="91147" y="6615"/>
                </a:lnTo>
                <a:lnTo>
                  <a:pt x="87395" y="6855"/>
                </a:lnTo>
                <a:lnTo>
                  <a:pt x="83942" y="7016"/>
                </a:lnTo>
                <a:lnTo>
                  <a:pt x="80687" y="8075"/>
                </a:lnTo>
                <a:lnTo>
                  <a:pt x="77565" y="9734"/>
                </a:lnTo>
                <a:lnTo>
                  <a:pt x="74531" y="11792"/>
                </a:lnTo>
                <a:lnTo>
                  <a:pt x="70603" y="14117"/>
                </a:lnTo>
                <a:lnTo>
                  <a:pt x="66080" y="16619"/>
                </a:lnTo>
                <a:lnTo>
                  <a:pt x="61159" y="19240"/>
                </a:lnTo>
                <a:lnTo>
                  <a:pt x="56926" y="21940"/>
                </a:lnTo>
                <a:lnTo>
                  <a:pt x="53152" y="24692"/>
                </a:lnTo>
                <a:lnTo>
                  <a:pt x="49683" y="27479"/>
                </a:lnTo>
                <a:lnTo>
                  <a:pt x="46418" y="30290"/>
                </a:lnTo>
                <a:lnTo>
                  <a:pt x="43289" y="33116"/>
                </a:lnTo>
                <a:lnTo>
                  <a:pt x="37272" y="38797"/>
                </a:lnTo>
                <a:lnTo>
                  <a:pt x="31423" y="44496"/>
                </a:lnTo>
                <a:lnTo>
                  <a:pt x="29482" y="48302"/>
                </a:lnTo>
                <a:lnTo>
                  <a:pt x="27325" y="57611"/>
                </a:lnTo>
                <a:lnTo>
                  <a:pt x="23827" y="65558"/>
                </a:lnTo>
                <a:lnTo>
                  <a:pt x="19097" y="73218"/>
                </a:lnTo>
                <a:lnTo>
                  <a:pt x="13820" y="82972"/>
                </a:lnTo>
                <a:lnTo>
                  <a:pt x="10840" y="91117"/>
                </a:lnTo>
                <a:lnTo>
                  <a:pt x="8563" y="98865"/>
                </a:lnTo>
                <a:lnTo>
                  <a:pt x="4376" y="108658"/>
                </a:lnTo>
                <a:lnTo>
                  <a:pt x="1880" y="116821"/>
                </a:lnTo>
                <a:lnTo>
                  <a:pt x="475" y="126771"/>
                </a:lnTo>
                <a:lnTo>
                  <a:pt x="58" y="135752"/>
                </a:lnTo>
                <a:lnTo>
                  <a:pt x="0" y="138667"/>
                </a:lnTo>
                <a:lnTo>
                  <a:pt x="913" y="141563"/>
                </a:lnTo>
                <a:lnTo>
                  <a:pt x="4469" y="147320"/>
                </a:lnTo>
                <a:lnTo>
                  <a:pt x="9223" y="153054"/>
                </a:lnTo>
                <a:lnTo>
                  <a:pt x="15486" y="159945"/>
                </a:lnTo>
                <a:lnTo>
                  <a:pt x="16953" y="160511"/>
                </a:lnTo>
                <a:lnTo>
                  <a:pt x="21122" y="161139"/>
                </a:lnTo>
                <a:lnTo>
                  <a:pt x="25668" y="161542"/>
                </a:lnTo>
                <a:lnTo>
                  <a:pt x="33135" y="161612"/>
                </a:lnTo>
                <a:lnTo>
                  <a:pt x="53098" y="161638"/>
                </a:lnTo>
                <a:lnTo>
                  <a:pt x="57267" y="160687"/>
                </a:lnTo>
                <a:lnTo>
                  <a:pt x="61952" y="159100"/>
                </a:lnTo>
                <a:lnTo>
                  <a:pt x="66980" y="157090"/>
                </a:lnTo>
                <a:lnTo>
                  <a:pt x="71284" y="154797"/>
                </a:lnTo>
                <a:lnTo>
                  <a:pt x="75106" y="152316"/>
                </a:lnTo>
                <a:lnTo>
                  <a:pt x="78607" y="149710"/>
                </a:lnTo>
                <a:lnTo>
                  <a:pt x="82846" y="147019"/>
                </a:lnTo>
                <a:lnTo>
                  <a:pt x="87576" y="144273"/>
                </a:lnTo>
                <a:lnTo>
                  <a:pt x="97913" y="138682"/>
                </a:lnTo>
                <a:lnTo>
                  <a:pt x="108857" y="133022"/>
                </a:lnTo>
                <a:lnTo>
                  <a:pt x="113489" y="129227"/>
                </a:lnTo>
                <a:lnTo>
                  <a:pt x="117531" y="124792"/>
                </a:lnTo>
                <a:lnTo>
                  <a:pt x="121177" y="119930"/>
                </a:lnTo>
                <a:lnTo>
                  <a:pt x="124561" y="115736"/>
                </a:lnTo>
                <a:lnTo>
                  <a:pt x="127769" y="111988"/>
                </a:lnTo>
                <a:lnTo>
                  <a:pt x="130861" y="108537"/>
                </a:lnTo>
                <a:lnTo>
                  <a:pt x="136835" y="102162"/>
                </a:lnTo>
                <a:lnTo>
                  <a:pt x="148432" y="90308"/>
                </a:lnTo>
                <a:lnTo>
                  <a:pt x="157033" y="81662"/>
                </a:lnTo>
                <a:lnTo>
                  <a:pt x="158943" y="78795"/>
                </a:lnTo>
                <a:lnTo>
                  <a:pt x="161064" y="73068"/>
                </a:lnTo>
                <a:lnTo>
                  <a:pt x="162258" y="64489"/>
                </a:lnTo>
                <a:lnTo>
                  <a:pt x="163378" y="61631"/>
                </a:lnTo>
                <a:lnTo>
                  <a:pt x="168552" y="54010"/>
                </a:lnTo>
                <a:lnTo>
                  <a:pt x="170098" y="51893"/>
                </a:lnTo>
                <a:lnTo>
                  <a:pt x="170784" y="48412"/>
                </a:lnTo>
                <a:lnTo>
                  <a:pt x="171324" y="41744"/>
                </a:lnTo>
                <a:lnTo>
                  <a:pt x="171333" y="70246"/>
                </a:lnTo>
                <a:lnTo>
                  <a:pt x="168793" y="78476"/>
                </a:lnTo>
                <a:lnTo>
                  <a:pt x="165441" y="88484"/>
                </a:lnTo>
                <a:lnTo>
                  <a:pt x="164548" y="93820"/>
                </a:lnTo>
                <a:lnTo>
                  <a:pt x="163952" y="99282"/>
                </a:lnTo>
                <a:lnTo>
                  <a:pt x="163555" y="104829"/>
                </a:lnTo>
                <a:lnTo>
                  <a:pt x="163290" y="110431"/>
                </a:lnTo>
                <a:lnTo>
                  <a:pt x="163114" y="116071"/>
                </a:lnTo>
                <a:lnTo>
                  <a:pt x="162043" y="121736"/>
                </a:lnTo>
                <a:lnTo>
                  <a:pt x="160378" y="127418"/>
                </a:lnTo>
                <a:lnTo>
                  <a:pt x="158314" y="133111"/>
                </a:lnTo>
                <a:lnTo>
                  <a:pt x="156939" y="138811"/>
                </a:lnTo>
                <a:lnTo>
                  <a:pt x="156022" y="144516"/>
                </a:lnTo>
                <a:lnTo>
                  <a:pt x="155411" y="150225"/>
                </a:lnTo>
                <a:lnTo>
                  <a:pt x="155003" y="156888"/>
                </a:lnTo>
                <a:lnTo>
                  <a:pt x="154550" y="171911"/>
                </a:lnTo>
                <a:lnTo>
                  <a:pt x="153477" y="178966"/>
                </a:lnTo>
                <a:lnTo>
                  <a:pt x="151809" y="185573"/>
                </a:lnTo>
                <a:lnTo>
                  <a:pt x="149745" y="191884"/>
                </a:lnTo>
                <a:lnTo>
                  <a:pt x="148368" y="197995"/>
                </a:lnTo>
                <a:lnTo>
                  <a:pt x="147451" y="203975"/>
                </a:lnTo>
                <a:lnTo>
                  <a:pt x="146839" y="209866"/>
                </a:lnTo>
                <a:lnTo>
                  <a:pt x="145479" y="215699"/>
                </a:lnTo>
                <a:lnTo>
                  <a:pt x="143619" y="221492"/>
                </a:lnTo>
                <a:lnTo>
                  <a:pt x="141427" y="227259"/>
                </a:lnTo>
                <a:lnTo>
                  <a:pt x="139966" y="233009"/>
                </a:lnTo>
                <a:lnTo>
                  <a:pt x="138991" y="238748"/>
                </a:lnTo>
                <a:lnTo>
                  <a:pt x="138342" y="244478"/>
                </a:lnTo>
                <a:lnTo>
                  <a:pt x="137909" y="251156"/>
                </a:lnTo>
                <a:lnTo>
                  <a:pt x="137621" y="258465"/>
                </a:lnTo>
                <a:lnTo>
                  <a:pt x="137428" y="266196"/>
                </a:lnTo>
                <a:lnTo>
                  <a:pt x="136347" y="272302"/>
                </a:lnTo>
                <a:lnTo>
                  <a:pt x="132607" y="281627"/>
                </a:lnTo>
                <a:lnTo>
                  <a:pt x="130309" y="291486"/>
                </a:lnTo>
                <a:lnTo>
                  <a:pt x="129696" y="296782"/>
                </a:lnTo>
                <a:lnTo>
                  <a:pt x="126475" y="305206"/>
                </a:lnTo>
                <a:lnTo>
                  <a:pt x="122821" y="312126"/>
                </a:lnTo>
                <a:lnTo>
                  <a:pt x="120475" y="321789"/>
                </a:lnTo>
                <a:lnTo>
                  <a:pt x="120155" y="324258"/>
                </a:lnTo>
                <a:lnTo>
                  <a:pt x="119898" y="333081"/>
                </a:lnTo>
                <a:lnTo>
                  <a:pt x="119898" y="307374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SMARTPenAnnotation21"/>
          <p:cNvSpPr/>
          <p:nvPr/>
        </p:nvSpPr>
        <p:spPr>
          <a:xfrm>
            <a:off x="929891" y="1414567"/>
            <a:ext cx="161674" cy="522819"/>
          </a:xfrm>
          <a:custGeom>
            <a:avLst/>
            <a:gdLst/>
            <a:ahLst/>
            <a:cxnLst/>
            <a:rect l="0" t="0" r="0" b="0"/>
            <a:pathLst>
              <a:path w="161674" h="522819">
                <a:moveTo>
                  <a:pt x="161673" y="8468"/>
                </a:moveTo>
                <a:lnTo>
                  <a:pt x="154292" y="1087"/>
                </a:lnTo>
                <a:lnTo>
                  <a:pt x="151091" y="425"/>
                </a:lnTo>
                <a:lnTo>
                  <a:pt x="146493" y="130"/>
                </a:lnTo>
                <a:lnTo>
                  <a:pt x="141274" y="0"/>
                </a:lnTo>
                <a:lnTo>
                  <a:pt x="139501" y="917"/>
                </a:lnTo>
                <a:lnTo>
                  <a:pt x="138319" y="2482"/>
                </a:lnTo>
                <a:lnTo>
                  <a:pt x="136423" y="7285"/>
                </a:lnTo>
                <a:lnTo>
                  <a:pt x="136094" y="12668"/>
                </a:lnTo>
                <a:lnTo>
                  <a:pt x="135096" y="14125"/>
                </a:lnTo>
                <a:lnTo>
                  <a:pt x="133478" y="15097"/>
                </a:lnTo>
                <a:lnTo>
                  <a:pt x="131446" y="15745"/>
                </a:lnTo>
                <a:lnTo>
                  <a:pt x="126649" y="19004"/>
                </a:lnTo>
                <a:lnTo>
                  <a:pt x="124036" y="21207"/>
                </a:lnTo>
                <a:lnTo>
                  <a:pt x="121342" y="23628"/>
                </a:lnTo>
                <a:lnTo>
                  <a:pt x="115808" y="28858"/>
                </a:lnTo>
                <a:lnTo>
                  <a:pt x="112999" y="32539"/>
                </a:lnTo>
                <a:lnTo>
                  <a:pt x="110174" y="36898"/>
                </a:lnTo>
                <a:lnTo>
                  <a:pt x="107338" y="41708"/>
                </a:lnTo>
                <a:lnTo>
                  <a:pt x="104495" y="45868"/>
                </a:lnTo>
                <a:lnTo>
                  <a:pt x="101647" y="49594"/>
                </a:lnTo>
                <a:lnTo>
                  <a:pt x="98796" y="53030"/>
                </a:lnTo>
                <a:lnTo>
                  <a:pt x="94990" y="57226"/>
                </a:lnTo>
                <a:lnTo>
                  <a:pt x="85681" y="66968"/>
                </a:lnTo>
                <a:lnTo>
                  <a:pt x="80532" y="71280"/>
                </a:lnTo>
                <a:lnTo>
                  <a:pt x="75194" y="75108"/>
                </a:lnTo>
                <a:lnTo>
                  <a:pt x="69731" y="78612"/>
                </a:lnTo>
                <a:lnTo>
                  <a:pt x="65136" y="82853"/>
                </a:lnTo>
                <a:lnTo>
                  <a:pt x="61120" y="87585"/>
                </a:lnTo>
                <a:lnTo>
                  <a:pt x="57490" y="92645"/>
                </a:lnTo>
                <a:lnTo>
                  <a:pt x="54118" y="97924"/>
                </a:lnTo>
                <a:lnTo>
                  <a:pt x="50917" y="103347"/>
                </a:lnTo>
                <a:lnTo>
                  <a:pt x="47831" y="108868"/>
                </a:lnTo>
                <a:lnTo>
                  <a:pt x="43869" y="114454"/>
                </a:lnTo>
                <a:lnTo>
                  <a:pt x="39322" y="120083"/>
                </a:lnTo>
                <a:lnTo>
                  <a:pt x="34386" y="125740"/>
                </a:lnTo>
                <a:lnTo>
                  <a:pt x="31095" y="131417"/>
                </a:lnTo>
                <a:lnTo>
                  <a:pt x="27439" y="142804"/>
                </a:lnTo>
                <a:lnTo>
                  <a:pt x="23273" y="154215"/>
                </a:lnTo>
                <a:lnTo>
                  <a:pt x="18247" y="165637"/>
                </a:lnTo>
                <a:lnTo>
                  <a:pt x="12838" y="177063"/>
                </a:lnTo>
                <a:lnTo>
                  <a:pt x="9800" y="188491"/>
                </a:lnTo>
                <a:lnTo>
                  <a:pt x="8449" y="199921"/>
                </a:lnTo>
                <a:lnTo>
                  <a:pt x="7849" y="211350"/>
                </a:lnTo>
                <a:lnTo>
                  <a:pt x="7582" y="222780"/>
                </a:lnTo>
                <a:lnTo>
                  <a:pt x="6511" y="235163"/>
                </a:lnTo>
                <a:lnTo>
                  <a:pt x="2860" y="250191"/>
                </a:lnTo>
                <a:lnTo>
                  <a:pt x="602" y="263855"/>
                </a:lnTo>
                <a:lnTo>
                  <a:pt x="0" y="270166"/>
                </a:lnTo>
                <a:lnTo>
                  <a:pt x="1871" y="282258"/>
                </a:lnTo>
                <a:lnTo>
                  <a:pt x="4925" y="293982"/>
                </a:lnTo>
                <a:lnTo>
                  <a:pt x="6282" y="305543"/>
                </a:lnTo>
                <a:lnTo>
                  <a:pt x="8549" y="312245"/>
                </a:lnTo>
                <a:lnTo>
                  <a:pt x="11966" y="319571"/>
                </a:lnTo>
                <a:lnTo>
                  <a:pt x="16148" y="327312"/>
                </a:lnTo>
                <a:lnTo>
                  <a:pt x="20796" y="340994"/>
                </a:lnTo>
                <a:lnTo>
                  <a:pt x="23814" y="353425"/>
                </a:lnTo>
                <a:lnTo>
                  <a:pt x="28330" y="365299"/>
                </a:lnTo>
                <a:lnTo>
                  <a:pt x="30868" y="371133"/>
                </a:lnTo>
                <a:lnTo>
                  <a:pt x="36228" y="382695"/>
                </a:lnTo>
                <a:lnTo>
                  <a:pt x="39245" y="394183"/>
                </a:lnTo>
                <a:lnTo>
                  <a:pt x="41538" y="405639"/>
                </a:lnTo>
                <a:lnTo>
                  <a:pt x="45732" y="417081"/>
                </a:lnTo>
                <a:lnTo>
                  <a:pt x="50772" y="428516"/>
                </a:lnTo>
                <a:lnTo>
                  <a:pt x="56186" y="439948"/>
                </a:lnTo>
                <a:lnTo>
                  <a:pt x="61768" y="451379"/>
                </a:lnTo>
                <a:lnTo>
                  <a:pt x="65542" y="457094"/>
                </a:lnTo>
                <a:lnTo>
                  <a:pt x="69963" y="462810"/>
                </a:lnTo>
                <a:lnTo>
                  <a:pt x="74816" y="468525"/>
                </a:lnTo>
                <a:lnTo>
                  <a:pt x="78051" y="473287"/>
                </a:lnTo>
                <a:lnTo>
                  <a:pt x="81645" y="481119"/>
                </a:lnTo>
                <a:lnTo>
                  <a:pt x="84509" y="485494"/>
                </a:lnTo>
                <a:lnTo>
                  <a:pt x="88323" y="490315"/>
                </a:lnTo>
                <a:lnTo>
                  <a:pt x="92771" y="495434"/>
                </a:lnTo>
                <a:lnTo>
                  <a:pt x="100252" y="503662"/>
                </a:lnTo>
                <a:lnTo>
                  <a:pt x="103581" y="507190"/>
                </a:lnTo>
                <a:lnTo>
                  <a:pt x="106753" y="509542"/>
                </a:lnTo>
                <a:lnTo>
                  <a:pt x="109820" y="511109"/>
                </a:lnTo>
                <a:lnTo>
                  <a:pt x="112817" y="512155"/>
                </a:lnTo>
                <a:lnTo>
                  <a:pt x="115767" y="513804"/>
                </a:lnTo>
                <a:lnTo>
                  <a:pt x="118687" y="515856"/>
                </a:lnTo>
                <a:lnTo>
                  <a:pt x="125666" y="521442"/>
                </a:lnTo>
                <a:lnTo>
                  <a:pt x="129160" y="522206"/>
                </a:lnTo>
                <a:lnTo>
                  <a:pt x="135921" y="522814"/>
                </a:lnTo>
                <a:lnTo>
                  <a:pt x="131010" y="522817"/>
                </a:lnTo>
                <a:lnTo>
                  <a:pt x="135956" y="52281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SMARTPenAnnotation22"/>
          <p:cNvSpPr/>
          <p:nvPr/>
        </p:nvSpPr>
        <p:spPr>
          <a:xfrm>
            <a:off x="294325" y="1731645"/>
            <a:ext cx="240028" cy="16790"/>
          </a:xfrm>
          <a:custGeom>
            <a:avLst/>
            <a:gdLst/>
            <a:ahLst/>
            <a:cxnLst/>
            <a:rect l="0" t="0" r="0" b="0"/>
            <a:pathLst>
              <a:path w="240028" h="16790">
                <a:moveTo>
                  <a:pt x="8569" y="8572"/>
                </a:moveTo>
                <a:lnTo>
                  <a:pt x="11" y="13"/>
                </a:lnTo>
                <a:lnTo>
                  <a:pt x="0" y="2"/>
                </a:lnTo>
                <a:lnTo>
                  <a:pt x="4549" y="0"/>
                </a:lnTo>
                <a:lnTo>
                  <a:pt x="5889" y="953"/>
                </a:lnTo>
                <a:lnTo>
                  <a:pt x="6782" y="2540"/>
                </a:lnTo>
                <a:lnTo>
                  <a:pt x="7378" y="4550"/>
                </a:lnTo>
                <a:lnTo>
                  <a:pt x="8728" y="5891"/>
                </a:lnTo>
                <a:lnTo>
                  <a:pt x="10580" y="6785"/>
                </a:lnTo>
                <a:lnTo>
                  <a:pt x="15846" y="8219"/>
                </a:lnTo>
                <a:lnTo>
                  <a:pt x="21309" y="8467"/>
                </a:lnTo>
                <a:lnTo>
                  <a:pt x="23730" y="9455"/>
                </a:lnTo>
                <a:lnTo>
                  <a:pt x="26296" y="11066"/>
                </a:lnTo>
                <a:lnTo>
                  <a:pt x="28960" y="13092"/>
                </a:lnTo>
                <a:lnTo>
                  <a:pt x="31688" y="14443"/>
                </a:lnTo>
                <a:lnTo>
                  <a:pt x="34459" y="15343"/>
                </a:lnTo>
                <a:lnTo>
                  <a:pt x="37259" y="15944"/>
                </a:lnTo>
                <a:lnTo>
                  <a:pt x="40079" y="16344"/>
                </a:lnTo>
                <a:lnTo>
                  <a:pt x="45751" y="16789"/>
                </a:lnTo>
                <a:lnTo>
                  <a:pt x="49550" y="15955"/>
                </a:lnTo>
                <a:lnTo>
                  <a:pt x="53987" y="14446"/>
                </a:lnTo>
                <a:lnTo>
                  <a:pt x="58850" y="12488"/>
                </a:lnTo>
                <a:lnTo>
                  <a:pt x="63998" y="11183"/>
                </a:lnTo>
                <a:lnTo>
                  <a:pt x="69334" y="10313"/>
                </a:lnTo>
                <a:lnTo>
                  <a:pt x="74797" y="9732"/>
                </a:lnTo>
                <a:lnTo>
                  <a:pt x="81296" y="9346"/>
                </a:lnTo>
                <a:lnTo>
                  <a:pt x="96137" y="8916"/>
                </a:lnTo>
                <a:lnTo>
                  <a:pt x="116213" y="8640"/>
                </a:lnTo>
                <a:lnTo>
                  <a:pt x="168965" y="8573"/>
                </a:lnTo>
                <a:lnTo>
                  <a:pt x="173602" y="7620"/>
                </a:lnTo>
                <a:lnTo>
                  <a:pt x="177646" y="6032"/>
                </a:lnTo>
                <a:lnTo>
                  <a:pt x="181295" y="4021"/>
                </a:lnTo>
                <a:lnTo>
                  <a:pt x="185632" y="2681"/>
                </a:lnTo>
                <a:lnTo>
                  <a:pt x="190429" y="1787"/>
                </a:lnTo>
                <a:lnTo>
                  <a:pt x="195532" y="1191"/>
                </a:lnTo>
                <a:lnTo>
                  <a:pt x="199886" y="794"/>
                </a:lnTo>
                <a:lnTo>
                  <a:pt x="207264" y="353"/>
                </a:lnTo>
                <a:lnTo>
                  <a:pt x="213870" y="69"/>
                </a:lnTo>
                <a:lnTo>
                  <a:pt x="24002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SMARTPenAnnotation23"/>
          <p:cNvSpPr/>
          <p:nvPr/>
        </p:nvSpPr>
        <p:spPr>
          <a:xfrm>
            <a:off x="551497" y="1620202"/>
            <a:ext cx="282893" cy="219181"/>
          </a:xfrm>
          <a:custGeom>
            <a:avLst/>
            <a:gdLst/>
            <a:ahLst/>
            <a:cxnLst/>
            <a:rect l="0" t="0" r="0" b="0"/>
            <a:pathLst>
              <a:path w="282893" h="219181">
                <a:moveTo>
                  <a:pt x="0" y="8573"/>
                </a:moveTo>
                <a:lnTo>
                  <a:pt x="7381" y="8573"/>
                </a:lnTo>
                <a:lnTo>
                  <a:pt x="15181" y="2681"/>
                </a:lnTo>
                <a:lnTo>
                  <a:pt x="20399" y="1192"/>
                </a:lnTo>
                <a:lnTo>
                  <a:pt x="28693" y="353"/>
                </a:lnTo>
                <a:lnTo>
                  <a:pt x="37182" y="105"/>
                </a:lnTo>
                <a:lnTo>
                  <a:pt x="91413" y="0"/>
                </a:lnTo>
                <a:lnTo>
                  <a:pt x="98095" y="2540"/>
                </a:lnTo>
                <a:lnTo>
                  <a:pt x="108806" y="7381"/>
                </a:lnTo>
                <a:lnTo>
                  <a:pt x="115212" y="12770"/>
                </a:lnTo>
                <a:lnTo>
                  <a:pt x="117766" y="14229"/>
                </a:lnTo>
                <a:lnTo>
                  <a:pt x="125910" y="17233"/>
                </a:lnTo>
                <a:lnTo>
                  <a:pt x="131525" y="21312"/>
                </a:lnTo>
                <a:lnTo>
                  <a:pt x="132451" y="23733"/>
                </a:lnTo>
                <a:lnTo>
                  <a:pt x="132116" y="26300"/>
                </a:lnTo>
                <a:lnTo>
                  <a:pt x="130940" y="28963"/>
                </a:lnTo>
                <a:lnTo>
                  <a:pt x="131108" y="30739"/>
                </a:lnTo>
                <a:lnTo>
                  <a:pt x="132173" y="31922"/>
                </a:lnTo>
                <a:lnTo>
                  <a:pt x="133835" y="32712"/>
                </a:lnTo>
                <a:lnTo>
                  <a:pt x="134943" y="34190"/>
                </a:lnTo>
                <a:lnTo>
                  <a:pt x="135682" y="36129"/>
                </a:lnTo>
                <a:lnTo>
                  <a:pt x="136175" y="38373"/>
                </a:lnTo>
                <a:lnTo>
                  <a:pt x="135551" y="41775"/>
                </a:lnTo>
                <a:lnTo>
                  <a:pt x="134182" y="45947"/>
                </a:lnTo>
                <a:lnTo>
                  <a:pt x="132317" y="50634"/>
                </a:lnTo>
                <a:lnTo>
                  <a:pt x="131074" y="54711"/>
                </a:lnTo>
                <a:lnTo>
                  <a:pt x="130245" y="58381"/>
                </a:lnTo>
                <a:lnTo>
                  <a:pt x="129693" y="61781"/>
                </a:lnTo>
                <a:lnTo>
                  <a:pt x="128372" y="65952"/>
                </a:lnTo>
                <a:lnTo>
                  <a:pt x="126539" y="70638"/>
                </a:lnTo>
                <a:lnTo>
                  <a:pt x="124364" y="75667"/>
                </a:lnTo>
                <a:lnTo>
                  <a:pt x="121962" y="79972"/>
                </a:lnTo>
                <a:lnTo>
                  <a:pt x="119408" y="83795"/>
                </a:lnTo>
                <a:lnTo>
                  <a:pt x="116753" y="87296"/>
                </a:lnTo>
                <a:lnTo>
                  <a:pt x="114030" y="91535"/>
                </a:lnTo>
                <a:lnTo>
                  <a:pt x="111263" y="96266"/>
                </a:lnTo>
                <a:lnTo>
                  <a:pt x="108465" y="101325"/>
                </a:lnTo>
                <a:lnTo>
                  <a:pt x="104695" y="105650"/>
                </a:lnTo>
                <a:lnTo>
                  <a:pt x="100277" y="109486"/>
                </a:lnTo>
                <a:lnTo>
                  <a:pt x="95426" y="112995"/>
                </a:lnTo>
                <a:lnTo>
                  <a:pt x="87497" y="119435"/>
                </a:lnTo>
                <a:lnTo>
                  <a:pt x="84048" y="122486"/>
                </a:lnTo>
                <a:lnTo>
                  <a:pt x="80797" y="126425"/>
                </a:lnTo>
                <a:lnTo>
                  <a:pt x="77677" y="130956"/>
                </a:lnTo>
                <a:lnTo>
                  <a:pt x="74645" y="135881"/>
                </a:lnTo>
                <a:lnTo>
                  <a:pt x="70718" y="140118"/>
                </a:lnTo>
                <a:lnTo>
                  <a:pt x="66195" y="143894"/>
                </a:lnTo>
                <a:lnTo>
                  <a:pt x="61275" y="147365"/>
                </a:lnTo>
                <a:lnTo>
                  <a:pt x="57995" y="150630"/>
                </a:lnTo>
                <a:lnTo>
                  <a:pt x="55808" y="153760"/>
                </a:lnTo>
                <a:lnTo>
                  <a:pt x="54351" y="156799"/>
                </a:lnTo>
                <a:lnTo>
                  <a:pt x="51474" y="159778"/>
                </a:lnTo>
                <a:lnTo>
                  <a:pt x="43197" y="165627"/>
                </a:lnTo>
                <a:lnTo>
                  <a:pt x="40228" y="168521"/>
                </a:lnTo>
                <a:lnTo>
                  <a:pt x="38249" y="171402"/>
                </a:lnTo>
                <a:lnTo>
                  <a:pt x="35072" y="178320"/>
                </a:lnTo>
                <a:lnTo>
                  <a:pt x="29971" y="184069"/>
                </a:lnTo>
                <a:lnTo>
                  <a:pt x="28553" y="186530"/>
                </a:lnTo>
                <a:lnTo>
                  <a:pt x="26978" y="191805"/>
                </a:lnTo>
                <a:lnTo>
                  <a:pt x="25966" y="197061"/>
                </a:lnTo>
                <a:lnTo>
                  <a:pt x="25767" y="203743"/>
                </a:lnTo>
                <a:lnTo>
                  <a:pt x="25750" y="204409"/>
                </a:lnTo>
                <a:lnTo>
                  <a:pt x="24787" y="204853"/>
                </a:lnTo>
                <a:lnTo>
                  <a:pt x="21176" y="205346"/>
                </a:lnTo>
                <a:lnTo>
                  <a:pt x="20785" y="206430"/>
                </a:lnTo>
                <a:lnTo>
                  <a:pt x="21477" y="208105"/>
                </a:lnTo>
                <a:lnTo>
                  <a:pt x="24880" y="213086"/>
                </a:lnTo>
                <a:lnTo>
                  <a:pt x="26111" y="213495"/>
                </a:lnTo>
                <a:lnTo>
                  <a:pt x="30020" y="213949"/>
                </a:lnTo>
                <a:lnTo>
                  <a:pt x="37472" y="216691"/>
                </a:lnTo>
                <a:lnTo>
                  <a:pt x="42126" y="218756"/>
                </a:lnTo>
                <a:lnTo>
                  <a:pt x="46182" y="219180"/>
                </a:lnTo>
                <a:lnTo>
                  <a:pt x="49838" y="218510"/>
                </a:lnTo>
                <a:lnTo>
                  <a:pt x="53228" y="217111"/>
                </a:lnTo>
                <a:lnTo>
                  <a:pt x="57393" y="216178"/>
                </a:lnTo>
                <a:lnTo>
                  <a:pt x="62074" y="215556"/>
                </a:lnTo>
                <a:lnTo>
                  <a:pt x="67100" y="215142"/>
                </a:lnTo>
                <a:lnTo>
                  <a:pt x="75225" y="214681"/>
                </a:lnTo>
                <a:lnTo>
                  <a:pt x="83916" y="214476"/>
                </a:lnTo>
                <a:lnTo>
                  <a:pt x="97303" y="214385"/>
                </a:lnTo>
                <a:lnTo>
                  <a:pt x="103921" y="213408"/>
                </a:lnTo>
                <a:lnTo>
                  <a:pt x="110238" y="211805"/>
                </a:lnTo>
                <a:lnTo>
                  <a:pt x="116355" y="209783"/>
                </a:lnTo>
                <a:lnTo>
                  <a:pt x="122337" y="208435"/>
                </a:lnTo>
                <a:lnTo>
                  <a:pt x="128231" y="207537"/>
                </a:lnTo>
                <a:lnTo>
                  <a:pt x="134065" y="206938"/>
                </a:lnTo>
                <a:lnTo>
                  <a:pt x="139859" y="206539"/>
                </a:lnTo>
                <a:lnTo>
                  <a:pt x="145627" y="206272"/>
                </a:lnTo>
                <a:lnTo>
                  <a:pt x="151377" y="206095"/>
                </a:lnTo>
                <a:lnTo>
                  <a:pt x="157115" y="205024"/>
                </a:lnTo>
                <a:lnTo>
                  <a:pt x="162846" y="203358"/>
                </a:lnTo>
                <a:lnTo>
                  <a:pt x="168572" y="201294"/>
                </a:lnTo>
                <a:lnTo>
                  <a:pt x="175246" y="199919"/>
                </a:lnTo>
                <a:lnTo>
                  <a:pt x="182553" y="199002"/>
                </a:lnTo>
                <a:lnTo>
                  <a:pt x="190282" y="198390"/>
                </a:lnTo>
                <a:lnTo>
                  <a:pt x="197340" y="197983"/>
                </a:lnTo>
                <a:lnTo>
                  <a:pt x="210261" y="197530"/>
                </a:lnTo>
                <a:lnTo>
                  <a:pt x="234079" y="197239"/>
                </a:lnTo>
                <a:lnTo>
                  <a:pt x="268094" y="197170"/>
                </a:lnTo>
                <a:lnTo>
                  <a:pt x="271122" y="198122"/>
                </a:lnTo>
                <a:lnTo>
                  <a:pt x="274093" y="199709"/>
                </a:lnTo>
                <a:lnTo>
                  <a:pt x="282892" y="20574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SMARTPenAnnotation24"/>
          <p:cNvSpPr/>
          <p:nvPr/>
        </p:nvSpPr>
        <p:spPr>
          <a:xfrm>
            <a:off x="3663314" y="1388744"/>
            <a:ext cx="179906" cy="428627"/>
          </a:xfrm>
          <a:custGeom>
            <a:avLst/>
            <a:gdLst/>
            <a:ahLst/>
            <a:cxnLst/>
            <a:rect l="0" t="0" r="0" b="0"/>
            <a:pathLst>
              <a:path w="179906" h="428627">
                <a:moveTo>
                  <a:pt x="0" y="0"/>
                </a:moveTo>
                <a:lnTo>
                  <a:pt x="54297" y="0"/>
                </a:lnTo>
                <a:lnTo>
                  <a:pt x="58106" y="953"/>
                </a:lnTo>
                <a:lnTo>
                  <a:pt x="62550" y="2541"/>
                </a:lnTo>
                <a:lnTo>
                  <a:pt x="67417" y="4551"/>
                </a:lnTo>
                <a:lnTo>
                  <a:pt x="71615" y="5892"/>
                </a:lnTo>
                <a:lnTo>
                  <a:pt x="75366" y="6786"/>
                </a:lnTo>
                <a:lnTo>
                  <a:pt x="78819" y="7381"/>
                </a:lnTo>
                <a:lnTo>
                  <a:pt x="82074" y="8731"/>
                </a:lnTo>
                <a:lnTo>
                  <a:pt x="85196" y="10583"/>
                </a:lnTo>
                <a:lnTo>
                  <a:pt x="88230" y="12771"/>
                </a:lnTo>
                <a:lnTo>
                  <a:pt x="91205" y="15181"/>
                </a:lnTo>
                <a:lnTo>
                  <a:pt x="94141" y="17741"/>
                </a:lnTo>
                <a:lnTo>
                  <a:pt x="97051" y="20400"/>
                </a:lnTo>
                <a:lnTo>
                  <a:pt x="100896" y="23125"/>
                </a:lnTo>
                <a:lnTo>
                  <a:pt x="105364" y="25894"/>
                </a:lnTo>
                <a:lnTo>
                  <a:pt x="110248" y="28693"/>
                </a:lnTo>
                <a:lnTo>
                  <a:pt x="114456" y="31511"/>
                </a:lnTo>
                <a:lnTo>
                  <a:pt x="118214" y="34343"/>
                </a:lnTo>
                <a:lnTo>
                  <a:pt x="121672" y="37183"/>
                </a:lnTo>
                <a:lnTo>
                  <a:pt x="125883" y="40981"/>
                </a:lnTo>
                <a:lnTo>
                  <a:pt x="135640" y="50282"/>
                </a:lnTo>
                <a:lnTo>
                  <a:pt x="139957" y="55429"/>
                </a:lnTo>
                <a:lnTo>
                  <a:pt x="143788" y="60765"/>
                </a:lnTo>
                <a:lnTo>
                  <a:pt x="147294" y="66228"/>
                </a:lnTo>
                <a:lnTo>
                  <a:pt x="150583" y="70822"/>
                </a:lnTo>
                <a:lnTo>
                  <a:pt x="153729" y="74837"/>
                </a:lnTo>
                <a:lnTo>
                  <a:pt x="156779" y="78467"/>
                </a:lnTo>
                <a:lnTo>
                  <a:pt x="159764" y="82791"/>
                </a:lnTo>
                <a:lnTo>
                  <a:pt x="162707" y="87579"/>
                </a:lnTo>
                <a:lnTo>
                  <a:pt x="165622" y="92676"/>
                </a:lnTo>
                <a:lnTo>
                  <a:pt x="168860" y="103420"/>
                </a:lnTo>
                <a:lnTo>
                  <a:pt x="171251" y="114545"/>
                </a:lnTo>
                <a:lnTo>
                  <a:pt x="175490" y="125839"/>
                </a:lnTo>
                <a:lnTo>
                  <a:pt x="177001" y="132470"/>
                </a:lnTo>
                <a:lnTo>
                  <a:pt x="178008" y="139749"/>
                </a:lnTo>
                <a:lnTo>
                  <a:pt x="178680" y="147459"/>
                </a:lnTo>
                <a:lnTo>
                  <a:pt x="179128" y="155456"/>
                </a:lnTo>
                <a:lnTo>
                  <a:pt x="179625" y="171962"/>
                </a:lnTo>
                <a:lnTo>
                  <a:pt x="179905" y="197320"/>
                </a:lnTo>
                <a:lnTo>
                  <a:pt x="178992" y="204889"/>
                </a:lnTo>
                <a:lnTo>
                  <a:pt x="177431" y="211840"/>
                </a:lnTo>
                <a:lnTo>
                  <a:pt x="175437" y="218380"/>
                </a:lnTo>
                <a:lnTo>
                  <a:pt x="174108" y="225597"/>
                </a:lnTo>
                <a:lnTo>
                  <a:pt x="173223" y="233265"/>
                </a:lnTo>
                <a:lnTo>
                  <a:pt x="172632" y="241235"/>
                </a:lnTo>
                <a:lnTo>
                  <a:pt x="171286" y="248454"/>
                </a:lnTo>
                <a:lnTo>
                  <a:pt x="167250" y="261554"/>
                </a:lnTo>
                <a:lnTo>
                  <a:pt x="159622" y="284190"/>
                </a:lnTo>
                <a:lnTo>
                  <a:pt x="155945" y="292330"/>
                </a:lnTo>
                <a:lnTo>
                  <a:pt x="151589" y="300615"/>
                </a:lnTo>
                <a:lnTo>
                  <a:pt x="146779" y="308995"/>
                </a:lnTo>
                <a:lnTo>
                  <a:pt x="138895" y="323386"/>
                </a:lnTo>
                <a:lnTo>
                  <a:pt x="135460" y="329891"/>
                </a:lnTo>
                <a:lnTo>
                  <a:pt x="131264" y="336133"/>
                </a:lnTo>
                <a:lnTo>
                  <a:pt x="126562" y="342199"/>
                </a:lnTo>
                <a:lnTo>
                  <a:pt x="121522" y="348148"/>
                </a:lnTo>
                <a:lnTo>
                  <a:pt x="117210" y="354019"/>
                </a:lnTo>
                <a:lnTo>
                  <a:pt x="113382" y="359838"/>
                </a:lnTo>
                <a:lnTo>
                  <a:pt x="109878" y="365622"/>
                </a:lnTo>
                <a:lnTo>
                  <a:pt x="105638" y="371383"/>
                </a:lnTo>
                <a:lnTo>
                  <a:pt x="100905" y="377129"/>
                </a:lnTo>
                <a:lnTo>
                  <a:pt x="95846" y="382864"/>
                </a:lnTo>
                <a:lnTo>
                  <a:pt x="90567" y="387641"/>
                </a:lnTo>
                <a:lnTo>
                  <a:pt x="85143" y="391777"/>
                </a:lnTo>
                <a:lnTo>
                  <a:pt x="79622" y="395487"/>
                </a:lnTo>
                <a:lnTo>
                  <a:pt x="74036" y="398914"/>
                </a:lnTo>
                <a:lnTo>
                  <a:pt x="68408" y="402150"/>
                </a:lnTo>
                <a:lnTo>
                  <a:pt x="62751" y="405260"/>
                </a:lnTo>
                <a:lnTo>
                  <a:pt x="58979" y="408286"/>
                </a:lnTo>
                <a:lnTo>
                  <a:pt x="56464" y="411256"/>
                </a:lnTo>
                <a:lnTo>
                  <a:pt x="52718" y="417096"/>
                </a:lnTo>
                <a:lnTo>
                  <a:pt x="47878" y="422866"/>
                </a:lnTo>
                <a:lnTo>
                  <a:pt x="45254" y="424786"/>
                </a:lnTo>
                <a:lnTo>
                  <a:pt x="39798" y="426919"/>
                </a:lnTo>
                <a:lnTo>
                  <a:pt x="35922" y="428120"/>
                </a:lnTo>
                <a:lnTo>
                  <a:pt x="32476" y="428401"/>
                </a:lnTo>
                <a:lnTo>
                  <a:pt x="25734" y="428625"/>
                </a:lnTo>
                <a:lnTo>
                  <a:pt x="25718" y="42862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SMARTPenAnnotation25"/>
          <p:cNvSpPr/>
          <p:nvPr/>
        </p:nvSpPr>
        <p:spPr>
          <a:xfrm>
            <a:off x="5437822" y="1680210"/>
            <a:ext cx="231458" cy="34291"/>
          </a:xfrm>
          <a:custGeom>
            <a:avLst/>
            <a:gdLst/>
            <a:ahLst/>
            <a:cxnLst/>
            <a:rect l="0" t="0" r="0" b="0"/>
            <a:pathLst>
              <a:path w="231458" h="34291">
                <a:moveTo>
                  <a:pt x="0" y="0"/>
                </a:moveTo>
                <a:lnTo>
                  <a:pt x="0" y="8219"/>
                </a:lnTo>
                <a:lnTo>
                  <a:pt x="6785" y="8526"/>
                </a:lnTo>
                <a:lnTo>
                  <a:pt x="8219" y="8563"/>
                </a:lnTo>
                <a:lnTo>
                  <a:pt x="9290" y="9518"/>
                </a:lnTo>
                <a:lnTo>
                  <a:pt x="13019" y="13120"/>
                </a:lnTo>
                <a:lnTo>
                  <a:pt x="16299" y="14462"/>
                </a:lnTo>
                <a:lnTo>
                  <a:pt x="20391" y="15356"/>
                </a:lnTo>
                <a:lnTo>
                  <a:pt x="25024" y="15952"/>
                </a:lnTo>
                <a:lnTo>
                  <a:pt x="29066" y="16350"/>
                </a:lnTo>
                <a:lnTo>
                  <a:pt x="36096" y="16791"/>
                </a:lnTo>
                <a:lnTo>
                  <a:pt x="42395" y="16988"/>
                </a:lnTo>
                <a:lnTo>
                  <a:pt x="45408" y="17040"/>
                </a:lnTo>
                <a:lnTo>
                  <a:pt x="49322" y="18027"/>
                </a:lnTo>
                <a:lnTo>
                  <a:pt x="53836" y="19638"/>
                </a:lnTo>
                <a:lnTo>
                  <a:pt x="58751" y="21664"/>
                </a:lnTo>
                <a:lnTo>
                  <a:pt x="62980" y="23015"/>
                </a:lnTo>
                <a:lnTo>
                  <a:pt x="66752" y="23916"/>
                </a:lnTo>
                <a:lnTo>
                  <a:pt x="70219" y="24516"/>
                </a:lnTo>
                <a:lnTo>
                  <a:pt x="74435" y="24916"/>
                </a:lnTo>
                <a:lnTo>
                  <a:pt x="79151" y="25183"/>
                </a:lnTo>
                <a:lnTo>
                  <a:pt x="89471" y="25480"/>
                </a:lnTo>
                <a:lnTo>
                  <a:pt x="100407" y="25612"/>
                </a:lnTo>
                <a:lnTo>
                  <a:pt x="105991" y="26599"/>
                </a:lnTo>
                <a:lnTo>
                  <a:pt x="111618" y="28210"/>
                </a:lnTo>
                <a:lnTo>
                  <a:pt x="117274" y="30237"/>
                </a:lnTo>
                <a:lnTo>
                  <a:pt x="121998" y="31588"/>
                </a:lnTo>
                <a:lnTo>
                  <a:pt x="126100" y="32488"/>
                </a:lnTo>
                <a:lnTo>
                  <a:pt x="129786" y="33089"/>
                </a:lnTo>
                <a:lnTo>
                  <a:pt x="134149" y="33489"/>
                </a:lnTo>
                <a:lnTo>
                  <a:pt x="138963" y="33756"/>
                </a:lnTo>
                <a:lnTo>
                  <a:pt x="149392" y="34052"/>
                </a:lnTo>
                <a:lnTo>
                  <a:pt x="191313" y="34287"/>
                </a:lnTo>
                <a:lnTo>
                  <a:pt x="231457" y="342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SMARTPenAnnotation26"/>
          <p:cNvSpPr/>
          <p:nvPr/>
        </p:nvSpPr>
        <p:spPr>
          <a:xfrm>
            <a:off x="5686425" y="1534864"/>
            <a:ext cx="334328" cy="282507"/>
          </a:xfrm>
          <a:custGeom>
            <a:avLst/>
            <a:gdLst/>
            <a:ahLst/>
            <a:cxnLst/>
            <a:rect l="0" t="0" r="0" b="0"/>
            <a:pathLst>
              <a:path w="334328" h="282507">
                <a:moveTo>
                  <a:pt x="0" y="42476"/>
                </a:moveTo>
                <a:lnTo>
                  <a:pt x="12770" y="29705"/>
                </a:lnTo>
                <a:lnTo>
                  <a:pt x="16133" y="28247"/>
                </a:lnTo>
                <a:lnTo>
                  <a:pt x="24950" y="26627"/>
                </a:lnTo>
                <a:lnTo>
                  <a:pt x="32679" y="23367"/>
                </a:lnTo>
                <a:lnTo>
                  <a:pt x="36073" y="21164"/>
                </a:lnTo>
                <a:lnTo>
                  <a:pt x="44925" y="18716"/>
                </a:lnTo>
                <a:lnTo>
                  <a:pt x="55209" y="16676"/>
                </a:lnTo>
                <a:lnTo>
                  <a:pt x="60618" y="14798"/>
                </a:lnTo>
                <a:lnTo>
                  <a:pt x="70756" y="11124"/>
                </a:lnTo>
                <a:lnTo>
                  <a:pt x="78437" y="9492"/>
                </a:lnTo>
                <a:lnTo>
                  <a:pt x="83724" y="8104"/>
                </a:lnTo>
                <a:lnTo>
                  <a:pt x="90106" y="6226"/>
                </a:lnTo>
                <a:lnTo>
                  <a:pt x="97218" y="4022"/>
                </a:lnTo>
                <a:lnTo>
                  <a:pt x="103864" y="2552"/>
                </a:lnTo>
                <a:lnTo>
                  <a:pt x="110201" y="1573"/>
                </a:lnTo>
                <a:lnTo>
                  <a:pt x="116330" y="919"/>
                </a:lnTo>
                <a:lnTo>
                  <a:pt x="122320" y="484"/>
                </a:lnTo>
                <a:lnTo>
                  <a:pt x="128219" y="194"/>
                </a:lnTo>
                <a:lnTo>
                  <a:pt x="134057" y="0"/>
                </a:lnTo>
                <a:lnTo>
                  <a:pt x="139854" y="824"/>
                </a:lnTo>
                <a:lnTo>
                  <a:pt x="145623" y="2325"/>
                </a:lnTo>
                <a:lnTo>
                  <a:pt x="151374" y="4279"/>
                </a:lnTo>
                <a:lnTo>
                  <a:pt x="157114" y="5581"/>
                </a:lnTo>
                <a:lnTo>
                  <a:pt x="162845" y="6449"/>
                </a:lnTo>
                <a:lnTo>
                  <a:pt x="168571" y="7028"/>
                </a:lnTo>
                <a:lnTo>
                  <a:pt x="174293" y="8366"/>
                </a:lnTo>
                <a:lnTo>
                  <a:pt x="180013" y="10211"/>
                </a:lnTo>
                <a:lnTo>
                  <a:pt x="185731" y="12393"/>
                </a:lnTo>
                <a:lnTo>
                  <a:pt x="191448" y="14801"/>
                </a:lnTo>
                <a:lnTo>
                  <a:pt x="197164" y="17358"/>
                </a:lnTo>
                <a:lnTo>
                  <a:pt x="202880" y="20016"/>
                </a:lnTo>
                <a:lnTo>
                  <a:pt x="211771" y="25508"/>
                </a:lnTo>
                <a:lnTo>
                  <a:pt x="222132" y="33956"/>
                </a:lnTo>
                <a:lnTo>
                  <a:pt x="229218" y="40594"/>
                </a:lnTo>
                <a:lnTo>
                  <a:pt x="238717" y="49894"/>
                </a:lnTo>
                <a:lnTo>
                  <a:pt x="242964" y="55041"/>
                </a:lnTo>
                <a:lnTo>
                  <a:pt x="246749" y="60378"/>
                </a:lnTo>
                <a:lnTo>
                  <a:pt x="250224" y="65840"/>
                </a:lnTo>
                <a:lnTo>
                  <a:pt x="253493" y="71387"/>
                </a:lnTo>
                <a:lnTo>
                  <a:pt x="256626" y="76990"/>
                </a:lnTo>
                <a:lnTo>
                  <a:pt x="259666" y="82630"/>
                </a:lnTo>
                <a:lnTo>
                  <a:pt x="265584" y="91437"/>
                </a:lnTo>
                <a:lnTo>
                  <a:pt x="268496" y="95119"/>
                </a:lnTo>
                <a:lnTo>
                  <a:pt x="270437" y="99479"/>
                </a:lnTo>
                <a:lnTo>
                  <a:pt x="271731" y="104290"/>
                </a:lnTo>
                <a:lnTo>
                  <a:pt x="272594" y="109403"/>
                </a:lnTo>
                <a:lnTo>
                  <a:pt x="274122" y="114716"/>
                </a:lnTo>
                <a:lnTo>
                  <a:pt x="276093" y="120164"/>
                </a:lnTo>
                <a:lnTo>
                  <a:pt x="278359" y="125700"/>
                </a:lnTo>
                <a:lnTo>
                  <a:pt x="280878" y="134392"/>
                </a:lnTo>
                <a:lnTo>
                  <a:pt x="281997" y="142382"/>
                </a:lnTo>
                <a:lnTo>
                  <a:pt x="282295" y="147180"/>
                </a:lnTo>
                <a:lnTo>
                  <a:pt x="282627" y="157591"/>
                </a:lnTo>
                <a:lnTo>
                  <a:pt x="282774" y="168568"/>
                </a:lnTo>
                <a:lnTo>
                  <a:pt x="281861" y="173210"/>
                </a:lnTo>
                <a:lnTo>
                  <a:pt x="278307" y="180907"/>
                </a:lnTo>
                <a:lnTo>
                  <a:pt x="270950" y="195147"/>
                </a:lnTo>
                <a:lnTo>
                  <a:pt x="265519" y="203357"/>
                </a:lnTo>
                <a:lnTo>
                  <a:pt x="258979" y="211133"/>
                </a:lnTo>
                <a:lnTo>
                  <a:pt x="249721" y="220940"/>
                </a:lnTo>
                <a:lnTo>
                  <a:pt x="238350" y="232619"/>
                </a:lnTo>
                <a:lnTo>
                  <a:pt x="229441" y="239062"/>
                </a:lnTo>
                <a:lnTo>
                  <a:pt x="219131" y="245100"/>
                </a:lnTo>
                <a:lnTo>
                  <a:pt x="208199" y="250958"/>
                </a:lnTo>
                <a:lnTo>
                  <a:pt x="191334" y="259611"/>
                </a:lnTo>
                <a:lnTo>
                  <a:pt x="182510" y="262805"/>
                </a:lnTo>
                <a:lnTo>
                  <a:pt x="178823" y="263657"/>
                </a:lnTo>
                <a:lnTo>
                  <a:pt x="172187" y="267144"/>
                </a:lnTo>
                <a:lnTo>
                  <a:pt x="169083" y="269407"/>
                </a:lnTo>
                <a:lnTo>
                  <a:pt x="160556" y="271921"/>
                </a:lnTo>
                <a:lnTo>
                  <a:pt x="151368" y="273039"/>
                </a:lnTo>
                <a:lnTo>
                  <a:pt x="144109" y="273536"/>
                </a:lnTo>
                <a:lnTo>
                  <a:pt x="135168" y="273756"/>
                </a:lnTo>
                <a:lnTo>
                  <a:pt x="130118" y="273815"/>
                </a:lnTo>
                <a:lnTo>
                  <a:pt x="125797" y="272902"/>
                </a:lnTo>
                <a:lnTo>
                  <a:pt x="115166" y="268018"/>
                </a:lnTo>
                <a:lnTo>
                  <a:pt x="108970" y="266542"/>
                </a:lnTo>
                <a:lnTo>
                  <a:pt x="103040" y="263346"/>
                </a:lnTo>
                <a:lnTo>
                  <a:pt x="100126" y="261160"/>
                </a:lnTo>
                <a:lnTo>
                  <a:pt x="94348" y="258731"/>
                </a:lnTo>
                <a:lnTo>
                  <a:pt x="91473" y="258083"/>
                </a:lnTo>
                <a:lnTo>
                  <a:pt x="89557" y="256699"/>
                </a:lnTo>
                <a:lnTo>
                  <a:pt x="88279" y="254824"/>
                </a:lnTo>
                <a:lnTo>
                  <a:pt x="87428" y="252621"/>
                </a:lnTo>
                <a:lnTo>
                  <a:pt x="81678" y="244970"/>
                </a:lnTo>
                <a:lnTo>
                  <a:pt x="81122" y="242242"/>
                </a:lnTo>
                <a:lnTo>
                  <a:pt x="81704" y="239471"/>
                </a:lnTo>
                <a:lnTo>
                  <a:pt x="84930" y="232730"/>
                </a:lnTo>
                <a:lnTo>
                  <a:pt x="92412" y="224554"/>
                </a:lnTo>
                <a:lnTo>
                  <a:pt x="97587" y="219284"/>
                </a:lnTo>
                <a:lnTo>
                  <a:pt x="100300" y="217498"/>
                </a:lnTo>
                <a:lnTo>
                  <a:pt x="108670" y="214032"/>
                </a:lnTo>
                <a:lnTo>
                  <a:pt x="117182" y="208348"/>
                </a:lnTo>
                <a:lnTo>
                  <a:pt x="122883" y="206684"/>
                </a:lnTo>
                <a:lnTo>
                  <a:pt x="126689" y="207193"/>
                </a:lnTo>
                <a:lnTo>
                  <a:pt x="135999" y="210298"/>
                </a:lnTo>
                <a:lnTo>
                  <a:pt x="141148" y="211507"/>
                </a:lnTo>
                <a:lnTo>
                  <a:pt x="146486" y="212314"/>
                </a:lnTo>
                <a:lnTo>
                  <a:pt x="151950" y="212851"/>
                </a:lnTo>
                <a:lnTo>
                  <a:pt x="157497" y="214161"/>
                </a:lnTo>
                <a:lnTo>
                  <a:pt x="163100" y="215988"/>
                </a:lnTo>
                <a:lnTo>
                  <a:pt x="173454" y="220557"/>
                </a:lnTo>
                <a:lnTo>
                  <a:pt x="185590" y="228485"/>
                </a:lnTo>
                <a:lnTo>
                  <a:pt x="195514" y="234049"/>
                </a:lnTo>
                <a:lnTo>
                  <a:pt x="203735" y="239697"/>
                </a:lnTo>
                <a:lnTo>
                  <a:pt x="207260" y="242536"/>
                </a:lnTo>
                <a:lnTo>
                  <a:pt x="211516" y="244429"/>
                </a:lnTo>
                <a:lnTo>
                  <a:pt x="221324" y="246533"/>
                </a:lnTo>
                <a:lnTo>
                  <a:pt x="226607" y="248046"/>
                </a:lnTo>
                <a:lnTo>
                  <a:pt x="232033" y="250008"/>
                </a:lnTo>
                <a:lnTo>
                  <a:pt x="242191" y="254727"/>
                </a:lnTo>
                <a:lnTo>
                  <a:pt x="249880" y="260000"/>
                </a:lnTo>
                <a:lnTo>
                  <a:pt x="256473" y="262978"/>
                </a:lnTo>
                <a:lnTo>
                  <a:pt x="263530" y="265254"/>
                </a:lnTo>
                <a:lnTo>
                  <a:pt x="273017" y="269441"/>
                </a:lnTo>
                <a:lnTo>
                  <a:pt x="281043" y="271936"/>
                </a:lnTo>
                <a:lnTo>
                  <a:pt x="284517" y="272602"/>
                </a:lnTo>
                <a:lnTo>
                  <a:pt x="290917" y="275882"/>
                </a:lnTo>
                <a:lnTo>
                  <a:pt x="293957" y="278090"/>
                </a:lnTo>
                <a:lnTo>
                  <a:pt x="299875" y="280543"/>
                </a:lnTo>
                <a:lnTo>
                  <a:pt x="306884" y="282118"/>
                </a:lnTo>
                <a:lnTo>
                  <a:pt x="317200" y="282391"/>
                </a:lnTo>
                <a:lnTo>
                  <a:pt x="334327" y="282506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SMARTPenAnnotation27"/>
          <p:cNvSpPr/>
          <p:nvPr/>
        </p:nvSpPr>
        <p:spPr>
          <a:xfrm>
            <a:off x="6106477" y="1611630"/>
            <a:ext cx="231458" cy="188596"/>
          </a:xfrm>
          <a:custGeom>
            <a:avLst/>
            <a:gdLst/>
            <a:ahLst/>
            <a:cxnLst/>
            <a:rect l="0" t="0" r="0" b="0"/>
            <a:pathLst>
              <a:path w="231458" h="188596">
                <a:moveTo>
                  <a:pt x="0" y="0"/>
                </a:moveTo>
                <a:lnTo>
                  <a:pt x="8219" y="0"/>
                </a:lnTo>
                <a:lnTo>
                  <a:pt x="14394" y="5891"/>
                </a:lnTo>
                <a:lnTo>
                  <a:pt x="71438" y="62866"/>
                </a:lnTo>
                <a:lnTo>
                  <a:pt x="74296" y="66675"/>
                </a:lnTo>
                <a:lnTo>
                  <a:pt x="77153" y="71120"/>
                </a:lnTo>
                <a:lnTo>
                  <a:pt x="80010" y="75988"/>
                </a:lnTo>
                <a:lnTo>
                  <a:pt x="83821" y="80186"/>
                </a:lnTo>
                <a:lnTo>
                  <a:pt x="88265" y="83937"/>
                </a:lnTo>
                <a:lnTo>
                  <a:pt x="93134" y="87391"/>
                </a:lnTo>
                <a:lnTo>
                  <a:pt x="97332" y="90645"/>
                </a:lnTo>
                <a:lnTo>
                  <a:pt x="101083" y="93768"/>
                </a:lnTo>
                <a:lnTo>
                  <a:pt x="104536" y="96802"/>
                </a:lnTo>
                <a:lnTo>
                  <a:pt x="108743" y="99777"/>
                </a:lnTo>
                <a:lnTo>
                  <a:pt x="113453" y="102713"/>
                </a:lnTo>
                <a:lnTo>
                  <a:pt x="118498" y="105622"/>
                </a:lnTo>
                <a:lnTo>
                  <a:pt x="123766" y="109467"/>
                </a:lnTo>
                <a:lnTo>
                  <a:pt x="129183" y="113935"/>
                </a:lnTo>
                <a:lnTo>
                  <a:pt x="134700" y="118819"/>
                </a:lnTo>
                <a:lnTo>
                  <a:pt x="140283" y="123028"/>
                </a:lnTo>
                <a:lnTo>
                  <a:pt x="145909" y="126786"/>
                </a:lnTo>
                <a:lnTo>
                  <a:pt x="151565" y="130244"/>
                </a:lnTo>
                <a:lnTo>
                  <a:pt x="156289" y="133502"/>
                </a:lnTo>
                <a:lnTo>
                  <a:pt x="160390" y="136626"/>
                </a:lnTo>
                <a:lnTo>
                  <a:pt x="164077" y="139661"/>
                </a:lnTo>
                <a:lnTo>
                  <a:pt x="167487" y="142637"/>
                </a:lnTo>
                <a:lnTo>
                  <a:pt x="173816" y="148484"/>
                </a:lnTo>
                <a:lnTo>
                  <a:pt x="182734" y="157131"/>
                </a:lnTo>
                <a:lnTo>
                  <a:pt x="200012" y="174304"/>
                </a:lnTo>
                <a:lnTo>
                  <a:pt x="202874" y="176210"/>
                </a:lnTo>
                <a:lnTo>
                  <a:pt x="208594" y="178328"/>
                </a:lnTo>
                <a:lnTo>
                  <a:pt x="214311" y="181809"/>
                </a:lnTo>
                <a:lnTo>
                  <a:pt x="221191" y="187254"/>
                </a:lnTo>
                <a:lnTo>
                  <a:pt x="224672" y="187999"/>
                </a:lnTo>
                <a:lnTo>
                  <a:pt x="231457" y="18859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SMARTPenAnnotation28"/>
          <p:cNvSpPr/>
          <p:nvPr/>
        </p:nvSpPr>
        <p:spPr>
          <a:xfrm>
            <a:off x="6166484" y="1585912"/>
            <a:ext cx="180024" cy="197061"/>
          </a:xfrm>
          <a:custGeom>
            <a:avLst/>
            <a:gdLst/>
            <a:ahLst/>
            <a:cxnLst/>
            <a:rect l="0" t="0" r="0" b="0"/>
            <a:pathLst>
              <a:path w="180024" h="197061">
                <a:moveTo>
                  <a:pt x="180023" y="0"/>
                </a:moveTo>
                <a:lnTo>
                  <a:pt x="175473" y="0"/>
                </a:lnTo>
                <a:lnTo>
                  <a:pt x="174132" y="953"/>
                </a:lnTo>
                <a:lnTo>
                  <a:pt x="173238" y="2540"/>
                </a:lnTo>
                <a:lnTo>
                  <a:pt x="172642" y="4551"/>
                </a:lnTo>
                <a:lnTo>
                  <a:pt x="169440" y="9325"/>
                </a:lnTo>
                <a:lnTo>
                  <a:pt x="167253" y="11932"/>
                </a:lnTo>
                <a:lnTo>
                  <a:pt x="165794" y="14622"/>
                </a:lnTo>
                <a:lnTo>
                  <a:pt x="164174" y="20151"/>
                </a:lnTo>
                <a:lnTo>
                  <a:pt x="160914" y="25784"/>
                </a:lnTo>
                <a:lnTo>
                  <a:pt x="156290" y="31462"/>
                </a:lnTo>
                <a:lnTo>
                  <a:pt x="151060" y="37161"/>
                </a:lnTo>
                <a:lnTo>
                  <a:pt x="130325" y="58222"/>
                </a:lnTo>
                <a:lnTo>
                  <a:pt x="96756" y="91837"/>
                </a:lnTo>
                <a:lnTo>
                  <a:pt x="92127" y="97420"/>
                </a:lnTo>
                <a:lnTo>
                  <a:pt x="88088" y="103047"/>
                </a:lnTo>
                <a:lnTo>
                  <a:pt x="84443" y="108703"/>
                </a:lnTo>
                <a:lnTo>
                  <a:pt x="80108" y="114379"/>
                </a:lnTo>
                <a:lnTo>
                  <a:pt x="75313" y="120067"/>
                </a:lnTo>
                <a:lnTo>
                  <a:pt x="70212" y="125765"/>
                </a:lnTo>
                <a:lnTo>
                  <a:pt x="64905" y="130516"/>
                </a:lnTo>
                <a:lnTo>
                  <a:pt x="59463" y="134636"/>
                </a:lnTo>
                <a:lnTo>
                  <a:pt x="53930" y="138335"/>
                </a:lnTo>
                <a:lnTo>
                  <a:pt x="49288" y="141753"/>
                </a:lnTo>
                <a:lnTo>
                  <a:pt x="45242" y="144985"/>
                </a:lnTo>
                <a:lnTo>
                  <a:pt x="41591" y="148091"/>
                </a:lnTo>
                <a:lnTo>
                  <a:pt x="38205" y="151115"/>
                </a:lnTo>
                <a:lnTo>
                  <a:pt x="31903" y="157015"/>
                </a:lnTo>
                <a:lnTo>
                  <a:pt x="28889" y="160874"/>
                </a:lnTo>
                <a:lnTo>
                  <a:pt x="25927" y="165352"/>
                </a:lnTo>
                <a:lnTo>
                  <a:pt x="23000" y="170242"/>
                </a:lnTo>
                <a:lnTo>
                  <a:pt x="20096" y="173502"/>
                </a:lnTo>
                <a:lnTo>
                  <a:pt x="17207" y="175676"/>
                </a:lnTo>
                <a:lnTo>
                  <a:pt x="14330" y="177125"/>
                </a:lnTo>
                <a:lnTo>
                  <a:pt x="11458" y="179043"/>
                </a:lnTo>
                <a:lnTo>
                  <a:pt x="8591" y="181275"/>
                </a:lnTo>
                <a:lnTo>
                  <a:pt x="503" y="188167"/>
                </a:lnTo>
                <a:lnTo>
                  <a:pt x="150" y="193019"/>
                </a:lnTo>
                <a:lnTo>
                  <a:pt x="5" y="197060"/>
                </a:lnTo>
                <a:lnTo>
                  <a:pt x="0" y="18859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SMARTPenAnnotation29"/>
          <p:cNvSpPr/>
          <p:nvPr/>
        </p:nvSpPr>
        <p:spPr>
          <a:xfrm>
            <a:off x="6526530" y="1654492"/>
            <a:ext cx="145733" cy="17146"/>
          </a:xfrm>
          <a:custGeom>
            <a:avLst/>
            <a:gdLst/>
            <a:ahLst/>
            <a:cxnLst/>
            <a:rect l="0" t="0" r="0" b="0"/>
            <a:pathLst>
              <a:path w="145733" h="17146">
                <a:moveTo>
                  <a:pt x="0" y="0"/>
                </a:moveTo>
                <a:lnTo>
                  <a:pt x="35999" y="0"/>
                </a:lnTo>
                <a:lnTo>
                  <a:pt x="40192" y="953"/>
                </a:lnTo>
                <a:lnTo>
                  <a:pt x="44892" y="2540"/>
                </a:lnTo>
                <a:lnTo>
                  <a:pt x="49930" y="4551"/>
                </a:lnTo>
                <a:lnTo>
                  <a:pt x="54241" y="5891"/>
                </a:lnTo>
                <a:lnTo>
                  <a:pt x="58068" y="6785"/>
                </a:lnTo>
                <a:lnTo>
                  <a:pt x="61573" y="7381"/>
                </a:lnTo>
                <a:lnTo>
                  <a:pt x="64860" y="7778"/>
                </a:lnTo>
                <a:lnTo>
                  <a:pt x="68005" y="8043"/>
                </a:lnTo>
                <a:lnTo>
                  <a:pt x="71054" y="8220"/>
                </a:lnTo>
                <a:lnTo>
                  <a:pt x="79521" y="8416"/>
                </a:lnTo>
                <a:lnTo>
                  <a:pt x="95930" y="8541"/>
                </a:lnTo>
                <a:lnTo>
                  <a:pt x="99195" y="9504"/>
                </a:lnTo>
                <a:lnTo>
                  <a:pt x="102325" y="11099"/>
                </a:lnTo>
                <a:lnTo>
                  <a:pt x="105364" y="13114"/>
                </a:lnTo>
                <a:lnTo>
                  <a:pt x="109295" y="14458"/>
                </a:lnTo>
                <a:lnTo>
                  <a:pt x="113821" y="15353"/>
                </a:lnTo>
                <a:lnTo>
                  <a:pt x="125670" y="16791"/>
                </a:lnTo>
                <a:lnTo>
                  <a:pt x="129831" y="16988"/>
                </a:lnTo>
                <a:lnTo>
                  <a:pt x="135712" y="17114"/>
                </a:lnTo>
                <a:lnTo>
                  <a:pt x="145732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MARTPenAnnotation30"/>
          <p:cNvSpPr/>
          <p:nvPr/>
        </p:nvSpPr>
        <p:spPr>
          <a:xfrm>
            <a:off x="6800860" y="1517332"/>
            <a:ext cx="240021" cy="137161"/>
          </a:xfrm>
          <a:custGeom>
            <a:avLst/>
            <a:gdLst/>
            <a:ahLst/>
            <a:cxnLst/>
            <a:rect l="0" t="0" r="0" b="0"/>
            <a:pathLst>
              <a:path w="240021" h="137161">
                <a:moveTo>
                  <a:pt x="8562" y="0"/>
                </a:moveTo>
                <a:lnTo>
                  <a:pt x="15943" y="0"/>
                </a:lnTo>
                <a:lnTo>
                  <a:pt x="16340" y="953"/>
                </a:lnTo>
                <a:lnTo>
                  <a:pt x="16781" y="4551"/>
                </a:lnTo>
                <a:lnTo>
                  <a:pt x="17852" y="6844"/>
                </a:lnTo>
                <a:lnTo>
                  <a:pt x="19518" y="9325"/>
                </a:lnTo>
                <a:lnTo>
                  <a:pt x="21581" y="11932"/>
                </a:lnTo>
                <a:lnTo>
                  <a:pt x="22956" y="14622"/>
                </a:lnTo>
                <a:lnTo>
                  <a:pt x="23873" y="17368"/>
                </a:lnTo>
                <a:lnTo>
                  <a:pt x="24485" y="20151"/>
                </a:lnTo>
                <a:lnTo>
                  <a:pt x="24892" y="23912"/>
                </a:lnTo>
                <a:lnTo>
                  <a:pt x="25164" y="28324"/>
                </a:lnTo>
                <a:lnTo>
                  <a:pt x="25465" y="37353"/>
                </a:lnTo>
                <a:lnTo>
                  <a:pt x="25600" y="44542"/>
                </a:lnTo>
                <a:lnTo>
                  <a:pt x="24683" y="46839"/>
                </a:lnTo>
                <a:lnTo>
                  <a:pt x="23120" y="48371"/>
                </a:lnTo>
                <a:lnTo>
                  <a:pt x="21125" y="49393"/>
                </a:lnTo>
                <a:lnTo>
                  <a:pt x="19794" y="51978"/>
                </a:lnTo>
                <a:lnTo>
                  <a:pt x="18908" y="55607"/>
                </a:lnTo>
                <a:lnTo>
                  <a:pt x="18317" y="59931"/>
                </a:lnTo>
                <a:lnTo>
                  <a:pt x="17923" y="63767"/>
                </a:lnTo>
                <a:lnTo>
                  <a:pt x="17660" y="67276"/>
                </a:lnTo>
                <a:lnTo>
                  <a:pt x="17485" y="70568"/>
                </a:lnTo>
                <a:lnTo>
                  <a:pt x="16416" y="73716"/>
                </a:lnTo>
                <a:lnTo>
                  <a:pt x="14750" y="76766"/>
                </a:lnTo>
                <a:lnTo>
                  <a:pt x="12688" y="79753"/>
                </a:lnTo>
                <a:lnTo>
                  <a:pt x="11313" y="82696"/>
                </a:lnTo>
                <a:lnTo>
                  <a:pt x="10396" y="85611"/>
                </a:lnTo>
                <a:lnTo>
                  <a:pt x="9785" y="88506"/>
                </a:lnTo>
                <a:lnTo>
                  <a:pt x="8425" y="91389"/>
                </a:lnTo>
                <a:lnTo>
                  <a:pt x="6565" y="94264"/>
                </a:lnTo>
                <a:lnTo>
                  <a:pt x="4374" y="97133"/>
                </a:lnTo>
                <a:lnTo>
                  <a:pt x="2913" y="99998"/>
                </a:lnTo>
                <a:lnTo>
                  <a:pt x="1938" y="102860"/>
                </a:lnTo>
                <a:lnTo>
                  <a:pt x="375" y="109747"/>
                </a:lnTo>
                <a:lnTo>
                  <a:pt x="161" y="113229"/>
                </a:lnTo>
                <a:lnTo>
                  <a:pt x="24" y="118675"/>
                </a:lnTo>
                <a:lnTo>
                  <a:pt x="0" y="124169"/>
                </a:lnTo>
                <a:lnTo>
                  <a:pt x="948" y="125642"/>
                </a:lnTo>
                <a:lnTo>
                  <a:pt x="2534" y="126624"/>
                </a:lnTo>
                <a:lnTo>
                  <a:pt x="4543" y="127278"/>
                </a:lnTo>
                <a:lnTo>
                  <a:pt x="5883" y="128667"/>
                </a:lnTo>
                <a:lnTo>
                  <a:pt x="6776" y="130546"/>
                </a:lnTo>
                <a:lnTo>
                  <a:pt x="7372" y="132751"/>
                </a:lnTo>
                <a:lnTo>
                  <a:pt x="9673" y="134220"/>
                </a:lnTo>
                <a:lnTo>
                  <a:pt x="13113" y="135200"/>
                </a:lnTo>
                <a:lnTo>
                  <a:pt x="17311" y="135854"/>
                </a:lnTo>
                <a:lnTo>
                  <a:pt x="24516" y="136579"/>
                </a:lnTo>
                <a:lnTo>
                  <a:pt x="31845" y="136902"/>
                </a:lnTo>
                <a:lnTo>
                  <a:pt x="52073" y="137109"/>
                </a:lnTo>
                <a:lnTo>
                  <a:pt x="240020" y="13716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SMARTPenAnnotation31"/>
          <p:cNvSpPr/>
          <p:nvPr/>
        </p:nvSpPr>
        <p:spPr>
          <a:xfrm>
            <a:off x="6955185" y="1491615"/>
            <a:ext cx="17116" cy="274321"/>
          </a:xfrm>
          <a:custGeom>
            <a:avLst/>
            <a:gdLst/>
            <a:ahLst/>
            <a:cxnLst/>
            <a:rect l="0" t="0" r="0" b="0"/>
            <a:pathLst>
              <a:path w="17116" h="274321">
                <a:moveTo>
                  <a:pt x="17115" y="0"/>
                </a:moveTo>
                <a:lnTo>
                  <a:pt x="12564" y="0"/>
                </a:lnTo>
                <a:lnTo>
                  <a:pt x="11223" y="952"/>
                </a:lnTo>
                <a:lnTo>
                  <a:pt x="10330" y="2540"/>
                </a:lnTo>
                <a:lnTo>
                  <a:pt x="8647" y="8219"/>
                </a:lnTo>
                <a:lnTo>
                  <a:pt x="8563" y="16299"/>
                </a:lnTo>
                <a:lnTo>
                  <a:pt x="8551" y="25024"/>
                </a:lnTo>
                <a:lnTo>
                  <a:pt x="7596" y="29065"/>
                </a:lnTo>
                <a:lnTo>
                  <a:pt x="6007" y="32711"/>
                </a:lnTo>
                <a:lnTo>
                  <a:pt x="3994" y="36095"/>
                </a:lnTo>
                <a:lnTo>
                  <a:pt x="2653" y="40256"/>
                </a:lnTo>
                <a:lnTo>
                  <a:pt x="1758" y="44934"/>
                </a:lnTo>
                <a:lnTo>
                  <a:pt x="1162" y="49959"/>
                </a:lnTo>
                <a:lnTo>
                  <a:pt x="765" y="55213"/>
                </a:lnTo>
                <a:lnTo>
                  <a:pt x="499" y="60621"/>
                </a:lnTo>
                <a:lnTo>
                  <a:pt x="205" y="71710"/>
                </a:lnTo>
                <a:lnTo>
                  <a:pt x="0" y="100048"/>
                </a:lnTo>
                <a:lnTo>
                  <a:pt x="943" y="105751"/>
                </a:lnTo>
                <a:lnTo>
                  <a:pt x="2523" y="111458"/>
                </a:lnTo>
                <a:lnTo>
                  <a:pt x="4530" y="117168"/>
                </a:lnTo>
                <a:lnTo>
                  <a:pt x="5867" y="122879"/>
                </a:lnTo>
                <a:lnTo>
                  <a:pt x="6759" y="128592"/>
                </a:lnTo>
                <a:lnTo>
                  <a:pt x="7353" y="134305"/>
                </a:lnTo>
                <a:lnTo>
                  <a:pt x="7749" y="139067"/>
                </a:lnTo>
                <a:lnTo>
                  <a:pt x="8190" y="146897"/>
                </a:lnTo>
                <a:lnTo>
                  <a:pt x="8386" y="156092"/>
                </a:lnTo>
                <a:lnTo>
                  <a:pt x="8542" y="27432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SMARTPenAnnotation32"/>
          <p:cNvSpPr/>
          <p:nvPr/>
        </p:nvSpPr>
        <p:spPr>
          <a:xfrm>
            <a:off x="7075169" y="1594885"/>
            <a:ext cx="222846" cy="393528"/>
          </a:xfrm>
          <a:custGeom>
            <a:avLst/>
            <a:gdLst/>
            <a:ahLst/>
            <a:cxnLst/>
            <a:rect l="0" t="0" r="0" b="0"/>
            <a:pathLst>
              <a:path w="222846" h="393528">
                <a:moveTo>
                  <a:pt x="8573" y="33890"/>
                </a:moveTo>
                <a:lnTo>
                  <a:pt x="8573" y="38440"/>
                </a:lnTo>
                <a:lnTo>
                  <a:pt x="9526" y="40733"/>
                </a:lnTo>
                <a:lnTo>
                  <a:pt x="14464" y="48511"/>
                </a:lnTo>
                <a:lnTo>
                  <a:pt x="15954" y="54041"/>
                </a:lnTo>
                <a:lnTo>
                  <a:pt x="17863" y="66304"/>
                </a:lnTo>
                <a:lnTo>
                  <a:pt x="21592" y="75601"/>
                </a:lnTo>
                <a:lnTo>
                  <a:pt x="24496" y="86994"/>
                </a:lnTo>
                <a:lnTo>
                  <a:pt x="27715" y="93369"/>
                </a:lnTo>
                <a:lnTo>
                  <a:pt x="29907" y="96403"/>
                </a:lnTo>
                <a:lnTo>
                  <a:pt x="32342" y="104853"/>
                </a:lnTo>
                <a:lnTo>
                  <a:pt x="32992" y="109774"/>
                </a:lnTo>
                <a:lnTo>
                  <a:pt x="36254" y="117781"/>
                </a:lnTo>
                <a:lnTo>
                  <a:pt x="40878" y="124515"/>
                </a:lnTo>
                <a:lnTo>
                  <a:pt x="46108" y="130682"/>
                </a:lnTo>
                <a:lnTo>
                  <a:pt x="51608" y="136599"/>
                </a:lnTo>
                <a:lnTo>
                  <a:pt x="62900" y="148158"/>
                </a:lnTo>
                <a:lnTo>
                  <a:pt x="65746" y="150073"/>
                </a:lnTo>
                <a:lnTo>
                  <a:pt x="71448" y="152202"/>
                </a:lnTo>
                <a:lnTo>
                  <a:pt x="77157" y="155688"/>
                </a:lnTo>
                <a:lnTo>
                  <a:pt x="80013" y="157951"/>
                </a:lnTo>
                <a:lnTo>
                  <a:pt x="83822" y="159460"/>
                </a:lnTo>
                <a:lnTo>
                  <a:pt x="88267" y="160465"/>
                </a:lnTo>
                <a:lnTo>
                  <a:pt x="93135" y="161136"/>
                </a:lnTo>
                <a:lnTo>
                  <a:pt x="97333" y="161583"/>
                </a:lnTo>
                <a:lnTo>
                  <a:pt x="101084" y="161881"/>
                </a:lnTo>
                <a:lnTo>
                  <a:pt x="104537" y="162080"/>
                </a:lnTo>
                <a:lnTo>
                  <a:pt x="107791" y="161260"/>
                </a:lnTo>
                <a:lnTo>
                  <a:pt x="113947" y="157808"/>
                </a:lnTo>
                <a:lnTo>
                  <a:pt x="117875" y="156507"/>
                </a:lnTo>
                <a:lnTo>
                  <a:pt x="122399" y="155640"/>
                </a:lnTo>
                <a:lnTo>
                  <a:pt x="127320" y="155061"/>
                </a:lnTo>
                <a:lnTo>
                  <a:pt x="131552" y="153723"/>
                </a:lnTo>
                <a:lnTo>
                  <a:pt x="135327" y="151879"/>
                </a:lnTo>
                <a:lnTo>
                  <a:pt x="142061" y="147289"/>
                </a:lnTo>
                <a:lnTo>
                  <a:pt x="148228" y="142074"/>
                </a:lnTo>
                <a:lnTo>
                  <a:pt x="154145" y="134042"/>
                </a:lnTo>
                <a:lnTo>
                  <a:pt x="159949" y="125074"/>
                </a:lnTo>
                <a:lnTo>
                  <a:pt x="165704" y="117913"/>
                </a:lnTo>
                <a:lnTo>
                  <a:pt x="171436" y="111556"/>
                </a:lnTo>
                <a:lnTo>
                  <a:pt x="177159" y="104603"/>
                </a:lnTo>
                <a:lnTo>
                  <a:pt x="182878" y="95163"/>
                </a:lnTo>
                <a:lnTo>
                  <a:pt x="186055" y="87157"/>
                </a:lnTo>
                <a:lnTo>
                  <a:pt x="187465" y="79471"/>
                </a:lnTo>
                <a:lnTo>
                  <a:pt x="188093" y="69706"/>
                </a:lnTo>
                <a:lnTo>
                  <a:pt x="188447" y="58048"/>
                </a:lnTo>
                <a:lnTo>
                  <a:pt x="188587" y="30932"/>
                </a:lnTo>
                <a:lnTo>
                  <a:pt x="188596" y="0"/>
                </a:lnTo>
                <a:lnTo>
                  <a:pt x="188596" y="74390"/>
                </a:lnTo>
                <a:lnTo>
                  <a:pt x="189548" y="78988"/>
                </a:lnTo>
                <a:lnTo>
                  <a:pt x="194487" y="90961"/>
                </a:lnTo>
                <a:lnTo>
                  <a:pt x="195977" y="100847"/>
                </a:lnTo>
                <a:lnTo>
                  <a:pt x="199179" y="111591"/>
                </a:lnTo>
                <a:lnTo>
                  <a:pt x="202824" y="122716"/>
                </a:lnTo>
                <a:lnTo>
                  <a:pt x="204444" y="134011"/>
                </a:lnTo>
                <a:lnTo>
                  <a:pt x="205829" y="140642"/>
                </a:lnTo>
                <a:lnTo>
                  <a:pt x="207705" y="147920"/>
                </a:lnTo>
                <a:lnTo>
                  <a:pt x="209907" y="155630"/>
                </a:lnTo>
                <a:lnTo>
                  <a:pt x="212328" y="162675"/>
                </a:lnTo>
                <a:lnTo>
                  <a:pt x="214895" y="169276"/>
                </a:lnTo>
                <a:lnTo>
                  <a:pt x="217558" y="175582"/>
                </a:lnTo>
                <a:lnTo>
                  <a:pt x="220518" y="187669"/>
                </a:lnTo>
                <a:lnTo>
                  <a:pt x="221308" y="193559"/>
                </a:lnTo>
                <a:lnTo>
                  <a:pt x="221833" y="200343"/>
                </a:lnTo>
                <a:lnTo>
                  <a:pt x="222184" y="207724"/>
                </a:lnTo>
                <a:lnTo>
                  <a:pt x="222573" y="222592"/>
                </a:lnTo>
                <a:lnTo>
                  <a:pt x="222845" y="253555"/>
                </a:lnTo>
                <a:lnTo>
                  <a:pt x="220328" y="265186"/>
                </a:lnTo>
                <a:lnTo>
                  <a:pt x="216034" y="276705"/>
                </a:lnTo>
                <a:lnTo>
                  <a:pt x="210950" y="288175"/>
                </a:lnTo>
                <a:lnTo>
                  <a:pt x="202734" y="305343"/>
                </a:lnTo>
                <a:lnTo>
                  <a:pt x="198973" y="311061"/>
                </a:lnTo>
                <a:lnTo>
                  <a:pt x="194562" y="316778"/>
                </a:lnTo>
                <a:lnTo>
                  <a:pt x="189716" y="322494"/>
                </a:lnTo>
                <a:lnTo>
                  <a:pt x="184580" y="328210"/>
                </a:lnTo>
                <a:lnTo>
                  <a:pt x="173793" y="339641"/>
                </a:lnTo>
                <a:lnTo>
                  <a:pt x="167298" y="344404"/>
                </a:lnTo>
                <a:lnTo>
                  <a:pt x="160110" y="348532"/>
                </a:lnTo>
                <a:lnTo>
                  <a:pt x="152460" y="352236"/>
                </a:lnTo>
                <a:lnTo>
                  <a:pt x="145455" y="356610"/>
                </a:lnTo>
                <a:lnTo>
                  <a:pt x="138880" y="361432"/>
                </a:lnTo>
                <a:lnTo>
                  <a:pt x="132592" y="366551"/>
                </a:lnTo>
                <a:lnTo>
                  <a:pt x="125542" y="370916"/>
                </a:lnTo>
                <a:lnTo>
                  <a:pt x="117985" y="374779"/>
                </a:lnTo>
                <a:lnTo>
                  <a:pt x="110090" y="378307"/>
                </a:lnTo>
                <a:lnTo>
                  <a:pt x="102921" y="380658"/>
                </a:lnTo>
                <a:lnTo>
                  <a:pt x="96236" y="382226"/>
                </a:lnTo>
                <a:lnTo>
                  <a:pt x="89875" y="383272"/>
                </a:lnTo>
                <a:lnTo>
                  <a:pt x="84682" y="384921"/>
                </a:lnTo>
                <a:lnTo>
                  <a:pt x="80267" y="386973"/>
                </a:lnTo>
                <a:lnTo>
                  <a:pt x="76371" y="389293"/>
                </a:lnTo>
                <a:lnTo>
                  <a:pt x="71869" y="390840"/>
                </a:lnTo>
                <a:lnTo>
                  <a:pt x="66964" y="391872"/>
                </a:lnTo>
                <a:lnTo>
                  <a:pt x="61787" y="392559"/>
                </a:lnTo>
                <a:lnTo>
                  <a:pt x="56432" y="393018"/>
                </a:lnTo>
                <a:lnTo>
                  <a:pt x="50956" y="393323"/>
                </a:lnTo>
                <a:lnTo>
                  <a:pt x="45401" y="393527"/>
                </a:lnTo>
                <a:lnTo>
                  <a:pt x="40745" y="392710"/>
                </a:lnTo>
                <a:lnTo>
                  <a:pt x="36689" y="391213"/>
                </a:lnTo>
                <a:lnTo>
                  <a:pt x="33032" y="389263"/>
                </a:lnTo>
                <a:lnTo>
                  <a:pt x="26429" y="387096"/>
                </a:lnTo>
                <a:lnTo>
                  <a:pt x="23334" y="386518"/>
                </a:lnTo>
                <a:lnTo>
                  <a:pt x="17356" y="383336"/>
                </a:lnTo>
                <a:lnTo>
                  <a:pt x="11524" y="378747"/>
                </a:lnTo>
                <a:lnTo>
                  <a:pt x="5757" y="373532"/>
                </a:lnTo>
                <a:lnTo>
                  <a:pt x="3839" y="370808"/>
                </a:lnTo>
                <a:lnTo>
                  <a:pt x="1707" y="365241"/>
                </a:lnTo>
                <a:lnTo>
                  <a:pt x="337" y="353906"/>
                </a:lnTo>
                <a:lnTo>
                  <a:pt x="0" y="34250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SMARTPenAnnotation33"/>
          <p:cNvSpPr/>
          <p:nvPr/>
        </p:nvSpPr>
        <p:spPr>
          <a:xfrm>
            <a:off x="7520940" y="1594485"/>
            <a:ext cx="162878" cy="8573"/>
          </a:xfrm>
          <a:custGeom>
            <a:avLst/>
            <a:gdLst/>
            <a:ahLst/>
            <a:cxnLst/>
            <a:rect l="0" t="0" r="0" b="0"/>
            <a:pathLst>
              <a:path w="162878" h="8573">
                <a:moveTo>
                  <a:pt x="0" y="0"/>
                </a:moveTo>
                <a:lnTo>
                  <a:pt x="91558" y="0"/>
                </a:lnTo>
                <a:lnTo>
                  <a:pt x="97233" y="952"/>
                </a:lnTo>
                <a:lnTo>
                  <a:pt x="102922" y="2540"/>
                </a:lnTo>
                <a:lnTo>
                  <a:pt x="108619" y="4550"/>
                </a:lnTo>
                <a:lnTo>
                  <a:pt x="113370" y="5891"/>
                </a:lnTo>
                <a:lnTo>
                  <a:pt x="117490" y="6785"/>
                </a:lnTo>
                <a:lnTo>
                  <a:pt x="121189" y="7380"/>
                </a:lnTo>
                <a:lnTo>
                  <a:pt x="124608" y="7778"/>
                </a:lnTo>
                <a:lnTo>
                  <a:pt x="127839" y="8042"/>
                </a:lnTo>
                <a:lnTo>
                  <a:pt x="130946" y="8219"/>
                </a:lnTo>
                <a:lnTo>
                  <a:pt x="136939" y="8415"/>
                </a:lnTo>
                <a:lnTo>
                  <a:pt x="148546" y="8541"/>
                </a:lnTo>
                <a:lnTo>
                  <a:pt x="162877" y="85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MARTPenAnnotation34"/>
          <p:cNvSpPr/>
          <p:nvPr/>
        </p:nvSpPr>
        <p:spPr>
          <a:xfrm>
            <a:off x="7503794" y="1705927"/>
            <a:ext cx="197169" cy="8574"/>
          </a:xfrm>
          <a:custGeom>
            <a:avLst/>
            <a:gdLst/>
            <a:ahLst/>
            <a:cxnLst/>
            <a:rect l="0" t="0" r="0" b="0"/>
            <a:pathLst>
              <a:path w="197169" h="8574">
                <a:moveTo>
                  <a:pt x="0" y="0"/>
                </a:moveTo>
                <a:lnTo>
                  <a:pt x="137559" y="0"/>
                </a:lnTo>
                <a:lnTo>
                  <a:pt x="145046" y="953"/>
                </a:lnTo>
                <a:lnTo>
                  <a:pt x="151943" y="2540"/>
                </a:lnTo>
                <a:lnTo>
                  <a:pt x="158446" y="4551"/>
                </a:lnTo>
                <a:lnTo>
                  <a:pt x="163733" y="5891"/>
                </a:lnTo>
                <a:lnTo>
                  <a:pt x="168211" y="6785"/>
                </a:lnTo>
                <a:lnTo>
                  <a:pt x="172148" y="7381"/>
                </a:lnTo>
                <a:lnTo>
                  <a:pt x="176678" y="7778"/>
                </a:lnTo>
                <a:lnTo>
                  <a:pt x="181603" y="8043"/>
                </a:lnTo>
                <a:lnTo>
                  <a:pt x="197168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SMARTPenAnnotation35"/>
          <p:cNvSpPr/>
          <p:nvPr/>
        </p:nvSpPr>
        <p:spPr>
          <a:xfrm>
            <a:off x="7838122" y="1620202"/>
            <a:ext cx="197169" cy="8574"/>
          </a:xfrm>
          <a:custGeom>
            <a:avLst/>
            <a:gdLst/>
            <a:ahLst/>
            <a:cxnLst/>
            <a:rect l="0" t="0" r="0" b="0"/>
            <a:pathLst>
              <a:path w="197169" h="8574">
                <a:moveTo>
                  <a:pt x="0" y="0"/>
                </a:moveTo>
                <a:lnTo>
                  <a:pt x="7381" y="7381"/>
                </a:lnTo>
                <a:lnTo>
                  <a:pt x="8731" y="7778"/>
                </a:lnTo>
                <a:lnTo>
                  <a:pt x="10583" y="8043"/>
                </a:lnTo>
                <a:lnTo>
                  <a:pt x="12771" y="8219"/>
                </a:lnTo>
                <a:lnTo>
                  <a:pt x="17741" y="8416"/>
                </a:lnTo>
                <a:lnTo>
                  <a:pt x="25620" y="8552"/>
                </a:lnTo>
                <a:lnTo>
                  <a:pt x="70255" y="8573"/>
                </a:lnTo>
                <a:lnTo>
                  <a:pt x="74460" y="7620"/>
                </a:lnTo>
                <a:lnTo>
                  <a:pt x="79167" y="6033"/>
                </a:lnTo>
                <a:lnTo>
                  <a:pt x="84211" y="4022"/>
                </a:lnTo>
                <a:lnTo>
                  <a:pt x="88525" y="2681"/>
                </a:lnTo>
                <a:lnTo>
                  <a:pt x="92354" y="1787"/>
                </a:lnTo>
                <a:lnTo>
                  <a:pt x="95860" y="1192"/>
                </a:lnTo>
                <a:lnTo>
                  <a:pt x="99149" y="794"/>
                </a:lnTo>
                <a:lnTo>
                  <a:pt x="102294" y="530"/>
                </a:lnTo>
                <a:lnTo>
                  <a:pt x="105344" y="353"/>
                </a:lnTo>
                <a:lnTo>
                  <a:pt x="111272" y="157"/>
                </a:lnTo>
                <a:lnTo>
                  <a:pt x="122505" y="47"/>
                </a:lnTo>
                <a:lnTo>
                  <a:pt x="170107" y="0"/>
                </a:lnTo>
                <a:lnTo>
                  <a:pt x="171507" y="953"/>
                </a:lnTo>
                <a:lnTo>
                  <a:pt x="173393" y="2540"/>
                </a:lnTo>
                <a:lnTo>
                  <a:pt x="179635" y="8219"/>
                </a:lnTo>
                <a:lnTo>
                  <a:pt x="184458" y="8468"/>
                </a:lnTo>
                <a:lnTo>
                  <a:pt x="189305" y="8566"/>
                </a:lnTo>
                <a:lnTo>
                  <a:pt x="197168" y="857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SMARTPenAnnotation36"/>
          <p:cNvSpPr/>
          <p:nvPr/>
        </p:nvSpPr>
        <p:spPr>
          <a:xfrm>
            <a:off x="8078152" y="1474500"/>
            <a:ext cx="265321" cy="282863"/>
          </a:xfrm>
          <a:custGeom>
            <a:avLst/>
            <a:gdLst/>
            <a:ahLst/>
            <a:cxnLst/>
            <a:rect l="0" t="0" r="0" b="0"/>
            <a:pathLst>
              <a:path w="265321" h="282863">
                <a:moveTo>
                  <a:pt x="60007" y="8542"/>
                </a:moveTo>
                <a:lnTo>
                  <a:pt x="71939" y="8542"/>
                </a:lnTo>
                <a:lnTo>
                  <a:pt x="74630" y="7589"/>
                </a:lnTo>
                <a:lnTo>
                  <a:pt x="80159" y="3991"/>
                </a:lnTo>
                <a:lnTo>
                  <a:pt x="88332" y="1757"/>
                </a:lnTo>
                <a:lnTo>
                  <a:pt x="93178" y="1161"/>
                </a:lnTo>
                <a:lnTo>
                  <a:pt x="98314" y="764"/>
                </a:lnTo>
                <a:lnTo>
                  <a:pt x="103643" y="499"/>
                </a:lnTo>
                <a:lnTo>
                  <a:pt x="114644" y="205"/>
                </a:lnTo>
                <a:lnTo>
                  <a:pt x="138370" y="0"/>
                </a:lnTo>
                <a:lnTo>
                  <a:pt x="142729" y="943"/>
                </a:lnTo>
                <a:lnTo>
                  <a:pt x="147540" y="2523"/>
                </a:lnTo>
                <a:lnTo>
                  <a:pt x="152653" y="4530"/>
                </a:lnTo>
                <a:lnTo>
                  <a:pt x="157966" y="5867"/>
                </a:lnTo>
                <a:lnTo>
                  <a:pt x="163413" y="6759"/>
                </a:lnTo>
                <a:lnTo>
                  <a:pt x="168950" y="7353"/>
                </a:lnTo>
                <a:lnTo>
                  <a:pt x="173593" y="7749"/>
                </a:lnTo>
                <a:lnTo>
                  <a:pt x="181293" y="8190"/>
                </a:lnTo>
                <a:lnTo>
                  <a:pt x="184680" y="9260"/>
                </a:lnTo>
                <a:lnTo>
                  <a:pt x="190983" y="12989"/>
                </a:lnTo>
                <a:lnTo>
                  <a:pt x="196958" y="17821"/>
                </a:lnTo>
                <a:lnTo>
                  <a:pt x="202790" y="23143"/>
                </a:lnTo>
                <a:lnTo>
                  <a:pt x="208556" y="28684"/>
                </a:lnTo>
                <a:lnTo>
                  <a:pt x="210475" y="31495"/>
                </a:lnTo>
                <a:lnTo>
                  <a:pt x="212607" y="37158"/>
                </a:lnTo>
                <a:lnTo>
                  <a:pt x="213807" y="45702"/>
                </a:lnTo>
                <a:lnTo>
                  <a:pt x="213024" y="48555"/>
                </a:lnTo>
                <a:lnTo>
                  <a:pt x="209612" y="54266"/>
                </a:lnTo>
                <a:lnTo>
                  <a:pt x="204921" y="62519"/>
                </a:lnTo>
                <a:lnTo>
                  <a:pt x="202336" y="67386"/>
                </a:lnTo>
                <a:lnTo>
                  <a:pt x="196925" y="75335"/>
                </a:lnTo>
                <a:lnTo>
                  <a:pt x="191345" y="82043"/>
                </a:lnTo>
                <a:lnTo>
                  <a:pt x="185690" y="88199"/>
                </a:lnTo>
                <a:lnTo>
                  <a:pt x="177462" y="94110"/>
                </a:lnTo>
                <a:lnTo>
                  <a:pt x="172600" y="97020"/>
                </a:lnTo>
                <a:lnTo>
                  <a:pt x="167455" y="99912"/>
                </a:lnTo>
                <a:lnTo>
                  <a:pt x="156656" y="105666"/>
                </a:lnTo>
                <a:lnTo>
                  <a:pt x="152062" y="108534"/>
                </a:lnTo>
                <a:lnTo>
                  <a:pt x="144418" y="114260"/>
                </a:lnTo>
                <a:lnTo>
                  <a:pt x="137847" y="117441"/>
                </a:lnTo>
                <a:lnTo>
                  <a:pt x="130798" y="119806"/>
                </a:lnTo>
                <a:lnTo>
                  <a:pt x="126251" y="121771"/>
                </a:lnTo>
                <a:lnTo>
                  <a:pt x="121314" y="124033"/>
                </a:lnTo>
                <a:lnTo>
                  <a:pt x="113291" y="129086"/>
                </a:lnTo>
                <a:lnTo>
                  <a:pt x="109817" y="131767"/>
                </a:lnTo>
                <a:lnTo>
                  <a:pt x="103417" y="134746"/>
                </a:lnTo>
                <a:lnTo>
                  <a:pt x="97398" y="136070"/>
                </a:lnTo>
                <a:lnTo>
                  <a:pt x="91549" y="136659"/>
                </a:lnTo>
                <a:lnTo>
                  <a:pt x="89607" y="137768"/>
                </a:lnTo>
                <a:lnTo>
                  <a:pt x="88313" y="139460"/>
                </a:lnTo>
                <a:lnTo>
                  <a:pt x="87451" y="141541"/>
                </a:lnTo>
                <a:lnTo>
                  <a:pt x="85923" y="142928"/>
                </a:lnTo>
                <a:lnTo>
                  <a:pt x="83952" y="143853"/>
                </a:lnTo>
                <a:lnTo>
                  <a:pt x="81686" y="144469"/>
                </a:lnTo>
                <a:lnTo>
                  <a:pt x="80174" y="143928"/>
                </a:lnTo>
                <a:lnTo>
                  <a:pt x="79167" y="142614"/>
                </a:lnTo>
                <a:lnTo>
                  <a:pt x="77551" y="138213"/>
                </a:lnTo>
                <a:lnTo>
                  <a:pt x="76465" y="137852"/>
                </a:lnTo>
                <a:lnTo>
                  <a:pt x="69807" y="137225"/>
                </a:lnTo>
                <a:lnTo>
                  <a:pt x="77383" y="137135"/>
                </a:lnTo>
                <a:lnTo>
                  <a:pt x="148207" y="137130"/>
                </a:lnTo>
                <a:lnTo>
                  <a:pt x="152144" y="138082"/>
                </a:lnTo>
                <a:lnTo>
                  <a:pt x="156675" y="139669"/>
                </a:lnTo>
                <a:lnTo>
                  <a:pt x="161600" y="141680"/>
                </a:lnTo>
                <a:lnTo>
                  <a:pt x="169612" y="143915"/>
                </a:lnTo>
                <a:lnTo>
                  <a:pt x="177301" y="145860"/>
                </a:lnTo>
                <a:lnTo>
                  <a:pt x="182018" y="147712"/>
                </a:lnTo>
                <a:lnTo>
                  <a:pt x="187069" y="149900"/>
                </a:lnTo>
                <a:lnTo>
                  <a:pt x="197759" y="154870"/>
                </a:lnTo>
                <a:lnTo>
                  <a:pt x="203277" y="157529"/>
                </a:lnTo>
                <a:lnTo>
                  <a:pt x="207908" y="159302"/>
                </a:lnTo>
                <a:lnTo>
                  <a:pt x="215593" y="161271"/>
                </a:lnTo>
                <a:lnTo>
                  <a:pt x="222185" y="164687"/>
                </a:lnTo>
                <a:lnTo>
                  <a:pt x="228289" y="169380"/>
                </a:lnTo>
                <a:lnTo>
                  <a:pt x="234177" y="174641"/>
                </a:lnTo>
                <a:lnTo>
                  <a:pt x="238034" y="176424"/>
                </a:lnTo>
                <a:lnTo>
                  <a:pt x="242509" y="177614"/>
                </a:lnTo>
                <a:lnTo>
                  <a:pt x="247398" y="178406"/>
                </a:lnTo>
                <a:lnTo>
                  <a:pt x="250657" y="179887"/>
                </a:lnTo>
                <a:lnTo>
                  <a:pt x="252830" y="181827"/>
                </a:lnTo>
                <a:lnTo>
                  <a:pt x="256197" y="187475"/>
                </a:lnTo>
                <a:lnTo>
                  <a:pt x="264301" y="202932"/>
                </a:lnTo>
                <a:lnTo>
                  <a:pt x="265105" y="209555"/>
                </a:lnTo>
                <a:lnTo>
                  <a:pt x="265320" y="213988"/>
                </a:lnTo>
                <a:lnTo>
                  <a:pt x="264510" y="217896"/>
                </a:lnTo>
                <a:lnTo>
                  <a:pt x="259771" y="227947"/>
                </a:lnTo>
                <a:lnTo>
                  <a:pt x="258329" y="234008"/>
                </a:lnTo>
                <a:lnTo>
                  <a:pt x="256040" y="236958"/>
                </a:lnTo>
                <a:lnTo>
                  <a:pt x="248415" y="242775"/>
                </a:lnTo>
                <a:lnTo>
                  <a:pt x="241216" y="248536"/>
                </a:lnTo>
                <a:lnTo>
                  <a:pt x="234842" y="254271"/>
                </a:lnTo>
                <a:lnTo>
                  <a:pt x="228834" y="259995"/>
                </a:lnTo>
                <a:lnTo>
                  <a:pt x="224947" y="261902"/>
                </a:lnTo>
                <a:lnTo>
                  <a:pt x="220449" y="263174"/>
                </a:lnTo>
                <a:lnTo>
                  <a:pt x="215546" y="264021"/>
                </a:lnTo>
                <a:lnTo>
                  <a:pt x="210373" y="265539"/>
                </a:lnTo>
                <a:lnTo>
                  <a:pt x="205018" y="267503"/>
                </a:lnTo>
                <a:lnTo>
                  <a:pt x="199544" y="269766"/>
                </a:lnTo>
                <a:lnTo>
                  <a:pt x="193989" y="272226"/>
                </a:lnTo>
                <a:lnTo>
                  <a:pt x="182737" y="277500"/>
                </a:lnTo>
                <a:lnTo>
                  <a:pt x="177071" y="279287"/>
                </a:lnTo>
                <a:lnTo>
                  <a:pt x="171387" y="280479"/>
                </a:lnTo>
                <a:lnTo>
                  <a:pt x="165692" y="281273"/>
                </a:lnTo>
                <a:lnTo>
                  <a:pt x="159993" y="281803"/>
                </a:lnTo>
                <a:lnTo>
                  <a:pt x="154286" y="282156"/>
                </a:lnTo>
                <a:lnTo>
                  <a:pt x="142867" y="282548"/>
                </a:lnTo>
                <a:lnTo>
                  <a:pt x="117473" y="282800"/>
                </a:lnTo>
                <a:lnTo>
                  <a:pt x="4632" y="282862"/>
                </a:lnTo>
                <a:lnTo>
                  <a:pt x="3088" y="281910"/>
                </a:lnTo>
                <a:lnTo>
                  <a:pt x="2058" y="280322"/>
                </a:lnTo>
                <a:lnTo>
                  <a:pt x="2" y="274296"/>
                </a:lnTo>
                <a:lnTo>
                  <a:pt x="1" y="274294"/>
                </a:lnTo>
                <a:lnTo>
                  <a:pt x="1" y="274290"/>
                </a:lnTo>
                <a:lnTo>
                  <a:pt x="0" y="27428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SMARTPenAnnotation37"/>
          <p:cNvSpPr/>
          <p:nvPr/>
        </p:nvSpPr>
        <p:spPr>
          <a:xfrm>
            <a:off x="8421088" y="1483045"/>
            <a:ext cx="187219" cy="257055"/>
          </a:xfrm>
          <a:custGeom>
            <a:avLst/>
            <a:gdLst/>
            <a:ahLst/>
            <a:cxnLst/>
            <a:rect l="0" t="0" r="0" b="0"/>
            <a:pathLst>
              <a:path w="187219" h="257055">
                <a:moveTo>
                  <a:pt x="154269" y="8570"/>
                </a:moveTo>
                <a:lnTo>
                  <a:pt x="146889" y="8570"/>
                </a:lnTo>
                <a:lnTo>
                  <a:pt x="141499" y="4019"/>
                </a:lnTo>
                <a:lnTo>
                  <a:pt x="139088" y="2678"/>
                </a:lnTo>
                <a:lnTo>
                  <a:pt x="133870" y="1189"/>
                </a:lnTo>
                <a:lnTo>
                  <a:pt x="128376" y="527"/>
                </a:lnTo>
                <a:lnTo>
                  <a:pt x="125577" y="350"/>
                </a:lnTo>
                <a:lnTo>
                  <a:pt x="114847" y="154"/>
                </a:lnTo>
                <a:lnTo>
                  <a:pt x="107985" y="102"/>
                </a:lnTo>
                <a:lnTo>
                  <a:pt x="101505" y="1019"/>
                </a:lnTo>
                <a:lnTo>
                  <a:pt x="95281" y="2584"/>
                </a:lnTo>
                <a:lnTo>
                  <a:pt x="89226" y="4579"/>
                </a:lnTo>
                <a:lnTo>
                  <a:pt x="83285" y="5909"/>
                </a:lnTo>
                <a:lnTo>
                  <a:pt x="77419" y="6796"/>
                </a:lnTo>
                <a:lnTo>
                  <a:pt x="71603" y="7387"/>
                </a:lnTo>
                <a:lnTo>
                  <a:pt x="66773" y="7781"/>
                </a:lnTo>
                <a:lnTo>
                  <a:pt x="62601" y="8044"/>
                </a:lnTo>
                <a:lnTo>
                  <a:pt x="58868" y="8219"/>
                </a:lnTo>
                <a:lnTo>
                  <a:pt x="54472" y="9288"/>
                </a:lnTo>
                <a:lnTo>
                  <a:pt x="49638" y="10954"/>
                </a:lnTo>
                <a:lnTo>
                  <a:pt x="44510" y="13017"/>
                </a:lnTo>
                <a:lnTo>
                  <a:pt x="39187" y="14392"/>
                </a:lnTo>
                <a:lnTo>
                  <a:pt x="33733" y="15308"/>
                </a:lnTo>
                <a:lnTo>
                  <a:pt x="28191" y="15920"/>
                </a:lnTo>
                <a:lnTo>
                  <a:pt x="23545" y="17280"/>
                </a:lnTo>
                <a:lnTo>
                  <a:pt x="19495" y="19139"/>
                </a:lnTo>
                <a:lnTo>
                  <a:pt x="10701" y="24416"/>
                </a:lnTo>
                <a:lnTo>
                  <a:pt x="6958" y="27677"/>
                </a:lnTo>
                <a:lnTo>
                  <a:pt x="1345" y="32981"/>
                </a:lnTo>
                <a:lnTo>
                  <a:pt x="885" y="34369"/>
                </a:lnTo>
                <a:lnTo>
                  <a:pt x="237" y="40873"/>
                </a:lnTo>
                <a:lnTo>
                  <a:pt x="45" y="48833"/>
                </a:lnTo>
                <a:lnTo>
                  <a:pt x="0" y="54404"/>
                </a:lnTo>
                <a:lnTo>
                  <a:pt x="940" y="57223"/>
                </a:lnTo>
                <a:lnTo>
                  <a:pt x="4526" y="62896"/>
                </a:lnTo>
                <a:lnTo>
                  <a:pt x="9294" y="68592"/>
                </a:lnTo>
                <a:lnTo>
                  <a:pt x="11899" y="71445"/>
                </a:lnTo>
                <a:lnTo>
                  <a:pt x="15541" y="73346"/>
                </a:lnTo>
                <a:lnTo>
                  <a:pt x="19874" y="74614"/>
                </a:lnTo>
                <a:lnTo>
                  <a:pt x="24667" y="75459"/>
                </a:lnTo>
                <a:lnTo>
                  <a:pt x="28816" y="76975"/>
                </a:lnTo>
                <a:lnTo>
                  <a:pt x="32533" y="78938"/>
                </a:lnTo>
                <a:lnTo>
                  <a:pt x="35964" y="81200"/>
                </a:lnTo>
                <a:lnTo>
                  <a:pt x="40157" y="83659"/>
                </a:lnTo>
                <a:lnTo>
                  <a:pt x="44857" y="86252"/>
                </a:lnTo>
                <a:lnTo>
                  <a:pt x="55159" y="91673"/>
                </a:lnTo>
                <a:lnTo>
                  <a:pt x="66088" y="97257"/>
                </a:lnTo>
                <a:lnTo>
                  <a:pt x="71669" y="101032"/>
                </a:lnTo>
                <a:lnTo>
                  <a:pt x="77296" y="105454"/>
                </a:lnTo>
                <a:lnTo>
                  <a:pt x="82951" y="110306"/>
                </a:lnTo>
                <a:lnTo>
                  <a:pt x="88626" y="114494"/>
                </a:lnTo>
                <a:lnTo>
                  <a:pt x="94315" y="118238"/>
                </a:lnTo>
                <a:lnTo>
                  <a:pt x="100012" y="121687"/>
                </a:lnTo>
                <a:lnTo>
                  <a:pt x="105715" y="125891"/>
                </a:lnTo>
                <a:lnTo>
                  <a:pt x="111422" y="130599"/>
                </a:lnTo>
                <a:lnTo>
                  <a:pt x="121891" y="139957"/>
                </a:lnTo>
                <a:lnTo>
                  <a:pt x="129718" y="147292"/>
                </a:lnTo>
                <a:lnTo>
                  <a:pt x="134092" y="150581"/>
                </a:lnTo>
                <a:lnTo>
                  <a:pt x="138912" y="153726"/>
                </a:lnTo>
                <a:lnTo>
                  <a:pt x="144031" y="156776"/>
                </a:lnTo>
                <a:lnTo>
                  <a:pt x="148396" y="160714"/>
                </a:lnTo>
                <a:lnTo>
                  <a:pt x="152259" y="165244"/>
                </a:lnTo>
                <a:lnTo>
                  <a:pt x="155786" y="170169"/>
                </a:lnTo>
                <a:lnTo>
                  <a:pt x="159091" y="174405"/>
                </a:lnTo>
                <a:lnTo>
                  <a:pt x="162246" y="178182"/>
                </a:lnTo>
                <a:lnTo>
                  <a:pt x="165302" y="181652"/>
                </a:lnTo>
                <a:lnTo>
                  <a:pt x="167339" y="184918"/>
                </a:lnTo>
                <a:lnTo>
                  <a:pt x="169603" y="191086"/>
                </a:lnTo>
                <a:lnTo>
                  <a:pt x="173149" y="197003"/>
                </a:lnTo>
                <a:lnTo>
                  <a:pt x="175429" y="199915"/>
                </a:lnTo>
                <a:lnTo>
                  <a:pt x="177960" y="205689"/>
                </a:lnTo>
                <a:lnTo>
                  <a:pt x="179087" y="211431"/>
                </a:lnTo>
                <a:lnTo>
                  <a:pt x="179587" y="217158"/>
                </a:lnTo>
                <a:lnTo>
                  <a:pt x="179809" y="222878"/>
                </a:lnTo>
                <a:lnTo>
                  <a:pt x="179869" y="225737"/>
                </a:lnTo>
                <a:lnTo>
                  <a:pt x="178955" y="228595"/>
                </a:lnTo>
                <a:lnTo>
                  <a:pt x="175401" y="234311"/>
                </a:lnTo>
                <a:lnTo>
                  <a:pt x="173185" y="240027"/>
                </a:lnTo>
                <a:lnTo>
                  <a:pt x="172595" y="242884"/>
                </a:lnTo>
                <a:lnTo>
                  <a:pt x="171249" y="244789"/>
                </a:lnTo>
                <a:lnTo>
                  <a:pt x="169400" y="246059"/>
                </a:lnTo>
                <a:lnTo>
                  <a:pt x="167214" y="246906"/>
                </a:lnTo>
                <a:lnTo>
                  <a:pt x="162245" y="250387"/>
                </a:lnTo>
                <a:lnTo>
                  <a:pt x="159586" y="252649"/>
                </a:lnTo>
                <a:lnTo>
                  <a:pt x="155909" y="254156"/>
                </a:lnTo>
                <a:lnTo>
                  <a:pt x="151553" y="255162"/>
                </a:lnTo>
                <a:lnTo>
                  <a:pt x="139974" y="256775"/>
                </a:lnTo>
                <a:lnTo>
                  <a:pt x="137119" y="256907"/>
                </a:lnTo>
                <a:lnTo>
                  <a:pt x="128868" y="257054"/>
                </a:lnTo>
                <a:lnTo>
                  <a:pt x="124952" y="256141"/>
                </a:lnTo>
                <a:lnTo>
                  <a:pt x="121389" y="254580"/>
                </a:lnTo>
                <a:lnTo>
                  <a:pt x="118062" y="252586"/>
                </a:lnTo>
                <a:lnTo>
                  <a:pt x="114891" y="251257"/>
                </a:lnTo>
                <a:lnTo>
                  <a:pt x="111824" y="250371"/>
                </a:lnTo>
                <a:lnTo>
                  <a:pt x="108827" y="249781"/>
                </a:lnTo>
                <a:lnTo>
                  <a:pt x="105877" y="249387"/>
                </a:lnTo>
                <a:lnTo>
                  <a:pt x="100059" y="248950"/>
                </a:lnTo>
                <a:lnTo>
                  <a:pt x="97174" y="247880"/>
                </a:lnTo>
                <a:lnTo>
                  <a:pt x="91429" y="244152"/>
                </a:lnTo>
                <a:lnTo>
                  <a:pt x="85699" y="239320"/>
                </a:lnTo>
                <a:lnTo>
                  <a:pt x="82840" y="236699"/>
                </a:lnTo>
                <a:lnTo>
                  <a:pt x="79979" y="234951"/>
                </a:lnTo>
                <a:lnTo>
                  <a:pt x="74262" y="233008"/>
                </a:lnTo>
                <a:lnTo>
                  <a:pt x="68545" y="229605"/>
                </a:lnTo>
                <a:lnTo>
                  <a:pt x="62829" y="224918"/>
                </a:lnTo>
                <a:lnTo>
                  <a:pt x="57113" y="219659"/>
                </a:lnTo>
                <a:lnTo>
                  <a:pt x="55209" y="216924"/>
                </a:lnTo>
                <a:lnTo>
                  <a:pt x="53092" y="211344"/>
                </a:lnTo>
                <a:lnTo>
                  <a:pt x="52152" y="205689"/>
                </a:lnTo>
                <a:lnTo>
                  <a:pt x="51734" y="200001"/>
                </a:lnTo>
                <a:lnTo>
                  <a:pt x="51548" y="194297"/>
                </a:lnTo>
                <a:lnTo>
                  <a:pt x="52451" y="191443"/>
                </a:lnTo>
                <a:lnTo>
                  <a:pt x="55994" y="185732"/>
                </a:lnTo>
                <a:lnTo>
                  <a:pt x="58272" y="181923"/>
                </a:lnTo>
                <a:lnTo>
                  <a:pt x="60744" y="177478"/>
                </a:lnTo>
                <a:lnTo>
                  <a:pt x="63344" y="172610"/>
                </a:lnTo>
                <a:lnTo>
                  <a:pt x="68773" y="164662"/>
                </a:lnTo>
                <a:lnTo>
                  <a:pt x="71554" y="161208"/>
                </a:lnTo>
                <a:lnTo>
                  <a:pt x="75314" y="157954"/>
                </a:lnTo>
                <a:lnTo>
                  <a:pt x="79724" y="154831"/>
                </a:lnTo>
                <a:lnTo>
                  <a:pt x="84571" y="151798"/>
                </a:lnTo>
                <a:lnTo>
                  <a:pt x="88753" y="147870"/>
                </a:lnTo>
                <a:lnTo>
                  <a:pt x="92494" y="143347"/>
                </a:lnTo>
                <a:lnTo>
                  <a:pt x="95941" y="138426"/>
                </a:lnTo>
                <a:lnTo>
                  <a:pt x="100143" y="134193"/>
                </a:lnTo>
                <a:lnTo>
                  <a:pt x="104851" y="130418"/>
                </a:lnTo>
                <a:lnTo>
                  <a:pt x="109893" y="126950"/>
                </a:lnTo>
                <a:lnTo>
                  <a:pt x="114208" y="123685"/>
                </a:lnTo>
                <a:lnTo>
                  <a:pt x="118037" y="120555"/>
                </a:lnTo>
                <a:lnTo>
                  <a:pt x="121541" y="117517"/>
                </a:lnTo>
                <a:lnTo>
                  <a:pt x="125784" y="113586"/>
                </a:lnTo>
                <a:lnTo>
                  <a:pt x="139902" y="99905"/>
                </a:lnTo>
                <a:lnTo>
                  <a:pt x="156740" y="83227"/>
                </a:lnTo>
                <a:lnTo>
                  <a:pt x="159726" y="79296"/>
                </a:lnTo>
                <a:lnTo>
                  <a:pt x="162670" y="74771"/>
                </a:lnTo>
                <a:lnTo>
                  <a:pt x="165584" y="69849"/>
                </a:lnTo>
                <a:lnTo>
                  <a:pt x="171363" y="61840"/>
                </a:lnTo>
                <a:lnTo>
                  <a:pt x="174237" y="58370"/>
                </a:lnTo>
                <a:lnTo>
                  <a:pt x="177431" y="51976"/>
                </a:lnTo>
                <a:lnTo>
                  <a:pt x="178283" y="48937"/>
                </a:lnTo>
                <a:lnTo>
                  <a:pt x="181769" y="43021"/>
                </a:lnTo>
                <a:lnTo>
                  <a:pt x="184034" y="40109"/>
                </a:lnTo>
                <a:lnTo>
                  <a:pt x="186548" y="34335"/>
                </a:lnTo>
                <a:lnTo>
                  <a:pt x="187218" y="31461"/>
                </a:lnTo>
                <a:lnTo>
                  <a:pt x="186712" y="29546"/>
                </a:lnTo>
                <a:lnTo>
                  <a:pt x="185423" y="28269"/>
                </a:lnTo>
                <a:lnTo>
                  <a:pt x="183611" y="27417"/>
                </a:lnTo>
                <a:lnTo>
                  <a:pt x="179057" y="23931"/>
                </a:lnTo>
                <a:lnTo>
                  <a:pt x="173858" y="19207"/>
                </a:lnTo>
                <a:lnTo>
                  <a:pt x="168373" y="13932"/>
                </a:lnTo>
                <a:lnTo>
                  <a:pt x="165577" y="12145"/>
                </a:lnTo>
                <a:lnTo>
                  <a:pt x="159930" y="10159"/>
                </a:lnTo>
                <a:lnTo>
                  <a:pt x="154245" y="6736"/>
                </a:lnTo>
                <a:lnTo>
                  <a:pt x="151395" y="4490"/>
                </a:lnTo>
                <a:lnTo>
                  <a:pt x="145689" y="1994"/>
                </a:lnTo>
                <a:lnTo>
                  <a:pt x="139979" y="884"/>
                </a:lnTo>
                <a:lnTo>
                  <a:pt x="134265" y="391"/>
                </a:lnTo>
                <a:lnTo>
                  <a:pt x="130456" y="260"/>
                </a:lnTo>
                <a:lnTo>
                  <a:pt x="113194" y="49"/>
                </a:lnTo>
                <a:lnTo>
                  <a:pt x="86958" y="0"/>
                </a:lnTo>
                <a:lnTo>
                  <a:pt x="80820" y="952"/>
                </a:lnTo>
                <a:lnTo>
                  <a:pt x="73870" y="2538"/>
                </a:lnTo>
                <a:lnTo>
                  <a:pt x="51399" y="857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FF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SMARTPenAnnotation38"/>
          <p:cNvSpPr/>
          <p:nvPr/>
        </p:nvSpPr>
        <p:spPr>
          <a:xfrm>
            <a:off x="5703570" y="1049812"/>
            <a:ext cx="325756" cy="287499"/>
          </a:xfrm>
          <a:custGeom>
            <a:avLst/>
            <a:gdLst/>
            <a:ahLst/>
            <a:cxnLst/>
            <a:rect l="0" t="0" r="0" b="0"/>
            <a:pathLst>
              <a:path w="325756" h="287499">
                <a:moveTo>
                  <a:pt x="0" y="64613"/>
                </a:moveTo>
                <a:lnTo>
                  <a:pt x="0" y="60062"/>
                </a:lnTo>
                <a:lnTo>
                  <a:pt x="952" y="58721"/>
                </a:lnTo>
                <a:lnTo>
                  <a:pt x="2540" y="57827"/>
                </a:lnTo>
                <a:lnTo>
                  <a:pt x="6843" y="56834"/>
                </a:lnTo>
                <a:lnTo>
                  <a:pt x="11931" y="56393"/>
                </a:lnTo>
                <a:lnTo>
                  <a:pt x="14622" y="55323"/>
                </a:lnTo>
                <a:lnTo>
                  <a:pt x="20151" y="51594"/>
                </a:lnTo>
                <a:lnTo>
                  <a:pt x="24864" y="49266"/>
                </a:lnTo>
                <a:lnTo>
                  <a:pt x="30864" y="46761"/>
                </a:lnTo>
                <a:lnTo>
                  <a:pt x="37720" y="44139"/>
                </a:lnTo>
                <a:lnTo>
                  <a:pt x="52959" y="38686"/>
                </a:lnTo>
                <a:lnTo>
                  <a:pt x="137186" y="10316"/>
                </a:lnTo>
                <a:lnTo>
                  <a:pt x="145750" y="8413"/>
                </a:lnTo>
                <a:lnTo>
                  <a:pt x="154317" y="7143"/>
                </a:lnTo>
                <a:lnTo>
                  <a:pt x="162885" y="6297"/>
                </a:lnTo>
                <a:lnTo>
                  <a:pt x="171455" y="4781"/>
                </a:lnTo>
                <a:lnTo>
                  <a:pt x="180026" y="2817"/>
                </a:lnTo>
                <a:lnTo>
                  <a:pt x="188597" y="556"/>
                </a:lnTo>
                <a:lnTo>
                  <a:pt x="197169" y="0"/>
                </a:lnTo>
                <a:lnTo>
                  <a:pt x="205741" y="583"/>
                </a:lnTo>
                <a:lnTo>
                  <a:pt x="214312" y="1924"/>
                </a:lnTo>
                <a:lnTo>
                  <a:pt x="221932" y="2817"/>
                </a:lnTo>
                <a:lnTo>
                  <a:pt x="228917" y="3413"/>
                </a:lnTo>
                <a:lnTo>
                  <a:pt x="235479" y="3810"/>
                </a:lnTo>
                <a:lnTo>
                  <a:pt x="241758" y="5028"/>
                </a:lnTo>
                <a:lnTo>
                  <a:pt x="247850" y="6792"/>
                </a:lnTo>
                <a:lnTo>
                  <a:pt x="253815" y="8920"/>
                </a:lnTo>
                <a:lnTo>
                  <a:pt x="259697" y="11292"/>
                </a:lnTo>
                <a:lnTo>
                  <a:pt x="265524" y="13825"/>
                </a:lnTo>
                <a:lnTo>
                  <a:pt x="271314" y="16467"/>
                </a:lnTo>
                <a:lnTo>
                  <a:pt x="275173" y="20133"/>
                </a:lnTo>
                <a:lnTo>
                  <a:pt x="277746" y="24482"/>
                </a:lnTo>
                <a:lnTo>
                  <a:pt x="279462" y="29286"/>
                </a:lnTo>
                <a:lnTo>
                  <a:pt x="281558" y="34394"/>
                </a:lnTo>
                <a:lnTo>
                  <a:pt x="283907" y="39705"/>
                </a:lnTo>
                <a:lnTo>
                  <a:pt x="289058" y="50685"/>
                </a:lnTo>
                <a:lnTo>
                  <a:pt x="294523" y="61915"/>
                </a:lnTo>
                <a:lnTo>
                  <a:pt x="296361" y="67577"/>
                </a:lnTo>
                <a:lnTo>
                  <a:pt x="297586" y="73256"/>
                </a:lnTo>
                <a:lnTo>
                  <a:pt x="298403" y="78947"/>
                </a:lnTo>
                <a:lnTo>
                  <a:pt x="297995" y="85599"/>
                </a:lnTo>
                <a:lnTo>
                  <a:pt x="296771" y="92891"/>
                </a:lnTo>
                <a:lnTo>
                  <a:pt x="295002" y="100610"/>
                </a:lnTo>
                <a:lnTo>
                  <a:pt x="292870" y="107661"/>
                </a:lnTo>
                <a:lnTo>
                  <a:pt x="290497" y="114266"/>
                </a:lnTo>
                <a:lnTo>
                  <a:pt x="287962" y="120575"/>
                </a:lnTo>
                <a:lnTo>
                  <a:pt x="282605" y="135205"/>
                </a:lnTo>
                <a:lnTo>
                  <a:pt x="279844" y="143106"/>
                </a:lnTo>
                <a:lnTo>
                  <a:pt x="276097" y="150279"/>
                </a:lnTo>
                <a:lnTo>
                  <a:pt x="271695" y="156966"/>
                </a:lnTo>
                <a:lnTo>
                  <a:pt x="266855" y="163329"/>
                </a:lnTo>
                <a:lnTo>
                  <a:pt x="261723" y="169476"/>
                </a:lnTo>
                <a:lnTo>
                  <a:pt x="256397" y="175479"/>
                </a:lnTo>
                <a:lnTo>
                  <a:pt x="245399" y="187229"/>
                </a:lnTo>
                <a:lnTo>
                  <a:pt x="222817" y="210294"/>
                </a:lnTo>
                <a:lnTo>
                  <a:pt x="217124" y="216026"/>
                </a:lnTo>
                <a:lnTo>
                  <a:pt x="210472" y="220800"/>
                </a:lnTo>
                <a:lnTo>
                  <a:pt x="203179" y="224935"/>
                </a:lnTo>
                <a:lnTo>
                  <a:pt x="175495" y="238415"/>
                </a:lnTo>
                <a:lnTo>
                  <a:pt x="165944" y="244411"/>
                </a:lnTo>
                <a:lnTo>
                  <a:pt x="162065" y="247343"/>
                </a:lnTo>
                <a:lnTo>
                  <a:pt x="156620" y="249298"/>
                </a:lnTo>
                <a:lnTo>
                  <a:pt x="150133" y="250601"/>
                </a:lnTo>
                <a:lnTo>
                  <a:pt x="142952" y="251470"/>
                </a:lnTo>
                <a:lnTo>
                  <a:pt x="136258" y="253002"/>
                </a:lnTo>
                <a:lnTo>
                  <a:pt x="129891" y="254975"/>
                </a:lnTo>
                <a:lnTo>
                  <a:pt x="123741" y="257244"/>
                </a:lnTo>
                <a:lnTo>
                  <a:pt x="114369" y="259764"/>
                </a:lnTo>
                <a:lnTo>
                  <a:pt x="106075" y="260884"/>
                </a:lnTo>
                <a:lnTo>
                  <a:pt x="96039" y="261382"/>
                </a:lnTo>
                <a:lnTo>
                  <a:pt x="85229" y="261603"/>
                </a:lnTo>
                <a:lnTo>
                  <a:pt x="62766" y="261745"/>
                </a:lnTo>
                <a:lnTo>
                  <a:pt x="58036" y="260804"/>
                </a:lnTo>
                <a:lnTo>
                  <a:pt x="46829" y="255882"/>
                </a:lnTo>
                <a:lnTo>
                  <a:pt x="40498" y="254396"/>
                </a:lnTo>
                <a:lnTo>
                  <a:pt x="38428" y="252095"/>
                </a:lnTo>
                <a:lnTo>
                  <a:pt x="37049" y="248656"/>
                </a:lnTo>
                <a:lnTo>
                  <a:pt x="34835" y="238550"/>
                </a:lnTo>
                <a:lnTo>
                  <a:pt x="34532" y="232088"/>
                </a:lnTo>
                <a:lnTo>
                  <a:pt x="34451" y="227698"/>
                </a:lnTo>
                <a:lnTo>
                  <a:pt x="35349" y="223819"/>
                </a:lnTo>
                <a:lnTo>
                  <a:pt x="38888" y="216968"/>
                </a:lnTo>
                <a:lnTo>
                  <a:pt x="46176" y="210749"/>
                </a:lnTo>
                <a:lnTo>
                  <a:pt x="54813" y="204809"/>
                </a:lnTo>
                <a:lnTo>
                  <a:pt x="61826" y="198995"/>
                </a:lnTo>
                <a:lnTo>
                  <a:pt x="70658" y="193235"/>
                </a:lnTo>
                <a:lnTo>
                  <a:pt x="75680" y="190366"/>
                </a:lnTo>
                <a:lnTo>
                  <a:pt x="81886" y="188453"/>
                </a:lnTo>
                <a:lnTo>
                  <a:pt x="88881" y="187178"/>
                </a:lnTo>
                <a:lnTo>
                  <a:pt x="96401" y="186328"/>
                </a:lnTo>
                <a:lnTo>
                  <a:pt x="103320" y="184809"/>
                </a:lnTo>
                <a:lnTo>
                  <a:pt x="109837" y="182843"/>
                </a:lnTo>
                <a:lnTo>
                  <a:pt x="116087" y="180581"/>
                </a:lnTo>
                <a:lnTo>
                  <a:pt x="123111" y="180024"/>
                </a:lnTo>
                <a:lnTo>
                  <a:pt x="130652" y="180606"/>
                </a:lnTo>
                <a:lnTo>
                  <a:pt x="138536" y="181947"/>
                </a:lnTo>
                <a:lnTo>
                  <a:pt x="146650" y="182840"/>
                </a:lnTo>
                <a:lnTo>
                  <a:pt x="154916" y="183436"/>
                </a:lnTo>
                <a:lnTo>
                  <a:pt x="163285" y="183833"/>
                </a:lnTo>
                <a:lnTo>
                  <a:pt x="170769" y="185051"/>
                </a:lnTo>
                <a:lnTo>
                  <a:pt x="177663" y="186814"/>
                </a:lnTo>
                <a:lnTo>
                  <a:pt x="184164" y="188943"/>
                </a:lnTo>
                <a:lnTo>
                  <a:pt x="190404" y="191314"/>
                </a:lnTo>
                <a:lnTo>
                  <a:pt x="196468" y="193848"/>
                </a:lnTo>
                <a:lnTo>
                  <a:pt x="202416" y="196490"/>
                </a:lnTo>
                <a:lnTo>
                  <a:pt x="214105" y="201965"/>
                </a:lnTo>
                <a:lnTo>
                  <a:pt x="219889" y="204758"/>
                </a:lnTo>
                <a:lnTo>
                  <a:pt x="225650" y="208525"/>
                </a:lnTo>
                <a:lnTo>
                  <a:pt x="231396" y="212942"/>
                </a:lnTo>
                <a:lnTo>
                  <a:pt x="237131" y="217791"/>
                </a:lnTo>
                <a:lnTo>
                  <a:pt x="242860" y="221977"/>
                </a:lnTo>
                <a:lnTo>
                  <a:pt x="248584" y="225720"/>
                </a:lnTo>
                <a:lnTo>
                  <a:pt x="254305" y="229167"/>
                </a:lnTo>
                <a:lnTo>
                  <a:pt x="263201" y="235538"/>
                </a:lnTo>
                <a:lnTo>
                  <a:pt x="270331" y="241544"/>
                </a:lnTo>
                <a:lnTo>
                  <a:pt x="279699" y="250281"/>
                </a:lnTo>
                <a:lnTo>
                  <a:pt x="300018" y="270348"/>
                </a:lnTo>
                <a:lnTo>
                  <a:pt x="302882" y="273207"/>
                </a:lnTo>
                <a:lnTo>
                  <a:pt x="305743" y="275113"/>
                </a:lnTo>
                <a:lnTo>
                  <a:pt x="315488" y="278423"/>
                </a:lnTo>
                <a:lnTo>
                  <a:pt x="316052" y="279543"/>
                </a:lnTo>
                <a:lnTo>
                  <a:pt x="316680" y="283327"/>
                </a:lnTo>
                <a:lnTo>
                  <a:pt x="317800" y="284717"/>
                </a:lnTo>
                <a:lnTo>
                  <a:pt x="319499" y="285644"/>
                </a:lnTo>
                <a:lnTo>
                  <a:pt x="325755" y="28749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SMARTPenAnnotation39"/>
          <p:cNvSpPr/>
          <p:nvPr/>
        </p:nvSpPr>
        <p:spPr>
          <a:xfrm>
            <a:off x="6132195" y="1140142"/>
            <a:ext cx="214313" cy="187284"/>
          </a:xfrm>
          <a:custGeom>
            <a:avLst/>
            <a:gdLst/>
            <a:ahLst/>
            <a:cxnLst/>
            <a:rect l="0" t="0" r="0" b="0"/>
            <a:pathLst>
              <a:path w="214313" h="187284">
                <a:moveTo>
                  <a:pt x="0" y="0"/>
                </a:moveTo>
                <a:lnTo>
                  <a:pt x="20151" y="0"/>
                </a:lnTo>
                <a:lnTo>
                  <a:pt x="22959" y="953"/>
                </a:lnTo>
                <a:lnTo>
                  <a:pt x="28619" y="4551"/>
                </a:lnTo>
                <a:lnTo>
                  <a:pt x="34309" y="9325"/>
                </a:lnTo>
                <a:lnTo>
                  <a:pt x="37160" y="11932"/>
                </a:lnTo>
                <a:lnTo>
                  <a:pt x="45408" y="19908"/>
                </a:lnTo>
                <a:lnTo>
                  <a:pt x="50274" y="24702"/>
                </a:lnTo>
                <a:lnTo>
                  <a:pt x="55424" y="28850"/>
                </a:lnTo>
                <a:lnTo>
                  <a:pt x="60761" y="32569"/>
                </a:lnTo>
                <a:lnTo>
                  <a:pt x="66225" y="36000"/>
                </a:lnTo>
                <a:lnTo>
                  <a:pt x="71772" y="40193"/>
                </a:lnTo>
                <a:lnTo>
                  <a:pt x="77375" y="44893"/>
                </a:lnTo>
                <a:lnTo>
                  <a:pt x="83016" y="49931"/>
                </a:lnTo>
                <a:lnTo>
                  <a:pt x="94364" y="60609"/>
                </a:lnTo>
                <a:lnTo>
                  <a:pt x="128593" y="94350"/>
                </a:lnTo>
                <a:lnTo>
                  <a:pt x="146898" y="112617"/>
                </a:lnTo>
                <a:lnTo>
                  <a:pt x="150319" y="116988"/>
                </a:lnTo>
                <a:lnTo>
                  <a:pt x="153553" y="121807"/>
                </a:lnTo>
                <a:lnTo>
                  <a:pt x="156661" y="126925"/>
                </a:lnTo>
                <a:lnTo>
                  <a:pt x="160637" y="131289"/>
                </a:lnTo>
                <a:lnTo>
                  <a:pt x="165195" y="135151"/>
                </a:lnTo>
                <a:lnTo>
                  <a:pt x="170137" y="138678"/>
                </a:lnTo>
                <a:lnTo>
                  <a:pt x="174384" y="142935"/>
                </a:lnTo>
                <a:lnTo>
                  <a:pt x="178169" y="147677"/>
                </a:lnTo>
                <a:lnTo>
                  <a:pt x="181644" y="152744"/>
                </a:lnTo>
                <a:lnTo>
                  <a:pt x="184913" y="157074"/>
                </a:lnTo>
                <a:lnTo>
                  <a:pt x="188045" y="160914"/>
                </a:lnTo>
                <a:lnTo>
                  <a:pt x="195366" y="169369"/>
                </a:lnTo>
                <a:lnTo>
                  <a:pt x="198906" y="173065"/>
                </a:lnTo>
                <a:lnTo>
                  <a:pt x="213002" y="187283"/>
                </a:lnTo>
                <a:lnTo>
                  <a:pt x="213439" y="186768"/>
                </a:lnTo>
                <a:lnTo>
                  <a:pt x="214139" y="181637"/>
                </a:lnTo>
                <a:lnTo>
                  <a:pt x="214312" y="18002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SMARTPenAnnotation40"/>
          <p:cNvSpPr/>
          <p:nvPr/>
        </p:nvSpPr>
        <p:spPr>
          <a:xfrm>
            <a:off x="6073916" y="1157287"/>
            <a:ext cx="212585" cy="180024"/>
          </a:xfrm>
          <a:custGeom>
            <a:avLst/>
            <a:gdLst/>
            <a:ahLst/>
            <a:cxnLst/>
            <a:rect l="0" t="0" r="0" b="0"/>
            <a:pathLst>
              <a:path w="212585" h="180024">
                <a:moveTo>
                  <a:pt x="212584" y="0"/>
                </a:moveTo>
                <a:lnTo>
                  <a:pt x="212584" y="4551"/>
                </a:lnTo>
                <a:lnTo>
                  <a:pt x="211631" y="5891"/>
                </a:lnTo>
                <a:lnTo>
                  <a:pt x="210044" y="6785"/>
                </a:lnTo>
                <a:lnTo>
                  <a:pt x="208033" y="7381"/>
                </a:lnTo>
                <a:lnTo>
                  <a:pt x="203258" y="10583"/>
                </a:lnTo>
                <a:lnTo>
                  <a:pt x="197962" y="15181"/>
                </a:lnTo>
                <a:lnTo>
                  <a:pt x="192432" y="20400"/>
                </a:lnTo>
                <a:lnTo>
                  <a:pt x="179414" y="33243"/>
                </a:lnTo>
                <a:lnTo>
                  <a:pt x="174278" y="37402"/>
                </a:lnTo>
                <a:lnTo>
                  <a:pt x="168949" y="41127"/>
                </a:lnTo>
                <a:lnTo>
                  <a:pt x="163492" y="44563"/>
                </a:lnTo>
                <a:lnTo>
                  <a:pt x="157948" y="48759"/>
                </a:lnTo>
                <a:lnTo>
                  <a:pt x="152347" y="53461"/>
                </a:lnTo>
                <a:lnTo>
                  <a:pt x="146708" y="58501"/>
                </a:lnTo>
                <a:lnTo>
                  <a:pt x="132823" y="71720"/>
                </a:lnTo>
                <a:lnTo>
                  <a:pt x="105176" y="98939"/>
                </a:lnTo>
                <a:lnTo>
                  <a:pt x="98117" y="105012"/>
                </a:lnTo>
                <a:lnTo>
                  <a:pt x="90553" y="110966"/>
                </a:lnTo>
                <a:lnTo>
                  <a:pt x="82652" y="116840"/>
                </a:lnTo>
                <a:lnTo>
                  <a:pt x="75480" y="121708"/>
                </a:lnTo>
                <a:lnTo>
                  <a:pt x="68794" y="125906"/>
                </a:lnTo>
                <a:lnTo>
                  <a:pt x="62431" y="129657"/>
                </a:lnTo>
                <a:lnTo>
                  <a:pt x="57237" y="134063"/>
                </a:lnTo>
                <a:lnTo>
                  <a:pt x="52822" y="138906"/>
                </a:lnTo>
                <a:lnTo>
                  <a:pt x="48926" y="144039"/>
                </a:lnTo>
                <a:lnTo>
                  <a:pt x="44424" y="148413"/>
                </a:lnTo>
                <a:lnTo>
                  <a:pt x="39517" y="152282"/>
                </a:lnTo>
                <a:lnTo>
                  <a:pt x="34341" y="155814"/>
                </a:lnTo>
                <a:lnTo>
                  <a:pt x="29938" y="159121"/>
                </a:lnTo>
                <a:lnTo>
                  <a:pt x="26050" y="162278"/>
                </a:lnTo>
                <a:lnTo>
                  <a:pt x="22505" y="165335"/>
                </a:lnTo>
                <a:lnTo>
                  <a:pt x="19189" y="168326"/>
                </a:lnTo>
                <a:lnTo>
                  <a:pt x="12966" y="174189"/>
                </a:lnTo>
                <a:lnTo>
                  <a:pt x="9972" y="176134"/>
                </a:lnTo>
                <a:lnTo>
                  <a:pt x="4107" y="178294"/>
                </a:lnTo>
                <a:lnTo>
                  <a:pt x="0" y="179510"/>
                </a:lnTo>
                <a:lnTo>
                  <a:pt x="376" y="179681"/>
                </a:lnTo>
                <a:lnTo>
                  <a:pt x="5804" y="179977"/>
                </a:lnTo>
                <a:lnTo>
                  <a:pt x="15416" y="18002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SMARTPenAnnotation41"/>
          <p:cNvSpPr/>
          <p:nvPr/>
        </p:nvSpPr>
        <p:spPr>
          <a:xfrm>
            <a:off x="6620827" y="1208722"/>
            <a:ext cx="222886" cy="17146"/>
          </a:xfrm>
          <a:custGeom>
            <a:avLst/>
            <a:gdLst/>
            <a:ahLst/>
            <a:cxnLst/>
            <a:rect l="0" t="0" r="0" b="0"/>
            <a:pathLst>
              <a:path w="222886" h="17146">
                <a:moveTo>
                  <a:pt x="0" y="0"/>
                </a:moveTo>
                <a:lnTo>
                  <a:pt x="11932" y="0"/>
                </a:lnTo>
                <a:lnTo>
                  <a:pt x="13670" y="953"/>
                </a:lnTo>
                <a:lnTo>
                  <a:pt x="14828" y="2540"/>
                </a:lnTo>
                <a:lnTo>
                  <a:pt x="15601" y="4551"/>
                </a:lnTo>
                <a:lnTo>
                  <a:pt x="18020" y="5891"/>
                </a:lnTo>
                <a:lnTo>
                  <a:pt x="21538" y="6785"/>
                </a:lnTo>
                <a:lnTo>
                  <a:pt x="25789" y="7381"/>
                </a:lnTo>
                <a:lnTo>
                  <a:pt x="30528" y="7778"/>
                </a:lnTo>
                <a:lnTo>
                  <a:pt x="35592" y="8043"/>
                </a:lnTo>
                <a:lnTo>
                  <a:pt x="46299" y="8337"/>
                </a:lnTo>
                <a:lnTo>
                  <a:pt x="149800" y="8572"/>
                </a:lnTo>
                <a:lnTo>
                  <a:pt x="215464" y="8572"/>
                </a:lnTo>
                <a:lnTo>
                  <a:pt x="217938" y="9525"/>
                </a:lnTo>
                <a:lnTo>
                  <a:pt x="219587" y="11113"/>
                </a:lnTo>
                <a:lnTo>
                  <a:pt x="222885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SMARTPenAnnotation42"/>
          <p:cNvSpPr/>
          <p:nvPr/>
        </p:nvSpPr>
        <p:spPr>
          <a:xfrm>
            <a:off x="6689407" y="1114425"/>
            <a:ext cx="51436" cy="230946"/>
          </a:xfrm>
          <a:custGeom>
            <a:avLst/>
            <a:gdLst/>
            <a:ahLst/>
            <a:cxnLst/>
            <a:rect l="0" t="0" r="0" b="0"/>
            <a:pathLst>
              <a:path w="51436" h="230946">
                <a:moveTo>
                  <a:pt x="0" y="0"/>
                </a:moveTo>
                <a:lnTo>
                  <a:pt x="0" y="4550"/>
                </a:lnTo>
                <a:lnTo>
                  <a:pt x="953" y="7796"/>
                </a:lnTo>
                <a:lnTo>
                  <a:pt x="2541" y="11865"/>
                </a:lnTo>
                <a:lnTo>
                  <a:pt x="4551" y="16482"/>
                </a:lnTo>
                <a:lnTo>
                  <a:pt x="5892" y="20513"/>
                </a:lnTo>
                <a:lnTo>
                  <a:pt x="7381" y="27532"/>
                </a:lnTo>
                <a:lnTo>
                  <a:pt x="7778" y="31689"/>
                </a:lnTo>
                <a:lnTo>
                  <a:pt x="8043" y="36366"/>
                </a:lnTo>
                <a:lnTo>
                  <a:pt x="8337" y="46642"/>
                </a:lnTo>
                <a:lnTo>
                  <a:pt x="8468" y="57560"/>
                </a:lnTo>
                <a:lnTo>
                  <a:pt x="9455" y="63138"/>
                </a:lnTo>
                <a:lnTo>
                  <a:pt x="11066" y="68762"/>
                </a:lnTo>
                <a:lnTo>
                  <a:pt x="13093" y="74416"/>
                </a:lnTo>
                <a:lnTo>
                  <a:pt x="14444" y="80091"/>
                </a:lnTo>
                <a:lnTo>
                  <a:pt x="15344" y="85779"/>
                </a:lnTo>
                <a:lnTo>
                  <a:pt x="15944" y="91476"/>
                </a:lnTo>
                <a:lnTo>
                  <a:pt x="16344" y="97179"/>
                </a:lnTo>
                <a:lnTo>
                  <a:pt x="16611" y="102886"/>
                </a:lnTo>
                <a:lnTo>
                  <a:pt x="16908" y="115259"/>
                </a:lnTo>
                <a:lnTo>
                  <a:pt x="17040" y="130284"/>
                </a:lnTo>
                <a:lnTo>
                  <a:pt x="18027" y="137338"/>
                </a:lnTo>
                <a:lnTo>
                  <a:pt x="19638" y="143946"/>
                </a:lnTo>
                <a:lnTo>
                  <a:pt x="21664" y="150256"/>
                </a:lnTo>
                <a:lnTo>
                  <a:pt x="23015" y="156368"/>
                </a:lnTo>
                <a:lnTo>
                  <a:pt x="23917" y="162348"/>
                </a:lnTo>
                <a:lnTo>
                  <a:pt x="24517" y="168239"/>
                </a:lnTo>
                <a:lnTo>
                  <a:pt x="24917" y="173119"/>
                </a:lnTo>
                <a:lnTo>
                  <a:pt x="25184" y="177325"/>
                </a:lnTo>
                <a:lnTo>
                  <a:pt x="25362" y="181082"/>
                </a:lnTo>
                <a:lnTo>
                  <a:pt x="26433" y="185491"/>
                </a:lnTo>
                <a:lnTo>
                  <a:pt x="28100" y="190336"/>
                </a:lnTo>
                <a:lnTo>
                  <a:pt x="30163" y="195470"/>
                </a:lnTo>
                <a:lnTo>
                  <a:pt x="31539" y="199846"/>
                </a:lnTo>
                <a:lnTo>
                  <a:pt x="32456" y="203715"/>
                </a:lnTo>
                <a:lnTo>
                  <a:pt x="33067" y="207248"/>
                </a:lnTo>
                <a:lnTo>
                  <a:pt x="34427" y="210555"/>
                </a:lnTo>
                <a:lnTo>
                  <a:pt x="36287" y="213712"/>
                </a:lnTo>
                <a:lnTo>
                  <a:pt x="38479" y="216770"/>
                </a:lnTo>
                <a:lnTo>
                  <a:pt x="39940" y="219761"/>
                </a:lnTo>
                <a:lnTo>
                  <a:pt x="40914" y="222707"/>
                </a:lnTo>
                <a:lnTo>
                  <a:pt x="42478" y="229729"/>
                </a:lnTo>
                <a:lnTo>
                  <a:pt x="43558" y="230305"/>
                </a:lnTo>
                <a:lnTo>
                  <a:pt x="45232" y="230689"/>
                </a:lnTo>
                <a:lnTo>
                  <a:pt x="47299" y="230945"/>
                </a:lnTo>
                <a:lnTo>
                  <a:pt x="48678" y="230163"/>
                </a:lnTo>
                <a:lnTo>
                  <a:pt x="49597" y="228689"/>
                </a:lnTo>
                <a:lnTo>
                  <a:pt x="51435" y="22288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SMARTPenAnnotation43"/>
          <p:cNvSpPr/>
          <p:nvPr/>
        </p:nvSpPr>
        <p:spPr>
          <a:xfrm>
            <a:off x="6929437" y="1037272"/>
            <a:ext cx="143922" cy="248604"/>
          </a:xfrm>
          <a:custGeom>
            <a:avLst/>
            <a:gdLst/>
            <a:ahLst/>
            <a:cxnLst/>
            <a:rect l="0" t="0" r="0" b="0"/>
            <a:pathLst>
              <a:path w="143922" h="248604">
                <a:moveTo>
                  <a:pt x="0" y="0"/>
                </a:moveTo>
                <a:lnTo>
                  <a:pt x="33244" y="0"/>
                </a:lnTo>
                <a:lnTo>
                  <a:pt x="37402" y="953"/>
                </a:lnTo>
                <a:lnTo>
                  <a:pt x="41128" y="2540"/>
                </a:lnTo>
                <a:lnTo>
                  <a:pt x="44563" y="4551"/>
                </a:lnTo>
                <a:lnTo>
                  <a:pt x="48759" y="5891"/>
                </a:lnTo>
                <a:lnTo>
                  <a:pt x="53461" y="6785"/>
                </a:lnTo>
                <a:lnTo>
                  <a:pt x="58500" y="7381"/>
                </a:lnTo>
                <a:lnTo>
                  <a:pt x="62813" y="8731"/>
                </a:lnTo>
                <a:lnTo>
                  <a:pt x="66640" y="10583"/>
                </a:lnTo>
                <a:lnTo>
                  <a:pt x="70145" y="12770"/>
                </a:lnTo>
                <a:lnTo>
                  <a:pt x="74385" y="14229"/>
                </a:lnTo>
                <a:lnTo>
                  <a:pt x="79118" y="15201"/>
                </a:lnTo>
                <a:lnTo>
                  <a:pt x="84178" y="15849"/>
                </a:lnTo>
                <a:lnTo>
                  <a:pt x="88504" y="17233"/>
                </a:lnTo>
                <a:lnTo>
                  <a:pt x="92340" y="19109"/>
                </a:lnTo>
                <a:lnTo>
                  <a:pt x="95850" y="21312"/>
                </a:lnTo>
                <a:lnTo>
                  <a:pt x="99143" y="23733"/>
                </a:lnTo>
                <a:lnTo>
                  <a:pt x="102290" y="26299"/>
                </a:lnTo>
                <a:lnTo>
                  <a:pt x="105341" y="28963"/>
                </a:lnTo>
                <a:lnTo>
                  <a:pt x="108327" y="30739"/>
                </a:lnTo>
                <a:lnTo>
                  <a:pt x="111271" y="31922"/>
                </a:lnTo>
                <a:lnTo>
                  <a:pt x="114185" y="32712"/>
                </a:lnTo>
                <a:lnTo>
                  <a:pt x="116129" y="34190"/>
                </a:lnTo>
                <a:lnTo>
                  <a:pt x="117424" y="36129"/>
                </a:lnTo>
                <a:lnTo>
                  <a:pt x="118864" y="40822"/>
                </a:lnTo>
                <a:lnTo>
                  <a:pt x="119504" y="46083"/>
                </a:lnTo>
                <a:lnTo>
                  <a:pt x="119788" y="51596"/>
                </a:lnTo>
                <a:lnTo>
                  <a:pt x="119864" y="54400"/>
                </a:lnTo>
                <a:lnTo>
                  <a:pt x="118962" y="57222"/>
                </a:lnTo>
                <a:lnTo>
                  <a:pt x="115419" y="62897"/>
                </a:lnTo>
                <a:lnTo>
                  <a:pt x="113141" y="65744"/>
                </a:lnTo>
                <a:lnTo>
                  <a:pt x="110670" y="68594"/>
                </a:lnTo>
                <a:lnTo>
                  <a:pt x="108070" y="71447"/>
                </a:lnTo>
                <a:lnTo>
                  <a:pt x="104432" y="74301"/>
                </a:lnTo>
                <a:lnTo>
                  <a:pt x="100102" y="77157"/>
                </a:lnTo>
                <a:lnTo>
                  <a:pt x="95309" y="80013"/>
                </a:lnTo>
                <a:lnTo>
                  <a:pt x="91162" y="82869"/>
                </a:lnTo>
                <a:lnTo>
                  <a:pt x="87445" y="85726"/>
                </a:lnTo>
                <a:lnTo>
                  <a:pt x="84014" y="88583"/>
                </a:lnTo>
                <a:lnTo>
                  <a:pt x="79822" y="91441"/>
                </a:lnTo>
                <a:lnTo>
                  <a:pt x="75123" y="94298"/>
                </a:lnTo>
                <a:lnTo>
                  <a:pt x="70084" y="97155"/>
                </a:lnTo>
                <a:lnTo>
                  <a:pt x="65773" y="99060"/>
                </a:lnTo>
                <a:lnTo>
                  <a:pt x="61946" y="100330"/>
                </a:lnTo>
                <a:lnTo>
                  <a:pt x="58442" y="101177"/>
                </a:lnTo>
                <a:lnTo>
                  <a:pt x="55154" y="102694"/>
                </a:lnTo>
                <a:lnTo>
                  <a:pt x="52009" y="104658"/>
                </a:lnTo>
                <a:lnTo>
                  <a:pt x="48961" y="106919"/>
                </a:lnTo>
                <a:lnTo>
                  <a:pt x="46928" y="109379"/>
                </a:lnTo>
                <a:lnTo>
                  <a:pt x="45573" y="111972"/>
                </a:lnTo>
                <a:lnTo>
                  <a:pt x="43398" y="118426"/>
                </a:lnTo>
                <a:lnTo>
                  <a:pt x="44172" y="118956"/>
                </a:lnTo>
                <a:lnTo>
                  <a:pt x="47572" y="119544"/>
                </a:lnTo>
                <a:lnTo>
                  <a:pt x="50765" y="120654"/>
                </a:lnTo>
                <a:lnTo>
                  <a:pt x="54798" y="122346"/>
                </a:lnTo>
                <a:lnTo>
                  <a:pt x="59392" y="124426"/>
                </a:lnTo>
                <a:lnTo>
                  <a:pt x="64360" y="125813"/>
                </a:lnTo>
                <a:lnTo>
                  <a:pt x="69576" y="126738"/>
                </a:lnTo>
                <a:lnTo>
                  <a:pt x="74959" y="127355"/>
                </a:lnTo>
                <a:lnTo>
                  <a:pt x="80453" y="128718"/>
                </a:lnTo>
                <a:lnTo>
                  <a:pt x="86020" y="130580"/>
                </a:lnTo>
                <a:lnTo>
                  <a:pt x="91636" y="132773"/>
                </a:lnTo>
                <a:lnTo>
                  <a:pt x="96334" y="134235"/>
                </a:lnTo>
                <a:lnTo>
                  <a:pt x="100418" y="135210"/>
                </a:lnTo>
                <a:lnTo>
                  <a:pt x="104092" y="135860"/>
                </a:lnTo>
                <a:lnTo>
                  <a:pt x="108448" y="137246"/>
                </a:lnTo>
                <a:lnTo>
                  <a:pt x="113256" y="139122"/>
                </a:lnTo>
                <a:lnTo>
                  <a:pt x="118366" y="141326"/>
                </a:lnTo>
                <a:lnTo>
                  <a:pt x="122726" y="144700"/>
                </a:lnTo>
                <a:lnTo>
                  <a:pt x="126585" y="148854"/>
                </a:lnTo>
                <a:lnTo>
                  <a:pt x="130110" y="153528"/>
                </a:lnTo>
                <a:lnTo>
                  <a:pt x="133413" y="157597"/>
                </a:lnTo>
                <a:lnTo>
                  <a:pt x="136567" y="161262"/>
                </a:lnTo>
                <a:lnTo>
                  <a:pt x="139622" y="164658"/>
                </a:lnTo>
                <a:lnTo>
                  <a:pt x="141659" y="168827"/>
                </a:lnTo>
                <a:lnTo>
                  <a:pt x="143017" y="173512"/>
                </a:lnTo>
                <a:lnTo>
                  <a:pt x="143921" y="178539"/>
                </a:lnTo>
                <a:lnTo>
                  <a:pt x="143573" y="182844"/>
                </a:lnTo>
                <a:lnTo>
                  <a:pt x="142388" y="186666"/>
                </a:lnTo>
                <a:lnTo>
                  <a:pt x="133642" y="204195"/>
                </a:lnTo>
                <a:lnTo>
                  <a:pt x="130053" y="208520"/>
                </a:lnTo>
                <a:lnTo>
                  <a:pt x="125754" y="212356"/>
                </a:lnTo>
                <a:lnTo>
                  <a:pt x="120983" y="215866"/>
                </a:lnTo>
                <a:lnTo>
                  <a:pt x="115898" y="219158"/>
                </a:lnTo>
                <a:lnTo>
                  <a:pt x="110603" y="222305"/>
                </a:lnTo>
                <a:lnTo>
                  <a:pt x="105168" y="225356"/>
                </a:lnTo>
                <a:lnTo>
                  <a:pt x="94049" y="231286"/>
                </a:lnTo>
                <a:lnTo>
                  <a:pt x="88417" y="234201"/>
                </a:lnTo>
                <a:lnTo>
                  <a:pt x="83710" y="237096"/>
                </a:lnTo>
                <a:lnTo>
                  <a:pt x="79619" y="239979"/>
                </a:lnTo>
                <a:lnTo>
                  <a:pt x="75940" y="242854"/>
                </a:lnTo>
                <a:lnTo>
                  <a:pt x="71581" y="244770"/>
                </a:lnTo>
                <a:lnTo>
                  <a:pt x="66771" y="246048"/>
                </a:lnTo>
                <a:lnTo>
                  <a:pt x="61659" y="246899"/>
                </a:lnTo>
                <a:lnTo>
                  <a:pt x="57298" y="247467"/>
                </a:lnTo>
                <a:lnTo>
                  <a:pt x="53439" y="247845"/>
                </a:lnTo>
                <a:lnTo>
                  <a:pt x="44952" y="248453"/>
                </a:lnTo>
                <a:lnTo>
                  <a:pt x="41251" y="248536"/>
                </a:lnTo>
                <a:lnTo>
                  <a:pt x="25718" y="248603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SMARTPenAnnotation44"/>
          <p:cNvSpPr/>
          <p:nvPr/>
        </p:nvSpPr>
        <p:spPr>
          <a:xfrm>
            <a:off x="7109459" y="1140189"/>
            <a:ext cx="231345" cy="291372"/>
          </a:xfrm>
          <a:custGeom>
            <a:avLst/>
            <a:gdLst/>
            <a:ahLst/>
            <a:cxnLst/>
            <a:rect l="0" t="0" r="0" b="0"/>
            <a:pathLst>
              <a:path w="231345" h="291372">
                <a:moveTo>
                  <a:pt x="0" y="34243"/>
                </a:moveTo>
                <a:lnTo>
                  <a:pt x="4551" y="34243"/>
                </a:lnTo>
                <a:lnTo>
                  <a:pt x="5892" y="35196"/>
                </a:lnTo>
                <a:lnTo>
                  <a:pt x="6786" y="36783"/>
                </a:lnTo>
                <a:lnTo>
                  <a:pt x="7381" y="38794"/>
                </a:lnTo>
                <a:lnTo>
                  <a:pt x="10583" y="43568"/>
                </a:lnTo>
                <a:lnTo>
                  <a:pt x="15182" y="49818"/>
                </a:lnTo>
                <a:lnTo>
                  <a:pt x="17741" y="54151"/>
                </a:lnTo>
                <a:lnTo>
                  <a:pt x="23125" y="63093"/>
                </a:lnTo>
                <a:lnTo>
                  <a:pt x="28694" y="70243"/>
                </a:lnTo>
                <a:lnTo>
                  <a:pt x="30559" y="74435"/>
                </a:lnTo>
                <a:lnTo>
                  <a:pt x="31803" y="79135"/>
                </a:lnTo>
                <a:lnTo>
                  <a:pt x="32632" y="84174"/>
                </a:lnTo>
                <a:lnTo>
                  <a:pt x="36093" y="92312"/>
                </a:lnTo>
                <a:lnTo>
                  <a:pt x="38350" y="95816"/>
                </a:lnTo>
                <a:lnTo>
                  <a:pt x="40858" y="104789"/>
                </a:lnTo>
                <a:lnTo>
                  <a:pt x="41526" y="109848"/>
                </a:lnTo>
                <a:lnTo>
                  <a:pt x="44809" y="118011"/>
                </a:lnTo>
                <a:lnTo>
                  <a:pt x="49443" y="125765"/>
                </a:lnTo>
                <a:lnTo>
                  <a:pt x="54678" y="135562"/>
                </a:lnTo>
                <a:lnTo>
                  <a:pt x="57407" y="138937"/>
                </a:lnTo>
                <a:lnTo>
                  <a:pt x="60179" y="141186"/>
                </a:lnTo>
                <a:lnTo>
                  <a:pt x="65799" y="144638"/>
                </a:lnTo>
                <a:lnTo>
                  <a:pt x="71473" y="149348"/>
                </a:lnTo>
                <a:lnTo>
                  <a:pt x="74318" y="150984"/>
                </a:lnTo>
                <a:lnTo>
                  <a:pt x="80020" y="152803"/>
                </a:lnTo>
                <a:lnTo>
                  <a:pt x="85730" y="153611"/>
                </a:lnTo>
                <a:lnTo>
                  <a:pt x="88586" y="153827"/>
                </a:lnTo>
                <a:lnTo>
                  <a:pt x="92395" y="153018"/>
                </a:lnTo>
                <a:lnTo>
                  <a:pt x="96839" y="151526"/>
                </a:lnTo>
                <a:lnTo>
                  <a:pt x="101707" y="149579"/>
                </a:lnTo>
                <a:lnTo>
                  <a:pt x="105906" y="147329"/>
                </a:lnTo>
                <a:lnTo>
                  <a:pt x="117316" y="139611"/>
                </a:lnTo>
                <a:lnTo>
                  <a:pt x="122026" y="136873"/>
                </a:lnTo>
                <a:lnTo>
                  <a:pt x="127071" y="134096"/>
                </a:lnTo>
                <a:lnTo>
                  <a:pt x="131387" y="131292"/>
                </a:lnTo>
                <a:lnTo>
                  <a:pt x="135217" y="128469"/>
                </a:lnTo>
                <a:lnTo>
                  <a:pt x="138722" y="125636"/>
                </a:lnTo>
                <a:lnTo>
                  <a:pt x="145157" y="117407"/>
                </a:lnTo>
                <a:lnTo>
                  <a:pt x="151193" y="108352"/>
                </a:lnTo>
                <a:lnTo>
                  <a:pt x="157050" y="101153"/>
                </a:lnTo>
                <a:lnTo>
                  <a:pt x="162828" y="92238"/>
                </a:lnTo>
                <a:lnTo>
                  <a:pt x="165702" y="87194"/>
                </a:lnTo>
                <a:lnTo>
                  <a:pt x="171436" y="76509"/>
                </a:lnTo>
                <a:lnTo>
                  <a:pt x="174298" y="70993"/>
                </a:lnTo>
                <a:lnTo>
                  <a:pt x="176207" y="65411"/>
                </a:lnTo>
                <a:lnTo>
                  <a:pt x="177479" y="59784"/>
                </a:lnTo>
                <a:lnTo>
                  <a:pt x="178327" y="54128"/>
                </a:lnTo>
                <a:lnTo>
                  <a:pt x="181809" y="45303"/>
                </a:lnTo>
                <a:lnTo>
                  <a:pt x="186532" y="37254"/>
                </a:lnTo>
                <a:lnTo>
                  <a:pt x="191806" y="27326"/>
                </a:lnTo>
                <a:lnTo>
                  <a:pt x="194785" y="19104"/>
                </a:lnTo>
                <a:lnTo>
                  <a:pt x="195580" y="15578"/>
                </a:lnTo>
                <a:lnTo>
                  <a:pt x="199002" y="9120"/>
                </a:lnTo>
                <a:lnTo>
                  <a:pt x="205706" y="0"/>
                </a:lnTo>
                <a:lnTo>
                  <a:pt x="205740" y="24656"/>
                </a:lnTo>
                <a:lnTo>
                  <a:pt x="206693" y="29757"/>
                </a:lnTo>
                <a:lnTo>
                  <a:pt x="208280" y="35062"/>
                </a:lnTo>
                <a:lnTo>
                  <a:pt x="210291" y="40504"/>
                </a:lnTo>
                <a:lnTo>
                  <a:pt x="211632" y="46037"/>
                </a:lnTo>
                <a:lnTo>
                  <a:pt x="212525" y="51631"/>
                </a:lnTo>
                <a:lnTo>
                  <a:pt x="213121" y="57265"/>
                </a:lnTo>
                <a:lnTo>
                  <a:pt x="213519" y="62926"/>
                </a:lnTo>
                <a:lnTo>
                  <a:pt x="213783" y="68605"/>
                </a:lnTo>
                <a:lnTo>
                  <a:pt x="214078" y="80948"/>
                </a:lnTo>
                <a:lnTo>
                  <a:pt x="214208" y="95958"/>
                </a:lnTo>
                <a:lnTo>
                  <a:pt x="215196" y="103009"/>
                </a:lnTo>
                <a:lnTo>
                  <a:pt x="216806" y="109614"/>
                </a:lnTo>
                <a:lnTo>
                  <a:pt x="218833" y="115923"/>
                </a:lnTo>
                <a:lnTo>
                  <a:pt x="220184" y="122986"/>
                </a:lnTo>
                <a:lnTo>
                  <a:pt x="221085" y="130553"/>
                </a:lnTo>
                <a:lnTo>
                  <a:pt x="221685" y="138455"/>
                </a:lnTo>
                <a:lnTo>
                  <a:pt x="223038" y="145627"/>
                </a:lnTo>
                <a:lnTo>
                  <a:pt x="224892" y="152314"/>
                </a:lnTo>
                <a:lnTo>
                  <a:pt x="227081" y="158677"/>
                </a:lnTo>
                <a:lnTo>
                  <a:pt x="228540" y="165777"/>
                </a:lnTo>
                <a:lnTo>
                  <a:pt x="229513" y="173367"/>
                </a:lnTo>
                <a:lnTo>
                  <a:pt x="230161" y="181285"/>
                </a:lnTo>
                <a:lnTo>
                  <a:pt x="230594" y="188468"/>
                </a:lnTo>
                <a:lnTo>
                  <a:pt x="231074" y="201530"/>
                </a:lnTo>
                <a:lnTo>
                  <a:pt x="231344" y="219594"/>
                </a:lnTo>
                <a:lnTo>
                  <a:pt x="230430" y="225438"/>
                </a:lnTo>
                <a:lnTo>
                  <a:pt x="228868" y="231239"/>
                </a:lnTo>
                <a:lnTo>
                  <a:pt x="226873" y="237011"/>
                </a:lnTo>
                <a:lnTo>
                  <a:pt x="222118" y="245965"/>
                </a:lnTo>
                <a:lnTo>
                  <a:pt x="216830" y="254072"/>
                </a:lnTo>
                <a:lnTo>
                  <a:pt x="214086" y="258900"/>
                </a:lnTo>
                <a:lnTo>
                  <a:pt x="211305" y="264025"/>
                </a:lnTo>
                <a:lnTo>
                  <a:pt x="205674" y="272258"/>
                </a:lnTo>
                <a:lnTo>
                  <a:pt x="202838" y="275787"/>
                </a:lnTo>
                <a:lnTo>
                  <a:pt x="199043" y="279093"/>
                </a:lnTo>
                <a:lnTo>
                  <a:pt x="194609" y="282248"/>
                </a:lnTo>
                <a:lnTo>
                  <a:pt x="189747" y="285305"/>
                </a:lnTo>
                <a:lnTo>
                  <a:pt x="185553" y="287343"/>
                </a:lnTo>
                <a:lnTo>
                  <a:pt x="178353" y="289607"/>
                </a:lnTo>
                <a:lnTo>
                  <a:pt x="174147" y="290211"/>
                </a:lnTo>
                <a:lnTo>
                  <a:pt x="169438" y="290613"/>
                </a:lnTo>
                <a:lnTo>
                  <a:pt x="160079" y="291060"/>
                </a:lnTo>
                <a:lnTo>
                  <a:pt x="152745" y="291259"/>
                </a:lnTo>
                <a:lnTo>
                  <a:pt x="138709" y="291371"/>
                </a:lnTo>
                <a:lnTo>
                  <a:pt x="134383" y="290434"/>
                </a:lnTo>
                <a:lnTo>
                  <a:pt x="130547" y="288857"/>
                </a:lnTo>
                <a:lnTo>
                  <a:pt x="123743" y="284565"/>
                </a:lnTo>
                <a:lnTo>
                  <a:pt x="117545" y="279482"/>
                </a:lnTo>
                <a:lnTo>
                  <a:pt x="115511" y="276793"/>
                </a:lnTo>
                <a:lnTo>
                  <a:pt x="111697" y="268458"/>
                </a:lnTo>
                <a:lnTo>
                  <a:pt x="104896" y="259648"/>
                </a:lnTo>
                <a:lnTo>
                  <a:pt x="102871" y="25712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SMARTPenAnnotation45"/>
          <p:cNvSpPr/>
          <p:nvPr/>
        </p:nvSpPr>
        <p:spPr>
          <a:xfrm>
            <a:off x="7563802" y="1165860"/>
            <a:ext cx="137161" cy="8573"/>
          </a:xfrm>
          <a:custGeom>
            <a:avLst/>
            <a:gdLst/>
            <a:ahLst/>
            <a:cxnLst/>
            <a:rect l="0" t="0" r="0" b="0"/>
            <a:pathLst>
              <a:path w="137161" h="8573">
                <a:moveTo>
                  <a:pt x="0" y="8572"/>
                </a:moveTo>
                <a:lnTo>
                  <a:pt x="4551" y="8572"/>
                </a:lnTo>
                <a:lnTo>
                  <a:pt x="5891" y="7620"/>
                </a:lnTo>
                <a:lnTo>
                  <a:pt x="6785" y="6032"/>
                </a:lnTo>
                <a:lnTo>
                  <a:pt x="7381" y="4021"/>
                </a:lnTo>
                <a:lnTo>
                  <a:pt x="8731" y="2681"/>
                </a:lnTo>
                <a:lnTo>
                  <a:pt x="10583" y="1787"/>
                </a:lnTo>
                <a:lnTo>
                  <a:pt x="12771" y="1191"/>
                </a:lnTo>
                <a:lnTo>
                  <a:pt x="15181" y="794"/>
                </a:lnTo>
                <a:lnTo>
                  <a:pt x="17741" y="529"/>
                </a:lnTo>
                <a:lnTo>
                  <a:pt x="20400" y="353"/>
                </a:lnTo>
                <a:lnTo>
                  <a:pt x="28434" y="157"/>
                </a:lnTo>
                <a:lnTo>
                  <a:pt x="96689" y="0"/>
                </a:lnTo>
                <a:lnTo>
                  <a:pt x="100654" y="952"/>
                </a:lnTo>
                <a:lnTo>
                  <a:pt x="105203" y="2540"/>
                </a:lnTo>
                <a:lnTo>
                  <a:pt x="110140" y="4550"/>
                </a:lnTo>
                <a:lnTo>
                  <a:pt x="114385" y="5891"/>
                </a:lnTo>
                <a:lnTo>
                  <a:pt x="118167" y="6785"/>
                </a:lnTo>
                <a:lnTo>
                  <a:pt x="121640" y="7380"/>
                </a:lnTo>
                <a:lnTo>
                  <a:pt x="124909" y="7778"/>
                </a:lnTo>
                <a:lnTo>
                  <a:pt x="128040" y="8043"/>
                </a:lnTo>
                <a:lnTo>
                  <a:pt x="137160" y="857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SMARTPenAnnotation46"/>
          <p:cNvSpPr/>
          <p:nvPr/>
        </p:nvSpPr>
        <p:spPr>
          <a:xfrm>
            <a:off x="7572375" y="1234440"/>
            <a:ext cx="197168" cy="17146"/>
          </a:xfrm>
          <a:custGeom>
            <a:avLst/>
            <a:gdLst/>
            <a:ahLst/>
            <a:cxnLst/>
            <a:rect l="0" t="0" r="0" b="0"/>
            <a:pathLst>
              <a:path w="197168" h="17146">
                <a:moveTo>
                  <a:pt x="0" y="17145"/>
                </a:moveTo>
                <a:lnTo>
                  <a:pt x="21033" y="17145"/>
                </a:lnTo>
                <a:lnTo>
                  <a:pt x="28309" y="16192"/>
                </a:lnTo>
                <a:lnTo>
                  <a:pt x="36017" y="14605"/>
                </a:lnTo>
                <a:lnTo>
                  <a:pt x="44014" y="12594"/>
                </a:lnTo>
                <a:lnTo>
                  <a:pt x="52203" y="11253"/>
                </a:lnTo>
                <a:lnTo>
                  <a:pt x="60519" y="10359"/>
                </a:lnTo>
                <a:lnTo>
                  <a:pt x="68921" y="9764"/>
                </a:lnTo>
                <a:lnTo>
                  <a:pt x="77379" y="8414"/>
                </a:lnTo>
                <a:lnTo>
                  <a:pt x="85876" y="6562"/>
                </a:lnTo>
                <a:lnTo>
                  <a:pt x="94398" y="4374"/>
                </a:lnTo>
                <a:lnTo>
                  <a:pt x="102937" y="2916"/>
                </a:lnTo>
                <a:lnTo>
                  <a:pt x="111487" y="1944"/>
                </a:lnTo>
                <a:lnTo>
                  <a:pt x="120044" y="1296"/>
                </a:lnTo>
                <a:lnTo>
                  <a:pt x="128607" y="864"/>
                </a:lnTo>
                <a:lnTo>
                  <a:pt x="145741" y="384"/>
                </a:lnTo>
                <a:lnTo>
                  <a:pt x="19716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SMARTPenAnnotation47"/>
          <p:cNvSpPr/>
          <p:nvPr/>
        </p:nvSpPr>
        <p:spPr>
          <a:xfrm>
            <a:off x="8009572" y="1063021"/>
            <a:ext cx="186358" cy="247123"/>
          </a:xfrm>
          <a:custGeom>
            <a:avLst/>
            <a:gdLst/>
            <a:ahLst/>
            <a:cxnLst/>
            <a:rect l="0" t="0" r="0" b="0"/>
            <a:pathLst>
              <a:path w="186358" h="247123">
                <a:moveTo>
                  <a:pt x="8572" y="17114"/>
                </a:moveTo>
                <a:lnTo>
                  <a:pt x="15954" y="9733"/>
                </a:lnTo>
                <a:lnTo>
                  <a:pt x="21696" y="9071"/>
                </a:lnTo>
                <a:lnTo>
                  <a:pt x="25894" y="8894"/>
                </a:lnTo>
                <a:lnTo>
                  <a:pt x="30597" y="7824"/>
                </a:lnTo>
                <a:lnTo>
                  <a:pt x="35639" y="6158"/>
                </a:lnTo>
                <a:lnTo>
                  <a:pt x="40904" y="4095"/>
                </a:lnTo>
                <a:lnTo>
                  <a:pt x="47272" y="2719"/>
                </a:lnTo>
                <a:lnTo>
                  <a:pt x="54375" y="1802"/>
                </a:lnTo>
                <a:lnTo>
                  <a:pt x="61967" y="1191"/>
                </a:lnTo>
                <a:lnTo>
                  <a:pt x="68934" y="784"/>
                </a:lnTo>
                <a:lnTo>
                  <a:pt x="81755" y="331"/>
                </a:lnTo>
                <a:lnTo>
                  <a:pt x="118081" y="16"/>
                </a:lnTo>
                <a:lnTo>
                  <a:pt x="124440" y="0"/>
                </a:lnTo>
                <a:lnTo>
                  <a:pt x="130585" y="942"/>
                </a:lnTo>
                <a:lnTo>
                  <a:pt x="136588" y="2523"/>
                </a:lnTo>
                <a:lnTo>
                  <a:pt x="142493" y="4529"/>
                </a:lnTo>
                <a:lnTo>
                  <a:pt x="147383" y="5866"/>
                </a:lnTo>
                <a:lnTo>
                  <a:pt x="151596" y="6758"/>
                </a:lnTo>
                <a:lnTo>
                  <a:pt x="155357" y="7352"/>
                </a:lnTo>
                <a:lnTo>
                  <a:pt x="157863" y="8701"/>
                </a:lnTo>
                <a:lnTo>
                  <a:pt x="159535" y="10553"/>
                </a:lnTo>
                <a:lnTo>
                  <a:pt x="160649" y="12740"/>
                </a:lnTo>
                <a:lnTo>
                  <a:pt x="161888" y="20250"/>
                </a:lnTo>
                <a:lnTo>
                  <a:pt x="162217" y="24919"/>
                </a:lnTo>
                <a:lnTo>
                  <a:pt x="161485" y="28985"/>
                </a:lnTo>
                <a:lnTo>
                  <a:pt x="158131" y="36042"/>
                </a:lnTo>
                <a:lnTo>
                  <a:pt x="154951" y="40210"/>
                </a:lnTo>
                <a:lnTo>
                  <a:pt x="150926" y="44894"/>
                </a:lnTo>
                <a:lnTo>
                  <a:pt x="146337" y="49921"/>
                </a:lnTo>
                <a:lnTo>
                  <a:pt x="141373" y="54225"/>
                </a:lnTo>
                <a:lnTo>
                  <a:pt x="136158" y="58047"/>
                </a:lnTo>
                <a:lnTo>
                  <a:pt x="130778" y="61548"/>
                </a:lnTo>
                <a:lnTo>
                  <a:pt x="125285" y="64834"/>
                </a:lnTo>
                <a:lnTo>
                  <a:pt x="119719" y="67977"/>
                </a:lnTo>
                <a:lnTo>
                  <a:pt x="114103" y="71025"/>
                </a:lnTo>
                <a:lnTo>
                  <a:pt x="107500" y="74010"/>
                </a:lnTo>
                <a:lnTo>
                  <a:pt x="100243" y="76952"/>
                </a:lnTo>
                <a:lnTo>
                  <a:pt x="92546" y="79866"/>
                </a:lnTo>
                <a:lnTo>
                  <a:pt x="85509" y="82761"/>
                </a:lnTo>
                <a:lnTo>
                  <a:pt x="78914" y="85643"/>
                </a:lnTo>
                <a:lnTo>
                  <a:pt x="72612" y="88518"/>
                </a:lnTo>
                <a:lnTo>
                  <a:pt x="67459" y="91386"/>
                </a:lnTo>
                <a:lnTo>
                  <a:pt x="63070" y="94251"/>
                </a:lnTo>
                <a:lnTo>
                  <a:pt x="59192" y="97114"/>
                </a:lnTo>
                <a:lnTo>
                  <a:pt x="55653" y="99974"/>
                </a:lnTo>
                <a:lnTo>
                  <a:pt x="52342" y="102834"/>
                </a:lnTo>
                <a:lnTo>
                  <a:pt x="49182" y="105693"/>
                </a:lnTo>
                <a:lnTo>
                  <a:pt x="46123" y="107599"/>
                </a:lnTo>
                <a:lnTo>
                  <a:pt x="43131" y="108870"/>
                </a:lnTo>
                <a:lnTo>
                  <a:pt x="36036" y="110909"/>
                </a:lnTo>
                <a:lnTo>
                  <a:pt x="36407" y="111076"/>
                </a:lnTo>
                <a:lnTo>
                  <a:pt x="39358" y="111262"/>
                </a:lnTo>
                <a:lnTo>
                  <a:pt x="41479" y="112264"/>
                </a:lnTo>
                <a:lnTo>
                  <a:pt x="46375" y="115918"/>
                </a:lnTo>
                <a:lnTo>
                  <a:pt x="49967" y="117273"/>
                </a:lnTo>
                <a:lnTo>
                  <a:pt x="54267" y="118177"/>
                </a:lnTo>
                <a:lnTo>
                  <a:pt x="59037" y="118779"/>
                </a:lnTo>
                <a:lnTo>
                  <a:pt x="65076" y="119180"/>
                </a:lnTo>
                <a:lnTo>
                  <a:pt x="71959" y="119448"/>
                </a:lnTo>
                <a:lnTo>
                  <a:pt x="95299" y="119825"/>
                </a:lnTo>
                <a:lnTo>
                  <a:pt x="128785" y="119952"/>
                </a:lnTo>
                <a:lnTo>
                  <a:pt x="136340" y="120915"/>
                </a:lnTo>
                <a:lnTo>
                  <a:pt x="143281" y="122510"/>
                </a:lnTo>
                <a:lnTo>
                  <a:pt x="149812" y="124525"/>
                </a:lnTo>
                <a:lnTo>
                  <a:pt x="156072" y="126821"/>
                </a:lnTo>
                <a:lnTo>
                  <a:pt x="162151" y="129304"/>
                </a:lnTo>
                <a:lnTo>
                  <a:pt x="168109" y="131913"/>
                </a:lnTo>
                <a:lnTo>
                  <a:pt x="173032" y="134604"/>
                </a:lnTo>
                <a:lnTo>
                  <a:pt x="177267" y="137350"/>
                </a:lnTo>
                <a:lnTo>
                  <a:pt x="181043" y="140134"/>
                </a:lnTo>
                <a:lnTo>
                  <a:pt x="183561" y="142942"/>
                </a:lnTo>
                <a:lnTo>
                  <a:pt x="185239" y="145767"/>
                </a:lnTo>
                <a:lnTo>
                  <a:pt x="186357" y="148602"/>
                </a:lnTo>
                <a:lnTo>
                  <a:pt x="186150" y="152398"/>
                </a:lnTo>
                <a:lnTo>
                  <a:pt x="185061" y="156833"/>
                </a:lnTo>
                <a:lnTo>
                  <a:pt x="183382" y="161695"/>
                </a:lnTo>
                <a:lnTo>
                  <a:pt x="181309" y="166841"/>
                </a:lnTo>
                <a:lnTo>
                  <a:pt x="178975" y="172177"/>
                </a:lnTo>
                <a:lnTo>
                  <a:pt x="176467" y="177639"/>
                </a:lnTo>
                <a:lnTo>
                  <a:pt x="171937" y="183186"/>
                </a:lnTo>
                <a:lnTo>
                  <a:pt x="166059" y="188788"/>
                </a:lnTo>
                <a:lnTo>
                  <a:pt x="159284" y="194428"/>
                </a:lnTo>
                <a:lnTo>
                  <a:pt x="151910" y="199141"/>
                </a:lnTo>
                <a:lnTo>
                  <a:pt x="144136" y="203235"/>
                </a:lnTo>
                <a:lnTo>
                  <a:pt x="128830" y="210324"/>
                </a:lnTo>
                <a:lnTo>
                  <a:pt x="115677" y="216650"/>
                </a:lnTo>
                <a:lnTo>
                  <a:pt x="108551" y="220623"/>
                </a:lnTo>
                <a:lnTo>
                  <a:pt x="100943" y="225176"/>
                </a:lnTo>
                <a:lnTo>
                  <a:pt x="93013" y="230117"/>
                </a:lnTo>
                <a:lnTo>
                  <a:pt x="84868" y="233411"/>
                </a:lnTo>
                <a:lnTo>
                  <a:pt x="76581" y="235607"/>
                </a:lnTo>
                <a:lnTo>
                  <a:pt x="68199" y="237071"/>
                </a:lnTo>
                <a:lnTo>
                  <a:pt x="60706" y="238999"/>
                </a:lnTo>
                <a:lnTo>
                  <a:pt x="53807" y="241237"/>
                </a:lnTo>
                <a:lnTo>
                  <a:pt x="47301" y="243682"/>
                </a:lnTo>
                <a:lnTo>
                  <a:pt x="42012" y="245312"/>
                </a:lnTo>
                <a:lnTo>
                  <a:pt x="37533" y="246398"/>
                </a:lnTo>
                <a:lnTo>
                  <a:pt x="33594" y="247122"/>
                </a:lnTo>
                <a:lnTo>
                  <a:pt x="30017" y="246653"/>
                </a:lnTo>
                <a:lnTo>
                  <a:pt x="26678" y="245387"/>
                </a:lnTo>
                <a:lnTo>
                  <a:pt x="23502" y="243591"/>
                </a:lnTo>
                <a:lnTo>
                  <a:pt x="20430" y="242393"/>
                </a:lnTo>
                <a:lnTo>
                  <a:pt x="17430" y="241595"/>
                </a:lnTo>
                <a:lnTo>
                  <a:pt x="10322" y="240314"/>
                </a:lnTo>
                <a:lnTo>
                  <a:pt x="4540" y="235541"/>
                </a:lnTo>
                <a:lnTo>
                  <a:pt x="1345" y="232645"/>
                </a:lnTo>
                <a:lnTo>
                  <a:pt x="1849" y="231286"/>
                </a:lnTo>
                <a:lnTo>
                  <a:pt x="4950" y="227236"/>
                </a:lnTo>
                <a:lnTo>
                  <a:pt x="5204" y="224823"/>
                </a:lnTo>
                <a:lnTo>
                  <a:pt x="4422" y="222261"/>
                </a:lnTo>
                <a:lnTo>
                  <a:pt x="0" y="214281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SMARTPenAnnotation48"/>
          <p:cNvSpPr/>
          <p:nvPr/>
        </p:nvSpPr>
        <p:spPr>
          <a:xfrm>
            <a:off x="8318182" y="1028700"/>
            <a:ext cx="25614" cy="282893"/>
          </a:xfrm>
          <a:custGeom>
            <a:avLst/>
            <a:gdLst/>
            <a:ahLst/>
            <a:cxnLst/>
            <a:rect l="0" t="0" r="0" b="0"/>
            <a:pathLst>
              <a:path w="25614" h="282893">
                <a:moveTo>
                  <a:pt x="17145" y="0"/>
                </a:moveTo>
                <a:lnTo>
                  <a:pt x="17145" y="4550"/>
                </a:lnTo>
                <a:lnTo>
                  <a:pt x="18097" y="6843"/>
                </a:lnTo>
                <a:lnTo>
                  <a:pt x="19685" y="9325"/>
                </a:lnTo>
                <a:lnTo>
                  <a:pt x="21696" y="11931"/>
                </a:lnTo>
                <a:lnTo>
                  <a:pt x="23036" y="15574"/>
                </a:lnTo>
                <a:lnTo>
                  <a:pt x="23930" y="19907"/>
                </a:lnTo>
                <a:lnTo>
                  <a:pt x="24527" y="24701"/>
                </a:lnTo>
                <a:lnTo>
                  <a:pt x="25188" y="32568"/>
                </a:lnTo>
                <a:lnTo>
                  <a:pt x="25482" y="40192"/>
                </a:lnTo>
                <a:lnTo>
                  <a:pt x="25613" y="49930"/>
                </a:lnTo>
                <a:lnTo>
                  <a:pt x="24695" y="56147"/>
                </a:lnTo>
                <a:lnTo>
                  <a:pt x="23131" y="63149"/>
                </a:lnTo>
                <a:lnTo>
                  <a:pt x="21135" y="70674"/>
                </a:lnTo>
                <a:lnTo>
                  <a:pt x="19805" y="78548"/>
                </a:lnTo>
                <a:lnTo>
                  <a:pt x="18919" y="86655"/>
                </a:lnTo>
                <a:lnTo>
                  <a:pt x="18327" y="94918"/>
                </a:lnTo>
                <a:lnTo>
                  <a:pt x="16981" y="102331"/>
                </a:lnTo>
                <a:lnTo>
                  <a:pt x="15131" y="109178"/>
                </a:lnTo>
                <a:lnTo>
                  <a:pt x="12945" y="115648"/>
                </a:lnTo>
                <a:lnTo>
                  <a:pt x="11487" y="122818"/>
                </a:lnTo>
                <a:lnTo>
                  <a:pt x="10516" y="130456"/>
                </a:lnTo>
                <a:lnTo>
                  <a:pt x="9868" y="138406"/>
                </a:lnTo>
                <a:lnTo>
                  <a:pt x="9436" y="146563"/>
                </a:lnTo>
                <a:lnTo>
                  <a:pt x="8957" y="163246"/>
                </a:lnTo>
                <a:lnTo>
                  <a:pt x="8687" y="184153"/>
                </a:lnTo>
                <a:lnTo>
                  <a:pt x="7695" y="190396"/>
                </a:lnTo>
                <a:lnTo>
                  <a:pt x="6083" y="196463"/>
                </a:lnTo>
                <a:lnTo>
                  <a:pt x="4056" y="202413"/>
                </a:lnTo>
                <a:lnTo>
                  <a:pt x="2704" y="208284"/>
                </a:lnTo>
                <a:lnTo>
                  <a:pt x="1803" y="214103"/>
                </a:lnTo>
                <a:lnTo>
                  <a:pt x="1203" y="219888"/>
                </a:lnTo>
                <a:lnTo>
                  <a:pt x="802" y="225649"/>
                </a:lnTo>
                <a:lnTo>
                  <a:pt x="535" y="231395"/>
                </a:lnTo>
                <a:lnTo>
                  <a:pt x="158" y="246044"/>
                </a:lnTo>
                <a:lnTo>
                  <a:pt x="0" y="28289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SMARTPenAnnotation49"/>
          <p:cNvSpPr/>
          <p:nvPr/>
        </p:nvSpPr>
        <p:spPr>
          <a:xfrm>
            <a:off x="4875740" y="1551622"/>
            <a:ext cx="30588" cy="282776"/>
          </a:xfrm>
          <a:custGeom>
            <a:avLst/>
            <a:gdLst/>
            <a:ahLst/>
            <a:cxnLst/>
            <a:rect l="0" t="0" r="0" b="0"/>
            <a:pathLst>
              <a:path w="30588" h="282776">
                <a:moveTo>
                  <a:pt x="13442" y="0"/>
                </a:moveTo>
                <a:lnTo>
                  <a:pt x="13442" y="4551"/>
                </a:lnTo>
                <a:lnTo>
                  <a:pt x="12490" y="5891"/>
                </a:lnTo>
                <a:lnTo>
                  <a:pt x="10902" y="6785"/>
                </a:lnTo>
                <a:lnTo>
                  <a:pt x="6061" y="8219"/>
                </a:lnTo>
                <a:lnTo>
                  <a:pt x="5664" y="9290"/>
                </a:lnTo>
                <a:lnTo>
                  <a:pt x="5223" y="13019"/>
                </a:lnTo>
                <a:lnTo>
                  <a:pt x="4153" y="15347"/>
                </a:lnTo>
                <a:lnTo>
                  <a:pt x="2487" y="17851"/>
                </a:lnTo>
                <a:lnTo>
                  <a:pt x="423" y="20473"/>
                </a:lnTo>
                <a:lnTo>
                  <a:pt x="0" y="23174"/>
                </a:lnTo>
                <a:lnTo>
                  <a:pt x="671" y="25927"/>
                </a:lnTo>
                <a:lnTo>
                  <a:pt x="2071" y="28715"/>
                </a:lnTo>
                <a:lnTo>
                  <a:pt x="3004" y="31526"/>
                </a:lnTo>
                <a:lnTo>
                  <a:pt x="3626" y="34352"/>
                </a:lnTo>
                <a:lnTo>
                  <a:pt x="4501" y="42881"/>
                </a:lnTo>
                <a:lnTo>
                  <a:pt x="4706" y="49538"/>
                </a:lnTo>
                <a:lnTo>
                  <a:pt x="4848" y="74798"/>
                </a:lnTo>
                <a:lnTo>
                  <a:pt x="5808" y="81298"/>
                </a:lnTo>
                <a:lnTo>
                  <a:pt x="7400" y="88489"/>
                </a:lnTo>
                <a:lnTo>
                  <a:pt x="9414" y="96140"/>
                </a:lnTo>
                <a:lnTo>
                  <a:pt x="10757" y="103146"/>
                </a:lnTo>
                <a:lnTo>
                  <a:pt x="11652" y="109721"/>
                </a:lnTo>
                <a:lnTo>
                  <a:pt x="12248" y="116010"/>
                </a:lnTo>
                <a:lnTo>
                  <a:pt x="12646" y="123060"/>
                </a:lnTo>
                <a:lnTo>
                  <a:pt x="13089" y="138513"/>
                </a:lnTo>
                <a:lnTo>
                  <a:pt x="14159" y="146635"/>
                </a:lnTo>
                <a:lnTo>
                  <a:pt x="15825" y="154906"/>
                </a:lnTo>
                <a:lnTo>
                  <a:pt x="17888" y="163279"/>
                </a:lnTo>
                <a:lnTo>
                  <a:pt x="19264" y="170765"/>
                </a:lnTo>
                <a:lnTo>
                  <a:pt x="20180" y="177661"/>
                </a:lnTo>
                <a:lnTo>
                  <a:pt x="20792" y="184163"/>
                </a:lnTo>
                <a:lnTo>
                  <a:pt x="22152" y="191355"/>
                </a:lnTo>
                <a:lnTo>
                  <a:pt x="24011" y="199008"/>
                </a:lnTo>
                <a:lnTo>
                  <a:pt x="26203" y="206967"/>
                </a:lnTo>
                <a:lnTo>
                  <a:pt x="27664" y="214178"/>
                </a:lnTo>
                <a:lnTo>
                  <a:pt x="28638" y="220890"/>
                </a:lnTo>
                <a:lnTo>
                  <a:pt x="29288" y="227270"/>
                </a:lnTo>
                <a:lnTo>
                  <a:pt x="29721" y="232476"/>
                </a:lnTo>
                <a:lnTo>
                  <a:pt x="30202" y="240800"/>
                </a:lnTo>
                <a:lnTo>
                  <a:pt x="30416" y="247675"/>
                </a:lnTo>
                <a:lnTo>
                  <a:pt x="30564" y="262768"/>
                </a:lnTo>
                <a:lnTo>
                  <a:pt x="30587" y="282775"/>
                </a:lnTo>
                <a:lnTo>
                  <a:pt x="30587" y="27432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SMARTPenAnnotation50"/>
          <p:cNvSpPr/>
          <p:nvPr/>
        </p:nvSpPr>
        <p:spPr>
          <a:xfrm>
            <a:off x="4709159" y="1663099"/>
            <a:ext cx="300039" cy="25684"/>
          </a:xfrm>
          <a:custGeom>
            <a:avLst/>
            <a:gdLst/>
            <a:ahLst/>
            <a:cxnLst/>
            <a:rect l="0" t="0" r="0" b="0"/>
            <a:pathLst>
              <a:path w="300039" h="25684">
                <a:moveTo>
                  <a:pt x="0" y="25683"/>
                </a:moveTo>
                <a:lnTo>
                  <a:pt x="32084" y="25683"/>
                </a:lnTo>
                <a:lnTo>
                  <a:pt x="38534" y="24730"/>
                </a:lnTo>
                <a:lnTo>
                  <a:pt x="45692" y="23143"/>
                </a:lnTo>
                <a:lnTo>
                  <a:pt x="53322" y="21132"/>
                </a:lnTo>
                <a:lnTo>
                  <a:pt x="61265" y="19792"/>
                </a:lnTo>
                <a:lnTo>
                  <a:pt x="69419" y="18898"/>
                </a:lnTo>
                <a:lnTo>
                  <a:pt x="77712" y="18302"/>
                </a:lnTo>
                <a:lnTo>
                  <a:pt x="87050" y="16953"/>
                </a:lnTo>
                <a:lnTo>
                  <a:pt x="97086" y="15100"/>
                </a:lnTo>
                <a:lnTo>
                  <a:pt x="107587" y="12913"/>
                </a:lnTo>
                <a:lnTo>
                  <a:pt x="117445" y="11455"/>
                </a:lnTo>
                <a:lnTo>
                  <a:pt x="126874" y="10482"/>
                </a:lnTo>
                <a:lnTo>
                  <a:pt x="136018" y="9834"/>
                </a:lnTo>
                <a:lnTo>
                  <a:pt x="145924" y="8450"/>
                </a:lnTo>
                <a:lnTo>
                  <a:pt x="156338" y="6574"/>
                </a:lnTo>
                <a:lnTo>
                  <a:pt x="167091" y="4371"/>
                </a:lnTo>
                <a:lnTo>
                  <a:pt x="178069" y="2903"/>
                </a:lnTo>
                <a:lnTo>
                  <a:pt x="189198" y="1924"/>
                </a:lnTo>
                <a:lnTo>
                  <a:pt x="200427" y="1271"/>
                </a:lnTo>
                <a:lnTo>
                  <a:pt x="220524" y="546"/>
                </a:lnTo>
                <a:lnTo>
                  <a:pt x="247903" y="137"/>
                </a:lnTo>
                <a:lnTo>
                  <a:pt x="278204" y="0"/>
                </a:lnTo>
                <a:lnTo>
                  <a:pt x="283577" y="941"/>
                </a:lnTo>
                <a:lnTo>
                  <a:pt x="288111" y="2521"/>
                </a:lnTo>
                <a:lnTo>
                  <a:pt x="300038" y="853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SMARTPenAnnotation51"/>
          <p:cNvSpPr/>
          <p:nvPr/>
        </p:nvSpPr>
        <p:spPr>
          <a:xfrm>
            <a:off x="4777740" y="1954530"/>
            <a:ext cx="3917633" cy="60008"/>
          </a:xfrm>
          <a:custGeom>
            <a:avLst/>
            <a:gdLst/>
            <a:ahLst/>
            <a:cxnLst/>
            <a:rect l="0" t="0" r="0" b="0"/>
            <a:pathLst>
              <a:path w="3917633" h="60008">
                <a:moveTo>
                  <a:pt x="0" y="51434"/>
                </a:moveTo>
                <a:lnTo>
                  <a:pt x="4551" y="51434"/>
                </a:lnTo>
                <a:lnTo>
                  <a:pt x="5891" y="50482"/>
                </a:lnTo>
                <a:lnTo>
                  <a:pt x="6785" y="48895"/>
                </a:lnTo>
                <a:lnTo>
                  <a:pt x="7381" y="46884"/>
                </a:lnTo>
                <a:lnTo>
                  <a:pt x="8730" y="45543"/>
                </a:lnTo>
                <a:lnTo>
                  <a:pt x="10583" y="44649"/>
                </a:lnTo>
                <a:lnTo>
                  <a:pt x="12770" y="44054"/>
                </a:lnTo>
                <a:lnTo>
                  <a:pt x="98837" y="42865"/>
                </a:lnTo>
                <a:lnTo>
                  <a:pt x="105896" y="41911"/>
                </a:lnTo>
                <a:lnTo>
                  <a:pt x="113459" y="40323"/>
                </a:lnTo>
                <a:lnTo>
                  <a:pt x="121360" y="38312"/>
                </a:lnTo>
                <a:lnTo>
                  <a:pt x="129484" y="36971"/>
                </a:lnTo>
                <a:lnTo>
                  <a:pt x="146131" y="35481"/>
                </a:lnTo>
                <a:lnTo>
                  <a:pt x="201753" y="34394"/>
                </a:lnTo>
                <a:lnTo>
                  <a:pt x="212607" y="33407"/>
                </a:lnTo>
                <a:lnTo>
                  <a:pt x="223653" y="31796"/>
                </a:lnTo>
                <a:lnTo>
                  <a:pt x="234826" y="29770"/>
                </a:lnTo>
                <a:lnTo>
                  <a:pt x="245134" y="28419"/>
                </a:lnTo>
                <a:lnTo>
                  <a:pt x="264206" y="26918"/>
                </a:lnTo>
                <a:lnTo>
                  <a:pt x="385810" y="25731"/>
                </a:lnTo>
                <a:lnTo>
                  <a:pt x="538903" y="25717"/>
                </a:lnTo>
                <a:lnTo>
                  <a:pt x="552626" y="24765"/>
                </a:lnTo>
                <a:lnTo>
                  <a:pt x="566538" y="23177"/>
                </a:lnTo>
                <a:lnTo>
                  <a:pt x="580574" y="21166"/>
                </a:lnTo>
                <a:lnTo>
                  <a:pt x="594694" y="19826"/>
                </a:lnTo>
                <a:lnTo>
                  <a:pt x="623083" y="18336"/>
                </a:lnTo>
                <a:lnTo>
                  <a:pt x="670392" y="17498"/>
                </a:lnTo>
                <a:lnTo>
                  <a:pt x="686005" y="16427"/>
                </a:lnTo>
                <a:lnTo>
                  <a:pt x="701177" y="14762"/>
                </a:lnTo>
                <a:lnTo>
                  <a:pt x="716053" y="12698"/>
                </a:lnTo>
                <a:lnTo>
                  <a:pt x="730734" y="11323"/>
                </a:lnTo>
                <a:lnTo>
                  <a:pt x="759745" y="9795"/>
                </a:lnTo>
                <a:lnTo>
                  <a:pt x="873756" y="8644"/>
                </a:lnTo>
                <a:lnTo>
                  <a:pt x="1003347" y="8575"/>
                </a:lnTo>
                <a:lnTo>
                  <a:pt x="1020370" y="7621"/>
                </a:lnTo>
                <a:lnTo>
                  <a:pt x="1037434" y="6033"/>
                </a:lnTo>
                <a:lnTo>
                  <a:pt x="1054525" y="4022"/>
                </a:lnTo>
                <a:lnTo>
                  <a:pt x="1071634" y="2681"/>
                </a:lnTo>
                <a:lnTo>
                  <a:pt x="1105884" y="1191"/>
                </a:lnTo>
                <a:lnTo>
                  <a:pt x="1213276" y="104"/>
                </a:lnTo>
                <a:lnTo>
                  <a:pt x="2008823" y="0"/>
                </a:lnTo>
                <a:lnTo>
                  <a:pt x="2028825" y="952"/>
                </a:lnTo>
                <a:lnTo>
                  <a:pt x="2048827" y="2540"/>
                </a:lnTo>
                <a:lnTo>
                  <a:pt x="2068830" y="4551"/>
                </a:lnTo>
                <a:lnTo>
                  <a:pt x="2089785" y="5891"/>
                </a:lnTo>
                <a:lnTo>
                  <a:pt x="2133388" y="7381"/>
                </a:lnTo>
                <a:lnTo>
                  <a:pt x="2239433" y="8415"/>
                </a:lnTo>
                <a:lnTo>
                  <a:pt x="2346096" y="9504"/>
                </a:lnTo>
                <a:lnTo>
                  <a:pt x="2367974" y="11098"/>
                </a:lnTo>
                <a:lnTo>
                  <a:pt x="2390179" y="13114"/>
                </a:lnTo>
                <a:lnTo>
                  <a:pt x="2411650" y="14457"/>
                </a:lnTo>
                <a:lnTo>
                  <a:pt x="2453287" y="15950"/>
                </a:lnTo>
                <a:lnTo>
                  <a:pt x="2574492" y="17040"/>
                </a:lnTo>
                <a:lnTo>
                  <a:pt x="2655547" y="18076"/>
                </a:lnTo>
                <a:lnTo>
                  <a:pt x="2677145" y="19671"/>
                </a:lnTo>
                <a:lnTo>
                  <a:pt x="2699162" y="21686"/>
                </a:lnTo>
                <a:lnTo>
                  <a:pt x="2720509" y="23030"/>
                </a:lnTo>
                <a:lnTo>
                  <a:pt x="2762008" y="24523"/>
                </a:lnTo>
                <a:lnTo>
                  <a:pt x="2827407" y="25363"/>
                </a:lnTo>
                <a:lnTo>
                  <a:pt x="2847915" y="26434"/>
                </a:lnTo>
                <a:lnTo>
                  <a:pt x="2867302" y="28100"/>
                </a:lnTo>
                <a:lnTo>
                  <a:pt x="2885942" y="30163"/>
                </a:lnTo>
                <a:lnTo>
                  <a:pt x="2905989" y="31539"/>
                </a:lnTo>
                <a:lnTo>
                  <a:pt x="2948583" y="33067"/>
                </a:lnTo>
                <a:lnTo>
                  <a:pt x="3010852" y="33927"/>
                </a:lnTo>
                <a:lnTo>
                  <a:pt x="3032125" y="35000"/>
                </a:lnTo>
                <a:lnTo>
                  <a:pt x="3053926" y="36669"/>
                </a:lnTo>
                <a:lnTo>
                  <a:pt x="3076081" y="38733"/>
                </a:lnTo>
                <a:lnTo>
                  <a:pt x="3097518" y="40109"/>
                </a:lnTo>
                <a:lnTo>
                  <a:pt x="3139117" y="41639"/>
                </a:lnTo>
                <a:lnTo>
                  <a:pt x="3242777" y="42701"/>
                </a:lnTo>
                <a:lnTo>
                  <a:pt x="3286226" y="43743"/>
                </a:lnTo>
                <a:lnTo>
                  <a:pt x="3307147" y="45354"/>
                </a:lnTo>
                <a:lnTo>
                  <a:pt x="3327762" y="47381"/>
                </a:lnTo>
                <a:lnTo>
                  <a:pt x="3348173" y="48732"/>
                </a:lnTo>
                <a:lnTo>
                  <a:pt x="3388632" y="50234"/>
                </a:lnTo>
                <a:lnTo>
                  <a:pt x="3508978" y="51329"/>
                </a:lnTo>
                <a:lnTo>
                  <a:pt x="3582169" y="52366"/>
                </a:lnTo>
                <a:lnTo>
                  <a:pt x="3599693" y="53961"/>
                </a:lnTo>
                <a:lnTo>
                  <a:pt x="3617090" y="55976"/>
                </a:lnTo>
                <a:lnTo>
                  <a:pt x="3633450" y="57320"/>
                </a:lnTo>
                <a:lnTo>
                  <a:pt x="3664329" y="58813"/>
                </a:lnTo>
                <a:lnTo>
                  <a:pt x="3782780" y="59976"/>
                </a:lnTo>
                <a:lnTo>
                  <a:pt x="3917632" y="60007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SMARTPenAnnotation52"/>
          <p:cNvSpPr/>
          <p:nvPr/>
        </p:nvSpPr>
        <p:spPr>
          <a:xfrm>
            <a:off x="5660812" y="917257"/>
            <a:ext cx="693042" cy="951536"/>
          </a:xfrm>
          <a:custGeom>
            <a:avLst/>
            <a:gdLst/>
            <a:ahLst/>
            <a:cxnLst/>
            <a:rect l="0" t="0" r="0" b="0"/>
            <a:pathLst>
              <a:path w="693042" h="951536">
                <a:moveTo>
                  <a:pt x="8467" y="0"/>
                </a:moveTo>
                <a:lnTo>
                  <a:pt x="0" y="0"/>
                </a:lnTo>
                <a:lnTo>
                  <a:pt x="20295" y="20400"/>
                </a:lnTo>
                <a:lnTo>
                  <a:pt x="22068" y="24077"/>
                </a:lnTo>
                <a:lnTo>
                  <a:pt x="25515" y="37402"/>
                </a:lnTo>
                <a:lnTo>
                  <a:pt x="51378" y="85903"/>
                </a:lnTo>
                <a:lnTo>
                  <a:pt x="62770" y="113171"/>
                </a:lnTo>
                <a:lnTo>
                  <a:pt x="69253" y="139230"/>
                </a:lnTo>
                <a:lnTo>
                  <a:pt x="84363" y="165262"/>
                </a:lnTo>
                <a:lnTo>
                  <a:pt x="99742" y="200163"/>
                </a:lnTo>
                <a:lnTo>
                  <a:pt x="109384" y="223772"/>
                </a:lnTo>
                <a:lnTo>
                  <a:pt x="122929" y="248865"/>
                </a:lnTo>
                <a:lnTo>
                  <a:pt x="134352" y="273445"/>
                </a:lnTo>
                <a:lnTo>
                  <a:pt x="160312" y="309812"/>
                </a:lnTo>
                <a:lnTo>
                  <a:pt x="181901" y="337246"/>
                </a:lnTo>
                <a:lnTo>
                  <a:pt x="195004" y="360910"/>
                </a:lnTo>
                <a:lnTo>
                  <a:pt x="215185" y="386019"/>
                </a:lnTo>
                <a:lnTo>
                  <a:pt x="233653" y="411556"/>
                </a:lnTo>
                <a:lnTo>
                  <a:pt x="252143" y="437220"/>
                </a:lnTo>
                <a:lnTo>
                  <a:pt x="267262" y="454353"/>
                </a:lnTo>
                <a:lnTo>
                  <a:pt x="280968" y="474032"/>
                </a:lnTo>
                <a:lnTo>
                  <a:pt x="294361" y="494526"/>
                </a:lnTo>
                <a:lnTo>
                  <a:pt x="309839" y="513159"/>
                </a:lnTo>
                <a:lnTo>
                  <a:pt x="323703" y="533506"/>
                </a:lnTo>
                <a:lnTo>
                  <a:pt x="336214" y="554296"/>
                </a:lnTo>
                <a:lnTo>
                  <a:pt x="353969" y="582066"/>
                </a:lnTo>
                <a:lnTo>
                  <a:pt x="372247" y="609344"/>
                </a:lnTo>
                <a:lnTo>
                  <a:pt x="401000" y="649672"/>
                </a:lnTo>
                <a:lnTo>
                  <a:pt x="421953" y="679223"/>
                </a:lnTo>
                <a:lnTo>
                  <a:pt x="437032" y="700022"/>
                </a:lnTo>
                <a:lnTo>
                  <a:pt x="458135" y="727797"/>
                </a:lnTo>
                <a:lnTo>
                  <a:pt x="477243" y="745423"/>
                </a:lnTo>
                <a:lnTo>
                  <a:pt x="493354" y="762781"/>
                </a:lnTo>
                <a:lnTo>
                  <a:pt x="513135" y="788619"/>
                </a:lnTo>
                <a:lnTo>
                  <a:pt x="531061" y="811833"/>
                </a:lnTo>
                <a:lnTo>
                  <a:pt x="543627" y="824682"/>
                </a:lnTo>
                <a:lnTo>
                  <a:pt x="565813" y="842626"/>
                </a:lnTo>
                <a:lnTo>
                  <a:pt x="584876" y="860008"/>
                </a:lnTo>
                <a:lnTo>
                  <a:pt x="609600" y="884119"/>
                </a:lnTo>
                <a:lnTo>
                  <a:pt x="632236" y="899888"/>
                </a:lnTo>
                <a:lnTo>
                  <a:pt x="651228" y="917238"/>
                </a:lnTo>
                <a:lnTo>
                  <a:pt x="662800" y="928684"/>
                </a:lnTo>
                <a:lnTo>
                  <a:pt x="665669" y="930590"/>
                </a:lnTo>
                <a:lnTo>
                  <a:pt x="671398" y="932708"/>
                </a:lnTo>
                <a:lnTo>
                  <a:pt x="673306" y="934225"/>
                </a:lnTo>
                <a:lnTo>
                  <a:pt x="674578" y="936189"/>
                </a:lnTo>
                <a:lnTo>
                  <a:pt x="675426" y="938451"/>
                </a:lnTo>
                <a:lnTo>
                  <a:pt x="678909" y="943505"/>
                </a:lnTo>
                <a:lnTo>
                  <a:pt x="685298" y="951077"/>
                </a:lnTo>
                <a:lnTo>
                  <a:pt x="693041" y="951506"/>
                </a:lnTo>
                <a:lnTo>
                  <a:pt x="689353" y="951535"/>
                </a:lnTo>
                <a:lnTo>
                  <a:pt x="688134" y="950587"/>
                </a:lnTo>
                <a:lnTo>
                  <a:pt x="687321" y="949002"/>
                </a:lnTo>
                <a:lnTo>
                  <a:pt x="685695" y="94297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SMARTPenAnnotation53"/>
          <p:cNvSpPr/>
          <p:nvPr/>
        </p:nvSpPr>
        <p:spPr>
          <a:xfrm>
            <a:off x="6637972" y="2228850"/>
            <a:ext cx="274321" cy="17146"/>
          </a:xfrm>
          <a:custGeom>
            <a:avLst/>
            <a:gdLst/>
            <a:ahLst/>
            <a:cxnLst/>
            <a:rect l="0" t="0" r="0" b="0"/>
            <a:pathLst>
              <a:path w="274321" h="17146">
                <a:moveTo>
                  <a:pt x="0" y="0"/>
                </a:moveTo>
                <a:lnTo>
                  <a:pt x="0" y="8467"/>
                </a:lnTo>
                <a:lnTo>
                  <a:pt x="7381" y="8563"/>
                </a:lnTo>
                <a:lnTo>
                  <a:pt x="221220" y="8572"/>
                </a:lnTo>
                <a:lnTo>
                  <a:pt x="225585" y="9525"/>
                </a:lnTo>
                <a:lnTo>
                  <a:pt x="229447" y="11112"/>
                </a:lnTo>
                <a:lnTo>
                  <a:pt x="232975" y="13123"/>
                </a:lnTo>
                <a:lnTo>
                  <a:pt x="236279" y="14464"/>
                </a:lnTo>
                <a:lnTo>
                  <a:pt x="239435" y="15357"/>
                </a:lnTo>
                <a:lnTo>
                  <a:pt x="242490" y="15953"/>
                </a:lnTo>
                <a:lnTo>
                  <a:pt x="245480" y="16350"/>
                </a:lnTo>
                <a:lnTo>
                  <a:pt x="251343" y="16792"/>
                </a:lnTo>
                <a:lnTo>
                  <a:pt x="257123" y="16988"/>
                </a:lnTo>
                <a:lnTo>
                  <a:pt x="265564" y="17124"/>
                </a:lnTo>
                <a:lnTo>
                  <a:pt x="274320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SMARTPenAnnotation54"/>
          <p:cNvSpPr/>
          <p:nvPr/>
        </p:nvSpPr>
        <p:spPr>
          <a:xfrm>
            <a:off x="6980872" y="2168855"/>
            <a:ext cx="325359" cy="420028"/>
          </a:xfrm>
          <a:custGeom>
            <a:avLst/>
            <a:gdLst/>
            <a:ahLst/>
            <a:cxnLst/>
            <a:rect l="0" t="0" r="0" b="0"/>
            <a:pathLst>
              <a:path w="325359" h="420028">
                <a:moveTo>
                  <a:pt x="42862" y="8559"/>
                </a:moveTo>
                <a:lnTo>
                  <a:pt x="63336" y="29033"/>
                </a:lnTo>
                <a:lnTo>
                  <a:pt x="65083" y="31733"/>
                </a:lnTo>
                <a:lnTo>
                  <a:pt x="67026" y="37274"/>
                </a:lnTo>
                <a:lnTo>
                  <a:pt x="68120" y="45748"/>
                </a:lnTo>
                <a:lnTo>
                  <a:pt x="69226" y="48592"/>
                </a:lnTo>
                <a:lnTo>
                  <a:pt x="74381" y="57145"/>
                </a:lnTo>
                <a:lnTo>
                  <a:pt x="75920" y="62856"/>
                </a:lnTo>
                <a:lnTo>
                  <a:pt x="76787" y="75976"/>
                </a:lnTo>
                <a:lnTo>
                  <a:pt x="77862" y="80174"/>
                </a:lnTo>
                <a:lnTo>
                  <a:pt x="82972" y="90633"/>
                </a:lnTo>
                <a:lnTo>
                  <a:pt x="84502" y="96789"/>
                </a:lnTo>
                <a:lnTo>
                  <a:pt x="85362" y="105610"/>
                </a:lnTo>
                <a:lnTo>
                  <a:pt x="86436" y="108502"/>
                </a:lnTo>
                <a:lnTo>
                  <a:pt x="90168" y="114256"/>
                </a:lnTo>
                <a:lnTo>
                  <a:pt x="100326" y="125711"/>
                </a:lnTo>
                <a:lnTo>
                  <a:pt x="111505" y="137146"/>
                </a:lnTo>
                <a:lnTo>
                  <a:pt x="114342" y="140004"/>
                </a:lnTo>
                <a:lnTo>
                  <a:pt x="116232" y="142861"/>
                </a:lnTo>
                <a:lnTo>
                  <a:pt x="118334" y="148577"/>
                </a:lnTo>
                <a:lnTo>
                  <a:pt x="119847" y="150482"/>
                </a:lnTo>
                <a:lnTo>
                  <a:pt x="121808" y="151752"/>
                </a:lnTo>
                <a:lnTo>
                  <a:pt x="126526" y="153163"/>
                </a:lnTo>
                <a:lnTo>
                  <a:pt x="135491" y="153958"/>
                </a:lnTo>
                <a:lnTo>
                  <a:pt x="148836" y="154193"/>
                </a:lnTo>
                <a:lnTo>
                  <a:pt x="156003" y="154248"/>
                </a:lnTo>
                <a:lnTo>
                  <a:pt x="159247" y="153310"/>
                </a:lnTo>
                <a:lnTo>
                  <a:pt x="165391" y="149728"/>
                </a:lnTo>
                <a:lnTo>
                  <a:pt x="174205" y="142357"/>
                </a:lnTo>
                <a:lnTo>
                  <a:pt x="182517" y="136922"/>
                </a:lnTo>
                <a:lnTo>
                  <a:pt x="191609" y="131332"/>
                </a:lnTo>
                <a:lnTo>
                  <a:pt x="198825" y="125673"/>
                </a:lnTo>
                <a:lnTo>
                  <a:pt x="208241" y="117131"/>
                </a:lnTo>
                <a:lnTo>
                  <a:pt x="217065" y="108568"/>
                </a:lnTo>
                <a:lnTo>
                  <a:pt x="225712" y="95448"/>
                </a:lnTo>
                <a:lnTo>
                  <a:pt x="237167" y="79839"/>
                </a:lnTo>
                <a:lnTo>
                  <a:pt x="242885" y="70084"/>
                </a:lnTo>
                <a:lnTo>
                  <a:pt x="246062" y="61939"/>
                </a:lnTo>
                <a:lnTo>
                  <a:pt x="247850" y="51998"/>
                </a:lnTo>
                <a:lnTo>
                  <a:pt x="248379" y="40480"/>
                </a:lnTo>
                <a:lnTo>
                  <a:pt x="248594" y="11659"/>
                </a:lnTo>
                <a:lnTo>
                  <a:pt x="248603" y="0"/>
                </a:lnTo>
                <a:lnTo>
                  <a:pt x="248603" y="20138"/>
                </a:lnTo>
                <a:lnTo>
                  <a:pt x="249555" y="22946"/>
                </a:lnTo>
                <a:lnTo>
                  <a:pt x="254494" y="31449"/>
                </a:lnTo>
                <a:lnTo>
                  <a:pt x="255983" y="37148"/>
                </a:lnTo>
                <a:lnTo>
                  <a:pt x="256822" y="50262"/>
                </a:lnTo>
                <a:lnTo>
                  <a:pt x="259558" y="60749"/>
                </a:lnTo>
                <a:lnTo>
                  <a:pt x="263949" y="71760"/>
                </a:lnTo>
                <a:lnTo>
                  <a:pt x="269076" y="83004"/>
                </a:lnTo>
                <a:lnTo>
                  <a:pt x="277317" y="100044"/>
                </a:lnTo>
                <a:lnTo>
                  <a:pt x="280128" y="106696"/>
                </a:lnTo>
                <a:lnTo>
                  <a:pt x="282955" y="113989"/>
                </a:lnTo>
                <a:lnTo>
                  <a:pt x="285792" y="121709"/>
                </a:lnTo>
                <a:lnTo>
                  <a:pt x="288636" y="128760"/>
                </a:lnTo>
                <a:lnTo>
                  <a:pt x="294335" y="141675"/>
                </a:lnTo>
                <a:lnTo>
                  <a:pt x="300044" y="153764"/>
                </a:lnTo>
                <a:lnTo>
                  <a:pt x="311469" y="177048"/>
                </a:lnTo>
                <a:lnTo>
                  <a:pt x="313374" y="183750"/>
                </a:lnTo>
                <a:lnTo>
                  <a:pt x="314643" y="191076"/>
                </a:lnTo>
                <a:lnTo>
                  <a:pt x="315490" y="198817"/>
                </a:lnTo>
                <a:lnTo>
                  <a:pt x="317007" y="205883"/>
                </a:lnTo>
                <a:lnTo>
                  <a:pt x="321231" y="218814"/>
                </a:lnTo>
                <a:lnTo>
                  <a:pt x="322740" y="225882"/>
                </a:lnTo>
                <a:lnTo>
                  <a:pt x="323744" y="233451"/>
                </a:lnTo>
                <a:lnTo>
                  <a:pt x="324415" y="241355"/>
                </a:lnTo>
                <a:lnTo>
                  <a:pt x="324862" y="248529"/>
                </a:lnTo>
                <a:lnTo>
                  <a:pt x="325358" y="261580"/>
                </a:lnTo>
                <a:lnTo>
                  <a:pt x="323039" y="273731"/>
                </a:lnTo>
                <a:lnTo>
                  <a:pt x="319786" y="285481"/>
                </a:lnTo>
                <a:lnTo>
                  <a:pt x="318340" y="297053"/>
                </a:lnTo>
                <a:lnTo>
                  <a:pt x="315157" y="308547"/>
                </a:lnTo>
                <a:lnTo>
                  <a:pt x="310568" y="320005"/>
                </a:lnTo>
                <a:lnTo>
                  <a:pt x="305353" y="331447"/>
                </a:lnTo>
                <a:lnTo>
                  <a:pt x="297320" y="342883"/>
                </a:lnTo>
                <a:lnTo>
                  <a:pt x="292511" y="348599"/>
                </a:lnTo>
                <a:lnTo>
                  <a:pt x="286447" y="354315"/>
                </a:lnTo>
                <a:lnTo>
                  <a:pt x="279548" y="360031"/>
                </a:lnTo>
                <a:lnTo>
                  <a:pt x="272090" y="365746"/>
                </a:lnTo>
                <a:lnTo>
                  <a:pt x="265213" y="370509"/>
                </a:lnTo>
                <a:lnTo>
                  <a:pt x="258724" y="374637"/>
                </a:lnTo>
                <a:lnTo>
                  <a:pt x="252493" y="378341"/>
                </a:lnTo>
                <a:lnTo>
                  <a:pt x="237949" y="387537"/>
                </a:lnTo>
                <a:lnTo>
                  <a:pt x="230070" y="392656"/>
                </a:lnTo>
                <a:lnTo>
                  <a:pt x="222913" y="396069"/>
                </a:lnTo>
                <a:lnTo>
                  <a:pt x="216236" y="398344"/>
                </a:lnTo>
                <a:lnTo>
                  <a:pt x="209880" y="399861"/>
                </a:lnTo>
                <a:lnTo>
                  <a:pt x="202785" y="401825"/>
                </a:lnTo>
                <a:lnTo>
                  <a:pt x="187281" y="406547"/>
                </a:lnTo>
                <a:lnTo>
                  <a:pt x="180100" y="409139"/>
                </a:lnTo>
                <a:lnTo>
                  <a:pt x="173406" y="411820"/>
                </a:lnTo>
                <a:lnTo>
                  <a:pt x="167039" y="414560"/>
                </a:lnTo>
                <a:lnTo>
                  <a:pt x="160889" y="416387"/>
                </a:lnTo>
                <a:lnTo>
                  <a:pt x="154885" y="417604"/>
                </a:lnTo>
                <a:lnTo>
                  <a:pt x="148977" y="418416"/>
                </a:lnTo>
                <a:lnTo>
                  <a:pt x="143133" y="418957"/>
                </a:lnTo>
                <a:lnTo>
                  <a:pt x="137332" y="419318"/>
                </a:lnTo>
                <a:lnTo>
                  <a:pt x="131560" y="419558"/>
                </a:lnTo>
                <a:lnTo>
                  <a:pt x="117526" y="419826"/>
                </a:lnTo>
                <a:lnTo>
                  <a:pt x="79175" y="420027"/>
                </a:lnTo>
                <a:lnTo>
                  <a:pt x="74691" y="419079"/>
                </a:lnTo>
                <a:lnTo>
                  <a:pt x="67169" y="415485"/>
                </a:lnTo>
                <a:lnTo>
                  <a:pt x="58110" y="410713"/>
                </a:lnTo>
                <a:lnTo>
                  <a:pt x="48687" y="406369"/>
                </a:lnTo>
                <a:lnTo>
                  <a:pt x="41323" y="404439"/>
                </a:lnTo>
                <a:lnTo>
                  <a:pt x="31823" y="403352"/>
                </a:lnTo>
                <a:lnTo>
                  <a:pt x="28835" y="402247"/>
                </a:lnTo>
                <a:lnTo>
                  <a:pt x="22976" y="398479"/>
                </a:lnTo>
                <a:lnTo>
                  <a:pt x="14321" y="391003"/>
                </a:lnTo>
                <a:lnTo>
                  <a:pt x="11453" y="389252"/>
                </a:lnTo>
                <a:lnTo>
                  <a:pt x="8588" y="388084"/>
                </a:lnTo>
                <a:lnTo>
                  <a:pt x="0" y="38575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SMARTPenAnnotation55"/>
          <p:cNvSpPr/>
          <p:nvPr/>
        </p:nvSpPr>
        <p:spPr>
          <a:xfrm>
            <a:off x="7460932" y="2237422"/>
            <a:ext cx="205741" cy="17146"/>
          </a:xfrm>
          <a:custGeom>
            <a:avLst/>
            <a:gdLst/>
            <a:ahLst/>
            <a:cxnLst/>
            <a:rect l="0" t="0" r="0" b="0"/>
            <a:pathLst>
              <a:path w="205741" h="17146">
                <a:moveTo>
                  <a:pt x="0" y="0"/>
                </a:moveTo>
                <a:lnTo>
                  <a:pt x="44542" y="0"/>
                </a:lnTo>
                <a:lnTo>
                  <a:pt x="48745" y="953"/>
                </a:lnTo>
                <a:lnTo>
                  <a:pt x="53451" y="2540"/>
                </a:lnTo>
                <a:lnTo>
                  <a:pt x="58495" y="4551"/>
                </a:lnTo>
                <a:lnTo>
                  <a:pt x="63761" y="5892"/>
                </a:lnTo>
                <a:lnTo>
                  <a:pt x="69178" y="6785"/>
                </a:lnTo>
                <a:lnTo>
                  <a:pt x="74694" y="7381"/>
                </a:lnTo>
                <a:lnTo>
                  <a:pt x="80275" y="7778"/>
                </a:lnTo>
                <a:lnTo>
                  <a:pt x="85902" y="8043"/>
                </a:lnTo>
                <a:lnTo>
                  <a:pt x="97234" y="8337"/>
                </a:lnTo>
                <a:lnTo>
                  <a:pt x="191304" y="8573"/>
                </a:lnTo>
                <a:lnTo>
                  <a:pt x="194211" y="9525"/>
                </a:lnTo>
                <a:lnTo>
                  <a:pt x="197102" y="11113"/>
                </a:lnTo>
                <a:lnTo>
                  <a:pt x="205740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SMARTPenAnnotation56"/>
          <p:cNvSpPr/>
          <p:nvPr/>
        </p:nvSpPr>
        <p:spPr>
          <a:xfrm>
            <a:off x="7512367" y="2323147"/>
            <a:ext cx="205741" cy="17146"/>
          </a:xfrm>
          <a:custGeom>
            <a:avLst/>
            <a:gdLst/>
            <a:ahLst/>
            <a:cxnLst/>
            <a:rect l="0" t="0" r="0" b="0"/>
            <a:pathLst>
              <a:path w="205741" h="17146">
                <a:moveTo>
                  <a:pt x="0" y="0"/>
                </a:moveTo>
                <a:lnTo>
                  <a:pt x="0" y="4551"/>
                </a:lnTo>
                <a:lnTo>
                  <a:pt x="953" y="5892"/>
                </a:lnTo>
                <a:lnTo>
                  <a:pt x="2540" y="6785"/>
                </a:lnTo>
                <a:lnTo>
                  <a:pt x="7381" y="8220"/>
                </a:lnTo>
                <a:lnTo>
                  <a:pt x="7778" y="9290"/>
                </a:lnTo>
                <a:lnTo>
                  <a:pt x="8043" y="10956"/>
                </a:lnTo>
                <a:lnTo>
                  <a:pt x="8220" y="13019"/>
                </a:lnTo>
                <a:lnTo>
                  <a:pt x="9290" y="14394"/>
                </a:lnTo>
                <a:lnTo>
                  <a:pt x="10955" y="15311"/>
                </a:lnTo>
                <a:lnTo>
                  <a:pt x="15923" y="16783"/>
                </a:lnTo>
                <a:lnTo>
                  <a:pt x="21334" y="17038"/>
                </a:lnTo>
                <a:lnTo>
                  <a:pt x="125741" y="17145"/>
                </a:lnTo>
                <a:lnTo>
                  <a:pt x="130499" y="16192"/>
                </a:lnTo>
                <a:lnTo>
                  <a:pt x="134625" y="14605"/>
                </a:lnTo>
                <a:lnTo>
                  <a:pt x="138328" y="12594"/>
                </a:lnTo>
                <a:lnTo>
                  <a:pt x="142700" y="11254"/>
                </a:lnTo>
                <a:lnTo>
                  <a:pt x="147522" y="10360"/>
                </a:lnTo>
                <a:lnTo>
                  <a:pt x="152640" y="9764"/>
                </a:lnTo>
                <a:lnTo>
                  <a:pt x="157005" y="9367"/>
                </a:lnTo>
                <a:lnTo>
                  <a:pt x="160868" y="9102"/>
                </a:lnTo>
                <a:lnTo>
                  <a:pt x="164395" y="8925"/>
                </a:lnTo>
                <a:lnTo>
                  <a:pt x="167699" y="7855"/>
                </a:lnTo>
                <a:lnTo>
                  <a:pt x="170854" y="6190"/>
                </a:lnTo>
                <a:lnTo>
                  <a:pt x="173911" y="4127"/>
                </a:lnTo>
                <a:lnTo>
                  <a:pt x="176900" y="2751"/>
                </a:lnTo>
                <a:lnTo>
                  <a:pt x="179846" y="1834"/>
                </a:lnTo>
                <a:lnTo>
                  <a:pt x="186867" y="362"/>
                </a:lnTo>
                <a:lnTo>
                  <a:pt x="192634" y="108"/>
                </a:lnTo>
                <a:lnTo>
                  <a:pt x="205740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SMARTPenAnnotation57"/>
          <p:cNvSpPr/>
          <p:nvPr/>
        </p:nvSpPr>
        <p:spPr>
          <a:xfrm>
            <a:off x="7846694" y="2228850"/>
            <a:ext cx="188597" cy="34290"/>
          </a:xfrm>
          <a:custGeom>
            <a:avLst/>
            <a:gdLst/>
            <a:ahLst/>
            <a:cxnLst/>
            <a:rect l="0" t="0" r="0" b="0"/>
            <a:pathLst>
              <a:path w="188597" h="34290">
                <a:moveTo>
                  <a:pt x="0" y="0"/>
                </a:moveTo>
                <a:lnTo>
                  <a:pt x="8221" y="0"/>
                </a:lnTo>
                <a:lnTo>
                  <a:pt x="8338" y="952"/>
                </a:lnTo>
                <a:lnTo>
                  <a:pt x="8417" y="2539"/>
                </a:lnTo>
                <a:lnTo>
                  <a:pt x="8469" y="4551"/>
                </a:lnTo>
                <a:lnTo>
                  <a:pt x="9455" y="5891"/>
                </a:lnTo>
                <a:lnTo>
                  <a:pt x="11067" y="6785"/>
                </a:lnTo>
                <a:lnTo>
                  <a:pt x="15396" y="7778"/>
                </a:lnTo>
                <a:lnTo>
                  <a:pt x="20495" y="8219"/>
                </a:lnTo>
                <a:lnTo>
                  <a:pt x="23189" y="9289"/>
                </a:lnTo>
                <a:lnTo>
                  <a:pt x="25937" y="10955"/>
                </a:lnTo>
                <a:lnTo>
                  <a:pt x="28722" y="13018"/>
                </a:lnTo>
                <a:lnTo>
                  <a:pt x="31530" y="14394"/>
                </a:lnTo>
                <a:lnTo>
                  <a:pt x="34355" y="15311"/>
                </a:lnTo>
                <a:lnTo>
                  <a:pt x="37191" y="15922"/>
                </a:lnTo>
                <a:lnTo>
                  <a:pt x="40987" y="16330"/>
                </a:lnTo>
                <a:lnTo>
                  <a:pt x="45423" y="16601"/>
                </a:lnTo>
                <a:lnTo>
                  <a:pt x="54477" y="16903"/>
                </a:lnTo>
                <a:lnTo>
                  <a:pt x="65884" y="17073"/>
                </a:lnTo>
                <a:lnTo>
                  <a:pt x="121214" y="17144"/>
                </a:lnTo>
                <a:lnTo>
                  <a:pt x="125577" y="18096"/>
                </a:lnTo>
                <a:lnTo>
                  <a:pt x="130391" y="19684"/>
                </a:lnTo>
                <a:lnTo>
                  <a:pt x="135505" y="21695"/>
                </a:lnTo>
                <a:lnTo>
                  <a:pt x="139867" y="23036"/>
                </a:lnTo>
                <a:lnTo>
                  <a:pt x="143727" y="23929"/>
                </a:lnTo>
                <a:lnTo>
                  <a:pt x="147253" y="24525"/>
                </a:lnTo>
                <a:lnTo>
                  <a:pt x="151510" y="24923"/>
                </a:lnTo>
                <a:lnTo>
                  <a:pt x="156252" y="25187"/>
                </a:lnTo>
                <a:lnTo>
                  <a:pt x="165648" y="25482"/>
                </a:lnTo>
                <a:lnTo>
                  <a:pt x="177941" y="25686"/>
                </a:lnTo>
                <a:lnTo>
                  <a:pt x="179588" y="26649"/>
                </a:lnTo>
                <a:lnTo>
                  <a:pt x="181639" y="28243"/>
                </a:lnTo>
                <a:lnTo>
                  <a:pt x="188596" y="3428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SMARTPenAnnotation58"/>
          <p:cNvSpPr/>
          <p:nvPr/>
        </p:nvSpPr>
        <p:spPr>
          <a:xfrm>
            <a:off x="8112442" y="2125982"/>
            <a:ext cx="257027" cy="300036"/>
          </a:xfrm>
          <a:custGeom>
            <a:avLst/>
            <a:gdLst/>
            <a:ahLst/>
            <a:cxnLst/>
            <a:rect l="0" t="0" r="0" b="0"/>
            <a:pathLst>
              <a:path w="257027" h="300036">
                <a:moveTo>
                  <a:pt x="0" y="17143"/>
                </a:moveTo>
                <a:lnTo>
                  <a:pt x="41712" y="17143"/>
                </a:lnTo>
                <a:lnTo>
                  <a:pt x="46858" y="16190"/>
                </a:lnTo>
                <a:lnTo>
                  <a:pt x="52194" y="14603"/>
                </a:lnTo>
                <a:lnTo>
                  <a:pt x="57655" y="12592"/>
                </a:lnTo>
                <a:lnTo>
                  <a:pt x="64155" y="11251"/>
                </a:lnTo>
                <a:lnTo>
                  <a:pt x="71345" y="10357"/>
                </a:lnTo>
                <a:lnTo>
                  <a:pt x="78995" y="9762"/>
                </a:lnTo>
                <a:lnTo>
                  <a:pt x="86001" y="9364"/>
                </a:lnTo>
                <a:lnTo>
                  <a:pt x="98866" y="8923"/>
                </a:lnTo>
                <a:lnTo>
                  <a:pt x="116818" y="8675"/>
                </a:lnTo>
                <a:lnTo>
                  <a:pt x="122646" y="7687"/>
                </a:lnTo>
                <a:lnTo>
                  <a:pt x="128437" y="6077"/>
                </a:lnTo>
                <a:lnTo>
                  <a:pt x="134201" y="4050"/>
                </a:lnTo>
                <a:lnTo>
                  <a:pt x="140903" y="2699"/>
                </a:lnTo>
                <a:lnTo>
                  <a:pt x="148228" y="1799"/>
                </a:lnTo>
                <a:lnTo>
                  <a:pt x="155969" y="1199"/>
                </a:lnTo>
                <a:lnTo>
                  <a:pt x="163035" y="798"/>
                </a:lnTo>
                <a:lnTo>
                  <a:pt x="175965" y="353"/>
                </a:lnTo>
                <a:lnTo>
                  <a:pt x="199788" y="68"/>
                </a:lnTo>
                <a:lnTo>
                  <a:pt x="233804" y="0"/>
                </a:lnTo>
                <a:lnTo>
                  <a:pt x="236832" y="952"/>
                </a:lnTo>
                <a:lnTo>
                  <a:pt x="242736" y="4549"/>
                </a:lnTo>
                <a:lnTo>
                  <a:pt x="248536" y="6783"/>
                </a:lnTo>
                <a:lnTo>
                  <a:pt x="251415" y="7379"/>
                </a:lnTo>
                <a:lnTo>
                  <a:pt x="253335" y="8728"/>
                </a:lnTo>
                <a:lnTo>
                  <a:pt x="254616" y="10580"/>
                </a:lnTo>
                <a:lnTo>
                  <a:pt x="256037" y="15179"/>
                </a:lnTo>
                <a:lnTo>
                  <a:pt x="256838" y="23122"/>
                </a:lnTo>
                <a:lnTo>
                  <a:pt x="257026" y="28690"/>
                </a:lnTo>
                <a:lnTo>
                  <a:pt x="254568" y="36880"/>
                </a:lnTo>
                <a:lnTo>
                  <a:pt x="252580" y="41731"/>
                </a:lnTo>
                <a:lnTo>
                  <a:pt x="250302" y="46870"/>
                </a:lnTo>
                <a:lnTo>
                  <a:pt x="245231" y="57660"/>
                </a:lnTo>
                <a:lnTo>
                  <a:pt x="220013" y="108596"/>
                </a:lnTo>
                <a:lnTo>
                  <a:pt x="217161" y="115259"/>
                </a:lnTo>
                <a:lnTo>
                  <a:pt x="214307" y="122559"/>
                </a:lnTo>
                <a:lnTo>
                  <a:pt x="211452" y="130282"/>
                </a:lnTo>
                <a:lnTo>
                  <a:pt x="207643" y="137337"/>
                </a:lnTo>
                <a:lnTo>
                  <a:pt x="203198" y="143944"/>
                </a:lnTo>
                <a:lnTo>
                  <a:pt x="198331" y="150255"/>
                </a:lnTo>
                <a:lnTo>
                  <a:pt x="195086" y="156366"/>
                </a:lnTo>
                <a:lnTo>
                  <a:pt x="192922" y="162346"/>
                </a:lnTo>
                <a:lnTo>
                  <a:pt x="191480" y="168237"/>
                </a:lnTo>
                <a:lnTo>
                  <a:pt x="189566" y="174070"/>
                </a:lnTo>
                <a:lnTo>
                  <a:pt x="187337" y="179863"/>
                </a:lnTo>
                <a:lnTo>
                  <a:pt x="184899" y="185631"/>
                </a:lnTo>
                <a:lnTo>
                  <a:pt x="182322" y="191380"/>
                </a:lnTo>
                <a:lnTo>
                  <a:pt x="176917" y="202849"/>
                </a:lnTo>
                <a:lnTo>
                  <a:pt x="175095" y="208574"/>
                </a:lnTo>
                <a:lnTo>
                  <a:pt x="173880" y="214296"/>
                </a:lnTo>
                <a:lnTo>
                  <a:pt x="173070" y="220016"/>
                </a:lnTo>
                <a:lnTo>
                  <a:pt x="169630" y="228911"/>
                </a:lnTo>
                <a:lnTo>
                  <a:pt x="165879" y="236039"/>
                </a:lnTo>
                <a:lnTo>
                  <a:pt x="164212" y="242383"/>
                </a:lnTo>
                <a:lnTo>
                  <a:pt x="163471" y="250917"/>
                </a:lnTo>
                <a:lnTo>
                  <a:pt x="163142" y="260107"/>
                </a:lnTo>
                <a:lnTo>
                  <a:pt x="162956" y="270636"/>
                </a:lnTo>
                <a:lnTo>
                  <a:pt x="162877" y="30003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SMARTPenAnnotation59"/>
          <p:cNvSpPr/>
          <p:nvPr/>
        </p:nvSpPr>
        <p:spPr>
          <a:xfrm>
            <a:off x="6989444" y="2768917"/>
            <a:ext cx="299925" cy="419935"/>
          </a:xfrm>
          <a:custGeom>
            <a:avLst/>
            <a:gdLst/>
            <a:ahLst/>
            <a:cxnLst/>
            <a:rect l="0" t="0" r="0" b="0"/>
            <a:pathLst>
              <a:path w="299925" h="419935">
                <a:moveTo>
                  <a:pt x="60008" y="0"/>
                </a:moveTo>
                <a:lnTo>
                  <a:pt x="52627" y="0"/>
                </a:lnTo>
                <a:lnTo>
                  <a:pt x="52230" y="953"/>
                </a:lnTo>
                <a:lnTo>
                  <a:pt x="51540" y="7381"/>
                </a:lnTo>
                <a:lnTo>
                  <a:pt x="52458" y="7778"/>
                </a:lnTo>
                <a:lnTo>
                  <a:pt x="56018" y="8220"/>
                </a:lnTo>
                <a:lnTo>
                  <a:pt x="57348" y="9290"/>
                </a:lnTo>
                <a:lnTo>
                  <a:pt x="58235" y="10956"/>
                </a:lnTo>
                <a:lnTo>
                  <a:pt x="59658" y="15923"/>
                </a:lnTo>
                <a:lnTo>
                  <a:pt x="59978" y="28969"/>
                </a:lnTo>
                <a:lnTo>
                  <a:pt x="60941" y="31695"/>
                </a:lnTo>
                <a:lnTo>
                  <a:pt x="65893" y="40083"/>
                </a:lnTo>
                <a:lnTo>
                  <a:pt x="67386" y="45755"/>
                </a:lnTo>
                <a:lnTo>
                  <a:pt x="68226" y="54303"/>
                </a:lnTo>
                <a:lnTo>
                  <a:pt x="69297" y="57157"/>
                </a:lnTo>
                <a:lnTo>
                  <a:pt x="74403" y="65725"/>
                </a:lnTo>
                <a:lnTo>
                  <a:pt x="77291" y="74296"/>
                </a:lnTo>
                <a:lnTo>
                  <a:pt x="82804" y="82868"/>
                </a:lnTo>
                <a:lnTo>
                  <a:pt x="85812" y="91440"/>
                </a:lnTo>
                <a:lnTo>
                  <a:pt x="92313" y="100012"/>
                </a:lnTo>
                <a:lnTo>
                  <a:pt x="100272" y="108585"/>
                </a:lnTo>
                <a:lnTo>
                  <a:pt x="105843" y="114300"/>
                </a:lnTo>
                <a:lnTo>
                  <a:pt x="107710" y="117158"/>
                </a:lnTo>
                <a:lnTo>
                  <a:pt x="111290" y="125730"/>
                </a:lnTo>
                <a:lnTo>
                  <a:pt x="115502" y="131445"/>
                </a:lnTo>
                <a:lnTo>
                  <a:pt x="118912" y="133350"/>
                </a:lnTo>
                <a:lnTo>
                  <a:pt x="127780" y="135467"/>
                </a:lnTo>
                <a:lnTo>
                  <a:pt x="135531" y="138947"/>
                </a:lnTo>
                <a:lnTo>
                  <a:pt x="143105" y="143669"/>
                </a:lnTo>
                <a:lnTo>
                  <a:pt x="147790" y="146262"/>
                </a:lnTo>
                <a:lnTo>
                  <a:pt x="157125" y="150730"/>
                </a:lnTo>
                <a:lnTo>
                  <a:pt x="164449" y="152716"/>
                </a:lnTo>
                <a:lnTo>
                  <a:pt x="170879" y="153599"/>
                </a:lnTo>
                <a:lnTo>
                  <a:pt x="179854" y="154096"/>
                </a:lnTo>
                <a:lnTo>
                  <a:pt x="188545" y="154243"/>
                </a:lnTo>
                <a:lnTo>
                  <a:pt x="208595" y="154301"/>
                </a:lnTo>
                <a:lnTo>
                  <a:pt x="211454" y="153350"/>
                </a:lnTo>
                <a:lnTo>
                  <a:pt x="217170" y="149753"/>
                </a:lnTo>
                <a:lnTo>
                  <a:pt x="225743" y="142373"/>
                </a:lnTo>
                <a:lnTo>
                  <a:pt x="234315" y="134154"/>
                </a:lnTo>
                <a:lnTo>
                  <a:pt x="236221" y="131346"/>
                </a:lnTo>
                <a:lnTo>
                  <a:pt x="239855" y="122843"/>
                </a:lnTo>
                <a:lnTo>
                  <a:pt x="245588" y="114292"/>
                </a:lnTo>
                <a:lnTo>
                  <a:pt x="247263" y="108581"/>
                </a:lnTo>
                <a:lnTo>
                  <a:pt x="248207" y="95461"/>
                </a:lnTo>
                <a:lnTo>
                  <a:pt x="248485" y="84059"/>
                </a:lnTo>
                <a:lnTo>
                  <a:pt x="248603" y="31540"/>
                </a:lnTo>
                <a:lnTo>
                  <a:pt x="247651" y="28647"/>
                </a:lnTo>
                <a:lnTo>
                  <a:pt x="241223" y="18848"/>
                </a:lnTo>
                <a:lnTo>
                  <a:pt x="232034" y="9169"/>
                </a:lnTo>
                <a:lnTo>
                  <a:pt x="231571" y="8690"/>
                </a:lnTo>
                <a:lnTo>
                  <a:pt x="224087" y="8583"/>
                </a:lnTo>
                <a:lnTo>
                  <a:pt x="223687" y="9532"/>
                </a:lnTo>
                <a:lnTo>
                  <a:pt x="222991" y="20505"/>
                </a:lnTo>
                <a:lnTo>
                  <a:pt x="223908" y="23195"/>
                </a:lnTo>
                <a:lnTo>
                  <a:pt x="228798" y="31532"/>
                </a:lnTo>
                <a:lnTo>
                  <a:pt x="230275" y="37192"/>
                </a:lnTo>
                <a:lnTo>
                  <a:pt x="231108" y="50284"/>
                </a:lnTo>
                <a:lnTo>
                  <a:pt x="232177" y="54478"/>
                </a:lnTo>
                <a:lnTo>
                  <a:pt x="237280" y="65883"/>
                </a:lnTo>
                <a:lnTo>
                  <a:pt x="238808" y="75637"/>
                </a:lnTo>
                <a:lnTo>
                  <a:pt x="242027" y="83781"/>
                </a:lnTo>
                <a:lnTo>
                  <a:pt x="244219" y="87287"/>
                </a:lnTo>
                <a:lnTo>
                  <a:pt x="246655" y="96262"/>
                </a:lnTo>
                <a:lnTo>
                  <a:pt x="248690" y="106600"/>
                </a:lnTo>
                <a:lnTo>
                  <a:pt x="252769" y="117546"/>
                </a:lnTo>
                <a:lnTo>
                  <a:pt x="257757" y="128760"/>
                </a:lnTo>
                <a:lnTo>
                  <a:pt x="263149" y="139142"/>
                </a:lnTo>
                <a:lnTo>
                  <a:pt x="271539" y="151294"/>
                </a:lnTo>
                <a:lnTo>
                  <a:pt x="277213" y="161222"/>
                </a:lnTo>
                <a:lnTo>
                  <a:pt x="280368" y="171984"/>
                </a:lnTo>
                <a:lnTo>
                  <a:pt x="282723" y="184070"/>
                </a:lnTo>
                <a:lnTo>
                  <a:pt x="284685" y="191293"/>
                </a:lnTo>
                <a:lnTo>
                  <a:pt x="286945" y="198966"/>
                </a:lnTo>
                <a:lnTo>
                  <a:pt x="288452" y="205987"/>
                </a:lnTo>
                <a:lnTo>
                  <a:pt x="290126" y="218867"/>
                </a:lnTo>
                <a:lnTo>
                  <a:pt x="293410" y="230942"/>
                </a:lnTo>
                <a:lnTo>
                  <a:pt x="297092" y="242659"/>
                </a:lnTo>
                <a:lnTo>
                  <a:pt x="298729" y="254216"/>
                </a:lnTo>
                <a:lnTo>
                  <a:pt x="299456" y="265702"/>
                </a:lnTo>
                <a:lnTo>
                  <a:pt x="299780" y="277157"/>
                </a:lnTo>
                <a:lnTo>
                  <a:pt x="299924" y="288599"/>
                </a:lnTo>
                <a:lnTo>
                  <a:pt x="297447" y="300034"/>
                </a:lnTo>
                <a:lnTo>
                  <a:pt x="293171" y="311466"/>
                </a:lnTo>
                <a:lnTo>
                  <a:pt x="288097" y="322897"/>
                </a:lnTo>
                <a:lnTo>
                  <a:pt x="279885" y="340043"/>
                </a:lnTo>
                <a:lnTo>
                  <a:pt x="271419" y="357187"/>
                </a:lnTo>
                <a:lnTo>
                  <a:pt x="267623" y="361950"/>
                </a:lnTo>
                <a:lnTo>
                  <a:pt x="258326" y="369782"/>
                </a:lnTo>
                <a:lnTo>
                  <a:pt x="250385" y="378977"/>
                </a:lnTo>
                <a:lnTo>
                  <a:pt x="246933" y="384097"/>
                </a:lnTo>
                <a:lnTo>
                  <a:pt x="238018" y="392325"/>
                </a:lnTo>
                <a:lnTo>
                  <a:pt x="232974" y="395852"/>
                </a:lnTo>
                <a:lnTo>
                  <a:pt x="227706" y="399157"/>
                </a:lnTo>
                <a:lnTo>
                  <a:pt x="222290" y="402312"/>
                </a:lnTo>
                <a:lnTo>
                  <a:pt x="216773" y="405368"/>
                </a:lnTo>
                <a:lnTo>
                  <a:pt x="211190" y="407405"/>
                </a:lnTo>
                <a:lnTo>
                  <a:pt x="205564" y="408764"/>
                </a:lnTo>
                <a:lnTo>
                  <a:pt x="199907" y="409669"/>
                </a:lnTo>
                <a:lnTo>
                  <a:pt x="194233" y="411225"/>
                </a:lnTo>
                <a:lnTo>
                  <a:pt x="188543" y="413215"/>
                </a:lnTo>
                <a:lnTo>
                  <a:pt x="182846" y="415495"/>
                </a:lnTo>
                <a:lnTo>
                  <a:pt x="177143" y="417014"/>
                </a:lnTo>
                <a:lnTo>
                  <a:pt x="171435" y="418027"/>
                </a:lnTo>
                <a:lnTo>
                  <a:pt x="165725" y="418702"/>
                </a:lnTo>
                <a:lnTo>
                  <a:pt x="160014" y="419152"/>
                </a:lnTo>
                <a:lnTo>
                  <a:pt x="154301" y="419452"/>
                </a:lnTo>
                <a:lnTo>
                  <a:pt x="142874" y="419786"/>
                </a:lnTo>
                <a:lnTo>
                  <a:pt x="131445" y="419934"/>
                </a:lnTo>
                <a:lnTo>
                  <a:pt x="126682" y="419021"/>
                </a:lnTo>
                <a:lnTo>
                  <a:pt x="118851" y="415467"/>
                </a:lnTo>
                <a:lnTo>
                  <a:pt x="109656" y="413252"/>
                </a:lnTo>
                <a:lnTo>
                  <a:pt x="104536" y="412661"/>
                </a:lnTo>
                <a:lnTo>
                  <a:pt x="99218" y="411315"/>
                </a:lnTo>
                <a:lnTo>
                  <a:pt x="93769" y="409465"/>
                </a:lnTo>
                <a:lnTo>
                  <a:pt x="88230" y="407279"/>
                </a:lnTo>
                <a:lnTo>
                  <a:pt x="79536" y="404851"/>
                </a:lnTo>
                <a:lnTo>
                  <a:pt x="71545" y="402819"/>
                </a:lnTo>
                <a:lnTo>
                  <a:pt x="66747" y="400943"/>
                </a:lnTo>
                <a:lnTo>
                  <a:pt x="61643" y="398741"/>
                </a:lnTo>
                <a:lnTo>
                  <a:pt x="53433" y="393753"/>
                </a:lnTo>
                <a:lnTo>
                  <a:pt x="49910" y="391089"/>
                </a:lnTo>
                <a:lnTo>
                  <a:pt x="43455" y="388130"/>
                </a:lnTo>
                <a:lnTo>
                  <a:pt x="40400" y="387341"/>
                </a:lnTo>
                <a:lnTo>
                  <a:pt x="34466" y="383924"/>
                </a:lnTo>
                <a:lnTo>
                  <a:pt x="25771" y="376645"/>
                </a:lnTo>
                <a:lnTo>
                  <a:pt x="17329" y="368722"/>
                </a:lnTo>
                <a:lnTo>
                  <a:pt x="13099" y="364537"/>
                </a:lnTo>
                <a:lnTo>
                  <a:pt x="10638" y="363039"/>
                </a:lnTo>
                <a:lnTo>
                  <a:pt x="8045" y="362041"/>
                </a:lnTo>
                <a:lnTo>
                  <a:pt x="0" y="3600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SMARTPenAnnotation60"/>
          <p:cNvSpPr/>
          <p:nvPr/>
        </p:nvSpPr>
        <p:spPr>
          <a:xfrm>
            <a:off x="7452359" y="2798268"/>
            <a:ext cx="197169" cy="13513"/>
          </a:xfrm>
          <a:custGeom>
            <a:avLst/>
            <a:gdLst/>
            <a:ahLst/>
            <a:cxnLst/>
            <a:rect l="0" t="0" r="0" b="0"/>
            <a:pathLst>
              <a:path w="197169" h="13513">
                <a:moveTo>
                  <a:pt x="0" y="4939"/>
                </a:moveTo>
                <a:lnTo>
                  <a:pt x="0" y="0"/>
                </a:lnTo>
                <a:lnTo>
                  <a:pt x="0" y="4101"/>
                </a:lnTo>
                <a:lnTo>
                  <a:pt x="953" y="4380"/>
                </a:lnTo>
                <a:lnTo>
                  <a:pt x="6845" y="4773"/>
                </a:lnTo>
                <a:lnTo>
                  <a:pt x="14623" y="4890"/>
                </a:lnTo>
                <a:lnTo>
                  <a:pt x="163938" y="4939"/>
                </a:lnTo>
                <a:lnTo>
                  <a:pt x="167395" y="5892"/>
                </a:lnTo>
                <a:lnTo>
                  <a:pt x="170652" y="7479"/>
                </a:lnTo>
                <a:lnTo>
                  <a:pt x="173775" y="9490"/>
                </a:lnTo>
                <a:lnTo>
                  <a:pt x="176810" y="10831"/>
                </a:lnTo>
                <a:lnTo>
                  <a:pt x="179786" y="11724"/>
                </a:lnTo>
                <a:lnTo>
                  <a:pt x="182723" y="12320"/>
                </a:lnTo>
                <a:lnTo>
                  <a:pt x="185633" y="12717"/>
                </a:lnTo>
                <a:lnTo>
                  <a:pt x="188525" y="12982"/>
                </a:lnTo>
                <a:lnTo>
                  <a:pt x="197168" y="1351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SMARTPenAnnotation61"/>
          <p:cNvSpPr/>
          <p:nvPr/>
        </p:nvSpPr>
        <p:spPr>
          <a:xfrm>
            <a:off x="7452359" y="2880360"/>
            <a:ext cx="231459" cy="17146"/>
          </a:xfrm>
          <a:custGeom>
            <a:avLst/>
            <a:gdLst/>
            <a:ahLst/>
            <a:cxnLst/>
            <a:rect l="0" t="0" r="0" b="0"/>
            <a:pathLst>
              <a:path w="231459" h="17146">
                <a:moveTo>
                  <a:pt x="0" y="0"/>
                </a:moveTo>
                <a:lnTo>
                  <a:pt x="104577" y="0"/>
                </a:lnTo>
                <a:lnTo>
                  <a:pt x="111628" y="952"/>
                </a:lnTo>
                <a:lnTo>
                  <a:pt x="118234" y="2540"/>
                </a:lnTo>
                <a:lnTo>
                  <a:pt x="124543" y="4551"/>
                </a:lnTo>
                <a:lnTo>
                  <a:pt x="130654" y="5891"/>
                </a:lnTo>
                <a:lnTo>
                  <a:pt x="136633" y="6785"/>
                </a:lnTo>
                <a:lnTo>
                  <a:pt x="142524" y="7380"/>
                </a:lnTo>
                <a:lnTo>
                  <a:pt x="148356" y="7778"/>
                </a:lnTo>
                <a:lnTo>
                  <a:pt x="154150" y="8042"/>
                </a:lnTo>
                <a:lnTo>
                  <a:pt x="165666" y="8337"/>
                </a:lnTo>
                <a:lnTo>
                  <a:pt x="206902" y="8563"/>
                </a:lnTo>
                <a:lnTo>
                  <a:pt x="211277" y="9519"/>
                </a:lnTo>
                <a:lnTo>
                  <a:pt x="216100" y="11108"/>
                </a:lnTo>
                <a:lnTo>
                  <a:pt x="231458" y="17145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SMARTPenAnnotation62"/>
          <p:cNvSpPr/>
          <p:nvPr/>
        </p:nvSpPr>
        <p:spPr>
          <a:xfrm>
            <a:off x="7821082" y="2631758"/>
            <a:ext cx="231245" cy="308610"/>
          </a:xfrm>
          <a:custGeom>
            <a:avLst/>
            <a:gdLst/>
            <a:ahLst/>
            <a:cxnLst/>
            <a:rect l="0" t="0" r="0" b="0"/>
            <a:pathLst>
              <a:path w="231245" h="308610">
                <a:moveTo>
                  <a:pt x="8468" y="137159"/>
                </a:moveTo>
                <a:lnTo>
                  <a:pt x="0" y="137159"/>
                </a:lnTo>
                <a:lnTo>
                  <a:pt x="4477" y="137159"/>
                </a:lnTo>
                <a:lnTo>
                  <a:pt x="5807" y="136206"/>
                </a:lnTo>
                <a:lnTo>
                  <a:pt x="6694" y="134619"/>
                </a:lnTo>
                <a:lnTo>
                  <a:pt x="8364" y="128939"/>
                </a:lnTo>
                <a:lnTo>
                  <a:pt x="8462" y="119877"/>
                </a:lnTo>
                <a:lnTo>
                  <a:pt x="8468" y="32624"/>
                </a:lnTo>
                <a:lnTo>
                  <a:pt x="9420" y="29369"/>
                </a:lnTo>
                <a:lnTo>
                  <a:pt x="15252" y="19841"/>
                </a:lnTo>
                <a:lnTo>
                  <a:pt x="15848" y="18942"/>
                </a:lnTo>
                <a:lnTo>
                  <a:pt x="16510" y="15403"/>
                </a:lnTo>
                <a:lnTo>
                  <a:pt x="16935" y="9921"/>
                </a:lnTo>
                <a:lnTo>
                  <a:pt x="21560" y="4421"/>
                </a:lnTo>
                <a:lnTo>
                  <a:pt x="23863" y="2947"/>
                </a:lnTo>
                <a:lnTo>
                  <a:pt x="28962" y="1309"/>
                </a:lnTo>
                <a:lnTo>
                  <a:pt x="34404" y="581"/>
                </a:lnTo>
                <a:lnTo>
                  <a:pt x="39997" y="258"/>
                </a:lnTo>
                <a:lnTo>
                  <a:pt x="45658" y="114"/>
                </a:lnTo>
                <a:lnTo>
                  <a:pt x="100056" y="0"/>
                </a:lnTo>
                <a:lnTo>
                  <a:pt x="104769" y="952"/>
                </a:lnTo>
                <a:lnTo>
                  <a:pt x="108864" y="2540"/>
                </a:lnTo>
                <a:lnTo>
                  <a:pt x="112546" y="4550"/>
                </a:lnTo>
                <a:lnTo>
                  <a:pt x="116906" y="5891"/>
                </a:lnTo>
                <a:lnTo>
                  <a:pt x="121717" y="6784"/>
                </a:lnTo>
                <a:lnTo>
                  <a:pt x="126830" y="7380"/>
                </a:lnTo>
                <a:lnTo>
                  <a:pt x="131191" y="7777"/>
                </a:lnTo>
                <a:lnTo>
                  <a:pt x="135051" y="8042"/>
                </a:lnTo>
                <a:lnTo>
                  <a:pt x="138577" y="8219"/>
                </a:lnTo>
                <a:lnTo>
                  <a:pt x="147574" y="8415"/>
                </a:lnTo>
                <a:lnTo>
                  <a:pt x="199533" y="8571"/>
                </a:lnTo>
                <a:lnTo>
                  <a:pt x="202520" y="9523"/>
                </a:lnTo>
                <a:lnTo>
                  <a:pt x="208378" y="13122"/>
                </a:lnTo>
                <a:lnTo>
                  <a:pt x="214156" y="15356"/>
                </a:lnTo>
                <a:lnTo>
                  <a:pt x="217031" y="15952"/>
                </a:lnTo>
                <a:lnTo>
                  <a:pt x="218947" y="17302"/>
                </a:lnTo>
                <a:lnTo>
                  <a:pt x="220224" y="19154"/>
                </a:lnTo>
                <a:lnTo>
                  <a:pt x="222275" y="24420"/>
                </a:lnTo>
                <a:lnTo>
                  <a:pt x="227181" y="29883"/>
                </a:lnTo>
                <a:lnTo>
                  <a:pt x="228572" y="32304"/>
                </a:lnTo>
                <a:lnTo>
                  <a:pt x="230117" y="37534"/>
                </a:lnTo>
                <a:lnTo>
                  <a:pt x="230986" y="45834"/>
                </a:lnTo>
                <a:lnTo>
                  <a:pt x="231244" y="54326"/>
                </a:lnTo>
                <a:lnTo>
                  <a:pt x="230328" y="57172"/>
                </a:lnTo>
                <a:lnTo>
                  <a:pt x="225440" y="65728"/>
                </a:lnTo>
                <a:lnTo>
                  <a:pt x="223963" y="71439"/>
                </a:lnTo>
                <a:lnTo>
                  <a:pt x="223306" y="79693"/>
                </a:lnTo>
                <a:lnTo>
                  <a:pt x="223013" y="88758"/>
                </a:lnTo>
                <a:lnTo>
                  <a:pt x="222849" y="100170"/>
                </a:lnTo>
                <a:lnTo>
                  <a:pt x="222812" y="109925"/>
                </a:lnTo>
                <a:lnTo>
                  <a:pt x="221849" y="115193"/>
                </a:lnTo>
                <a:lnTo>
                  <a:pt x="220254" y="120610"/>
                </a:lnTo>
                <a:lnTo>
                  <a:pt x="218238" y="126126"/>
                </a:lnTo>
                <a:lnTo>
                  <a:pt x="216895" y="131709"/>
                </a:lnTo>
                <a:lnTo>
                  <a:pt x="215999" y="137336"/>
                </a:lnTo>
                <a:lnTo>
                  <a:pt x="215401" y="142992"/>
                </a:lnTo>
                <a:lnTo>
                  <a:pt x="214738" y="151816"/>
                </a:lnTo>
                <a:lnTo>
                  <a:pt x="214444" y="159866"/>
                </a:lnTo>
                <a:lnTo>
                  <a:pt x="214312" y="169794"/>
                </a:lnTo>
                <a:lnTo>
                  <a:pt x="213326" y="175108"/>
                </a:lnTo>
                <a:lnTo>
                  <a:pt x="211714" y="180556"/>
                </a:lnTo>
                <a:lnTo>
                  <a:pt x="209688" y="186093"/>
                </a:lnTo>
                <a:lnTo>
                  <a:pt x="208337" y="191689"/>
                </a:lnTo>
                <a:lnTo>
                  <a:pt x="207436" y="197325"/>
                </a:lnTo>
                <a:lnTo>
                  <a:pt x="206835" y="202987"/>
                </a:lnTo>
                <a:lnTo>
                  <a:pt x="205483" y="208667"/>
                </a:lnTo>
                <a:lnTo>
                  <a:pt x="203629" y="214359"/>
                </a:lnTo>
                <a:lnTo>
                  <a:pt x="201439" y="220058"/>
                </a:lnTo>
                <a:lnTo>
                  <a:pt x="200933" y="225763"/>
                </a:lnTo>
                <a:lnTo>
                  <a:pt x="201549" y="231470"/>
                </a:lnTo>
                <a:lnTo>
                  <a:pt x="202910" y="237181"/>
                </a:lnTo>
                <a:lnTo>
                  <a:pt x="204425" y="246066"/>
                </a:lnTo>
                <a:lnTo>
                  <a:pt x="204828" y="249769"/>
                </a:lnTo>
                <a:lnTo>
                  <a:pt x="202736" y="258963"/>
                </a:lnTo>
                <a:lnTo>
                  <a:pt x="199585" y="268447"/>
                </a:lnTo>
                <a:lnTo>
                  <a:pt x="198183" y="275837"/>
                </a:lnTo>
                <a:lnTo>
                  <a:pt x="197394" y="285352"/>
                </a:lnTo>
                <a:lnTo>
                  <a:pt x="196331" y="288342"/>
                </a:lnTo>
                <a:lnTo>
                  <a:pt x="190322" y="297444"/>
                </a:lnTo>
                <a:lnTo>
                  <a:pt x="189711" y="298308"/>
                </a:lnTo>
                <a:lnTo>
                  <a:pt x="190256" y="299837"/>
                </a:lnTo>
                <a:lnTo>
                  <a:pt x="197062" y="308609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SMARTPenAnnotation63"/>
          <p:cNvSpPr/>
          <p:nvPr/>
        </p:nvSpPr>
        <p:spPr>
          <a:xfrm>
            <a:off x="7889557" y="2837497"/>
            <a:ext cx="248603" cy="8574"/>
          </a:xfrm>
          <a:custGeom>
            <a:avLst/>
            <a:gdLst/>
            <a:ahLst/>
            <a:cxnLst/>
            <a:rect l="0" t="0" r="0" b="0"/>
            <a:pathLst>
              <a:path w="248603" h="8574">
                <a:moveTo>
                  <a:pt x="0" y="8573"/>
                </a:moveTo>
                <a:lnTo>
                  <a:pt x="56474" y="8573"/>
                </a:lnTo>
                <a:lnTo>
                  <a:pt x="63366" y="7620"/>
                </a:lnTo>
                <a:lnTo>
                  <a:pt x="70819" y="6033"/>
                </a:lnTo>
                <a:lnTo>
                  <a:pt x="78645" y="4022"/>
                </a:lnTo>
                <a:lnTo>
                  <a:pt x="86720" y="2681"/>
                </a:lnTo>
                <a:lnTo>
                  <a:pt x="94961" y="1787"/>
                </a:lnTo>
                <a:lnTo>
                  <a:pt x="103313" y="1192"/>
                </a:lnTo>
                <a:lnTo>
                  <a:pt x="111738" y="795"/>
                </a:lnTo>
                <a:lnTo>
                  <a:pt x="128718" y="353"/>
                </a:lnTo>
                <a:lnTo>
                  <a:pt x="179872" y="21"/>
                </a:lnTo>
                <a:lnTo>
                  <a:pt x="24860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00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SMARTPenAnnotation64"/>
          <p:cNvSpPr/>
          <p:nvPr/>
        </p:nvSpPr>
        <p:spPr>
          <a:xfrm>
            <a:off x="6373458" y="1997392"/>
            <a:ext cx="290233" cy="540069"/>
          </a:xfrm>
          <a:custGeom>
            <a:avLst/>
            <a:gdLst/>
            <a:ahLst/>
            <a:cxnLst/>
            <a:rect l="0" t="0" r="0" b="0"/>
            <a:pathLst>
              <a:path w="290233" h="540069">
                <a:moveTo>
                  <a:pt x="144499" y="0"/>
                </a:moveTo>
                <a:lnTo>
                  <a:pt x="139949" y="0"/>
                </a:lnTo>
                <a:lnTo>
                  <a:pt x="138608" y="953"/>
                </a:lnTo>
                <a:lnTo>
                  <a:pt x="137714" y="2540"/>
                </a:lnTo>
                <a:lnTo>
                  <a:pt x="137118" y="4551"/>
                </a:lnTo>
                <a:lnTo>
                  <a:pt x="135768" y="5892"/>
                </a:lnTo>
                <a:lnTo>
                  <a:pt x="133916" y="6785"/>
                </a:lnTo>
                <a:lnTo>
                  <a:pt x="131729" y="7381"/>
                </a:lnTo>
                <a:lnTo>
                  <a:pt x="126759" y="10583"/>
                </a:lnTo>
                <a:lnTo>
                  <a:pt x="124100" y="12770"/>
                </a:lnTo>
                <a:lnTo>
                  <a:pt x="115807" y="24951"/>
                </a:lnTo>
                <a:lnTo>
                  <a:pt x="107316" y="36074"/>
                </a:lnTo>
                <a:lnTo>
                  <a:pt x="98769" y="45402"/>
                </a:lnTo>
                <a:lnTo>
                  <a:pt x="90204" y="58749"/>
                </a:lnTo>
                <a:lnTo>
                  <a:pt x="81633" y="74769"/>
                </a:lnTo>
                <a:lnTo>
                  <a:pt x="73061" y="87029"/>
                </a:lnTo>
                <a:lnTo>
                  <a:pt x="64489" y="101246"/>
                </a:lnTo>
                <a:lnTo>
                  <a:pt x="58774" y="114531"/>
                </a:lnTo>
                <a:lnTo>
                  <a:pt x="53059" y="129008"/>
                </a:lnTo>
                <a:lnTo>
                  <a:pt x="47344" y="141792"/>
                </a:lnTo>
                <a:lnTo>
                  <a:pt x="39089" y="153823"/>
                </a:lnTo>
                <a:lnTo>
                  <a:pt x="34221" y="159699"/>
                </a:lnTo>
                <a:lnTo>
                  <a:pt x="30975" y="166474"/>
                </a:lnTo>
                <a:lnTo>
                  <a:pt x="27369" y="181621"/>
                </a:lnTo>
                <a:lnTo>
                  <a:pt x="23226" y="197878"/>
                </a:lnTo>
                <a:lnTo>
                  <a:pt x="18210" y="214628"/>
                </a:lnTo>
                <a:lnTo>
                  <a:pt x="12806" y="231598"/>
                </a:lnTo>
                <a:lnTo>
                  <a:pt x="9769" y="246125"/>
                </a:lnTo>
                <a:lnTo>
                  <a:pt x="8419" y="259884"/>
                </a:lnTo>
                <a:lnTo>
                  <a:pt x="7819" y="275524"/>
                </a:lnTo>
                <a:lnTo>
                  <a:pt x="5012" y="292000"/>
                </a:lnTo>
                <a:lnTo>
                  <a:pt x="1542" y="307895"/>
                </a:lnTo>
                <a:lnTo>
                  <a:pt x="0" y="321310"/>
                </a:lnTo>
                <a:lnTo>
                  <a:pt x="1855" y="336162"/>
                </a:lnTo>
                <a:lnTo>
                  <a:pt x="4902" y="352288"/>
                </a:lnTo>
                <a:lnTo>
                  <a:pt x="6256" y="368980"/>
                </a:lnTo>
                <a:lnTo>
                  <a:pt x="7569" y="377432"/>
                </a:lnTo>
                <a:lnTo>
                  <a:pt x="9397" y="385924"/>
                </a:lnTo>
                <a:lnTo>
                  <a:pt x="13969" y="402027"/>
                </a:lnTo>
                <a:lnTo>
                  <a:pt x="19176" y="415534"/>
                </a:lnTo>
                <a:lnTo>
                  <a:pt x="24665" y="427887"/>
                </a:lnTo>
                <a:lnTo>
                  <a:pt x="33111" y="445551"/>
                </a:lnTo>
                <a:lnTo>
                  <a:pt x="39748" y="457103"/>
                </a:lnTo>
                <a:lnTo>
                  <a:pt x="44185" y="462850"/>
                </a:lnTo>
                <a:lnTo>
                  <a:pt x="49048" y="468587"/>
                </a:lnTo>
                <a:lnTo>
                  <a:pt x="54195" y="473364"/>
                </a:lnTo>
                <a:lnTo>
                  <a:pt x="59532" y="477501"/>
                </a:lnTo>
                <a:lnTo>
                  <a:pt x="64994" y="481211"/>
                </a:lnTo>
                <a:lnTo>
                  <a:pt x="70541" y="484638"/>
                </a:lnTo>
                <a:lnTo>
                  <a:pt x="76144" y="487874"/>
                </a:lnTo>
                <a:lnTo>
                  <a:pt x="81784" y="490984"/>
                </a:lnTo>
                <a:lnTo>
                  <a:pt x="88402" y="494010"/>
                </a:lnTo>
                <a:lnTo>
                  <a:pt x="95671" y="496980"/>
                </a:lnTo>
                <a:lnTo>
                  <a:pt x="103375" y="499913"/>
                </a:lnTo>
                <a:lnTo>
                  <a:pt x="110415" y="502820"/>
                </a:lnTo>
                <a:lnTo>
                  <a:pt x="117014" y="505711"/>
                </a:lnTo>
                <a:lnTo>
                  <a:pt x="123318" y="508591"/>
                </a:lnTo>
                <a:lnTo>
                  <a:pt x="130379" y="510511"/>
                </a:lnTo>
                <a:lnTo>
                  <a:pt x="137943" y="511790"/>
                </a:lnTo>
                <a:lnTo>
                  <a:pt x="145844" y="512644"/>
                </a:lnTo>
                <a:lnTo>
                  <a:pt x="153015" y="514165"/>
                </a:lnTo>
                <a:lnTo>
                  <a:pt x="159702" y="516132"/>
                </a:lnTo>
                <a:lnTo>
                  <a:pt x="166064" y="518395"/>
                </a:lnTo>
                <a:lnTo>
                  <a:pt x="173164" y="519904"/>
                </a:lnTo>
                <a:lnTo>
                  <a:pt x="180754" y="520911"/>
                </a:lnTo>
                <a:lnTo>
                  <a:pt x="188671" y="521581"/>
                </a:lnTo>
                <a:lnTo>
                  <a:pt x="196807" y="522981"/>
                </a:lnTo>
                <a:lnTo>
                  <a:pt x="205089" y="524866"/>
                </a:lnTo>
                <a:lnTo>
                  <a:pt x="213467" y="527076"/>
                </a:lnTo>
                <a:lnTo>
                  <a:pt x="221910" y="528549"/>
                </a:lnTo>
                <a:lnTo>
                  <a:pt x="230397" y="529531"/>
                </a:lnTo>
                <a:lnTo>
                  <a:pt x="238912" y="530186"/>
                </a:lnTo>
                <a:lnTo>
                  <a:pt x="248399" y="531575"/>
                </a:lnTo>
                <a:lnTo>
                  <a:pt x="258533" y="533453"/>
                </a:lnTo>
                <a:lnTo>
                  <a:pt x="290232" y="54006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SMARTPenAnnotation65"/>
          <p:cNvSpPr/>
          <p:nvPr/>
        </p:nvSpPr>
        <p:spPr>
          <a:xfrm>
            <a:off x="7272337" y="2065972"/>
            <a:ext cx="171407" cy="445771"/>
          </a:xfrm>
          <a:custGeom>
            <a:avLst/>
            <a:gdLst/>
            <a:ahLst/>
            <a:cxnLst/>
            <a:rect l="0" t="0" r="0" b="0"/>
            <a:pathLst>
              <a:path w="171407" h="445771">
                <a:moveTo>
                  <a:pt x="0" y="0"/>
                </a:moveTo>
                <a:lnTo>
                  <a:pt x="7381" y="0"/>
                </a:lnTo>
                <a:lnTo>
                  <a:pt x="10583" y="2540"/>
                </a:lnTo>
                <a:lnTo>
                  <a:pt x="15181" y="6844"/>
                </a:lnTo>
                <a:lnTo>
                  <a:pt x="20400" y="11932"/>
                </a:lnTo>
                <a:lnTo>
                  <a:pt x="23125" y="13670"/>
                </a:lnTo>
                <a:lnTo>
                  <a:pt x="25895" y="14828"/>
                </a:lnTo>
                <a:lnTo>
                  <a:pt x="28693" y="15600"/>
                </a:lnTo>
                <a:lnTo>
                  <a:pt x="32463" y="17068"/>
                </a:lnTo>
                <a:lnTo>
                  <a:pt x="36882" y="18998"/>
                </a:lnTo>
                <a:lnTo>
                  <a:pt x="41733" y="21238"/>
                </a:lnTo>
                <a:lnTo>
                  <a:pt x="45920" y="23684"/>
                </a:lnTo>
                <a:lnTo>
                  <a:pt x="49664" y="26267"/>
                </a:lnTo>
                <a:lnTo>
                  <a:pt x="53111" y="28941"/>
                </a:lnTo>
                <a:lnTo>
                  <a:pt x="57315" y="32629"/>
                </a:lnTo>
                <a:lnTo>
                  <a:pt x="62023" y="36993"/>
                </a:lnTo>
                <a:lnTo>
                  <a:pt x="78715" y="53133"/>
                </a:lnTo>
                <a:lnTo>
                  <a:pt x="108973" y="83268"/>
                </a:lnTo>
                <a:lnTo>
                  <a:pt x="113606" y="88849"/>
                </a:lnTo>
                <a:lnTo>
                  <a:pt x="117647" y="94475"/>
                </a:lnTo>
                <a:lnTo>
                  <a:pt x="135529" y="121744"/>
                </a:lnTo>
                <a:lnTo>
                  <a:pt x="139882" y="128787"/>
                </a:lnTo>
                <a:lnTo>
                  <a:pt x="143738" y="135388"/>
                </a:lnTo>
                <a:lnTo>
                  <a:pt x="147260" y="141694"/>
                </a:lnTo>
                <a:lnTo>
                  <a:pt x="150561" y="148755"/>
                </a:lnTo>
                <a:lnTo>
                  <a:pt x="153714" y="156320"/>
                </a:lnTo>
                <a:lnTo>
                  <a:pt x="156769" y="164221"/>
                </a:lnTo>
                <a:lnTo>
                  <a:pt x="159758" y="171393"/>
                </a:lnTo>
                <a:lnTo>
                  <a:pt x="162702" y="178079"/>
                </a:lnTo>
                <a:lnTo>
                  <a:pt x="165619" y="184442"/>
                </a:lnTo>
                <a:lnTo>
                  <a:pt x="167563" y="191542"/>
                </a:lnTo>
                <a:lnTo>
                  <a:pt x="168859" y="199132"/>
                </a:lnTo>
                <a:lnTo>
                  <a:pt x="169722" y="207050"/>
                </a:lnTo>
                <a:lnTo>
                  <a:pt x="170298" y="215186"/>
                </a:lnTo>
                <a:lnTo>
                  <a:pt x="170683" y="223467"/>
                </a:lnTo>
                <a:lnTo>
                  <a:pt x="171109" y="240289"/>
                </a:lnTo>
                <a:lnTo>
                  <a:pt x="171406" y="278376"/>
                </a:lnTo>
                <a:lnTo>
                  <a:pt x="170468" y="285596"/>
                </a:lnTo>
                <a:lnTo>
                  <a:pt x="168890" y="293268"/>
                </a:lnTo>
                <a:lnTo>
                  <a:pt x="166886" y="301239"/>
                </a:lnTo>
                <a:lnTo>
                  <a:pt x="164598" y="309411"/>
                </a:lnTo>
                <a:lnTo>
                  <a:pt x="159515" y="326111"/>
                </a:lnTo>
                <a:lnTo>
                  <a:pt x="156826" y="333613"/>
                </a:lnTo>
                <a:lnTo>
                  <a:pt x="154081" y="340518"/>
                </a:lnTo>
                <a:lnTo>
                  <a:pt x="151298" y="347027"/>
                </a:lnTo>
                <a:lnTo>
                  <a:pt x="145666" y="359340"/>
                </a:lnTo>
                <a:lnTo>
                  <a:pt x="134289" y="382766"/>
                </a:lnTo>
                <a:lnTo>
                  <a:pt x="125726" y="400009"/>
                </a:lnTo>
                <a:lnTo>
                  <a:pt x="122870" y="404785"/>
                </a:lnTo>
                <a:lnTo>
                  <a:pt x="120014" y="408922"/>
                </a:lnTo>
                <a:lnTo>
                  <a:pt x="117156" y="412632"/>
                </a:lnTo>
                <a:lnTo>
                  <a:pt x="113347" y="416058"/>
                </a:lnTo>
                <a:lnTo>
                  <a:pt x="108903" y="419295"/>
                </a:lnTo>
                <a:lnTo>
                  <a:pt x="104034" y="422405"/>
                </a:lnTo>
                <a:lnTo>
                  <a:pt x="99836" y="425431"/>
                </a:lnTo>
                <a:lnTo>
                  <a:pt x="96085" y="428401"/>
                </a:lnTo>
                <a:lnTo>
                  <a:pt x="87771" y="435460"/>
                </a:lnTo>
                <a:lnTo>
                  <a:pt x="85185" y="436992"/>
                </a:lnTo>
                <a:lnTo>
                  <a:pt x="81555" y="438965"/>
                </a:lnTo>
                <a:lnTo>
                  <a:pt x="71143" y="444426"/>
                </a:lnTo>
                <a:lnTo>
                  <a:pt x="68384" y="444874"/>
                </a:lnTo>
                <a:lnTo>
                  <a:pt x="64639" y="445173"/>
                </a:lnTo>
                <a:lnTo>
                  <a:pt x="51435" y="44577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SMARTPenAnnotation66"/>
          <p:cNvSpPr/>
          <p:nvPr/>
        </p:nvSpPr>
        <p:spPr>
          <a:xfrm>
            <a:off x="5686425" y="2297430"/>
            <a:ext cx="282893" cy="25687"/>
          </a:xfrm>
          <a:custGeom>
            <a:avLst/>
            <a:gdLst/>
            <a:ahLst/>
            <a:cxnLst/>
            <a:rect l="0" t="0" r="0" b="0"/>
            <a:pathLst>
              <a:path w="282893" h="25687">
                <a:moveTo>
                  <a:pt x="0" y="17145"/>
                </a:moveTo>
                <a:lnTo>
                  <a:pt x="66123" y="17145"/>
                </a:lnTo>
                <a:lnTo>
                  <a:pt x="71704" y="18097"/>
                </a:lnTo>
                <a:lnTo>
                  <a:pt x="77330" y="19684"/>
                </a:lnTo>
                <a:lnTo>
                  <a:pt x="82986" y="21696"/>
                </a:lnTo>
                <a:lnTo>
                  <a:pt x="88662" y="23036"/>
                </a:lnTo>
                <a:lnTo>
                  <a:pt x="94350" y="23930"/>
                </a:lnTo>
                <a:lnTo>
                  <a:pt x="100047" y="24525"/>
                </a:lnTo>
                <a:lnTo>
                  <a:pt x="106703" y="24923"/>
                </a:lnTo>
                <a:lnTo>
                  <a:pt x="121718" y="25364"/>
                </a:lnTo>
                <a:lnTo>
                  <a:pt x="159668" y="25686"/>
                </a:lnTo>
                <a:lnTo>
                  <a:pt x="165500" y="24744"/>
                </a:lnTo>
                <a:lnTo>
                  <a:pt x="171293" y="23163"/>
                </a:lnTo>
                <a:lnTo>
                  <a:pt x="177060" y="21157"/>
                </a:lnTo>
                <a:lnTo>
                  <a:pt x="182810" y="19820"/>
                </a:lnTo>
                <a:lnTo>
                  <a:pt x="188548" y="18928"/>
                </a:lnTo>
                <a:lnTo>
                  <a:pt x="194279" y="18334"/>
                </a:lnTo>
                <a:lnTo>
                  <a:pt x="200004" y="16985"/>
                </a:lnTo>
                <a:lnTo>
                  <a:pt x="205726" y="15133"/>
                </a:lnTo>
                <a:lnTo>
                  <a:pt x="211446" y="12946"/>
                </a:lnTo>
                <a:lnTo>
                  <a:pt x="217163" y="11488"/>
                </a:lnTo>
                <a:lnTo>
                  <a:pt x="222881" y="10516"/>
                </a:lnTo>
                <a:lnTo>
                  <a:pt x="228597" y="9868"/>
                </a:lnTo>
                <a:lnTo>
                  <a:pt x="234313" y="9436"/>
                </a:lnTo>
                <a:lnTo>
                  <a:pt x="240028" y="9148"/>
                </a:lnTo>
                <a:lnTo>
                  <a:pt x="245744" y="8956"/>
                </a:lnTo>
                <a:lnTo>
                  <a:pt x="250507" y="7876"/>
                </a:lnTo>
                <a:lnTo>
                  <a:pt x="254634" y="6203"/>
                </a:lnTo>
                <a:lnTo>
                  <a:pt x="258339" y="4135"/>
                </a:lnTo>
                <a:lnTo>
                  <a:pt x="262713" y="2756"/>
                </a:lnTo>
                <a:lnTo>
                  <a:pt x="267534" y="1838"/>
                </a:lnTo>
                <a:lnTo>
                  <a:pt x="282892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SMARTPenAnnotation67"/>
          <p:cNvSpPr/>
          <p:nvPr/>
        </p:nvSpPr>
        <p:spPr>
          <a:xfrm>
            <a:off x="6029429" y="2117407"/>
            <a:ext cx="68476" cy="308611"/>
          </a:xfrm>
          <a:custGeom>
            <a:avLst/>
            <a:gdLst/>
            <a:ahLst/>
            <a:cxnLst/>
            <a:rect l="0" t="0" r="0" b="0"/>
            <a:pathLst>
              <a:path w="68476" h="308611">
                <a:moveTo>
                  <a:pt x="8468" y="0"/>
                </a:moveTo>
                <a:lnTo>
                  <a:pt x="3917" y="0"/>
                </a:lnTo>
                <a:lnTo>
                  <a:pt x="2576" y="953"/>
                </a:lnTo>
                <a:lnTo>
                  <a:pt x="1683" y="2540"/>
                </a:lnTo>
                <a:lnTo>
                  <a:pt x="0" y="8220"/>
                </a:lnTo>
                <a:lnTo>
                  <a:pt x="918" y="9290"/>
                </a:lnTo>
                <a:lnTo>
                  <a:pt x="2482" y="10956"/>
                </a:lnTo>
                <a:lnTo>
                  <a:pt x="4477" y="13019"/>
                </a:lnTo>
                <a:lnTo>
                  <a:pt x="5808" y="15347"/>
                </a:lnTo>
                <a:lnTo>
                  <a:pt x="7286" y="20473"/>
                </a:lnTo>
                <a:lnTo>
                  <a:pt x="7943" y="28467"/>
                </a:lnTo>
                <a:lnTo>
                  <a:pt x="8117" y="33265"/>
                </a:lnTo>
                <a:lnTo>
                  <a:pt x="9187" y="38369"/>
                </a:lnTo>
                <a:lnTo>
                  <a:pt x="10852" y="43677"/>
                </a:lnTo>
                <a:lnTo>
                  <a:pt x="12915" y="49121"/>
                </a:lnTo>
                <a:lnTo>
                  <a:pt x="15243" y="54654"/>
                </a:lnTo>
                <a:lnTo>
                  <a:pt x="17748" y="60249"/>
                </a:lnTo>
                <a:lnTo>
                  <a:pt x="20369" y="65883"/>
                </a:lnTo>
                <a:lnTo>
                  <a:pt x="22117" y="72497"/>
                </a:lnTo>
                <a:lnTo>
                  <a:pt x="23282" y="79764"/>
                </a:lnTo>
                <a:lnTo>
                  <a:pt x="24060" y="87466"/>
                </a:lnTo>
                <a:lnTo>
                  <a:pt x="25530" y="94506"/>
                </a:lnTo>
                <a:lnTo>
                  <a:pt x="27462" y="101104"/>
                </a:lnTo>
                <a:lnTo>
                  <a:pt x="29703" y="107408"/>
                </a:lnTo>
                <a:lnTo>
                  <a:pt x="31197" y="114468"/>
                </a:lnTo>
                <a:lnTo>
                  <a:pt x="32194" y="122032"/>
                </a:lnTo>
                <a:lnTo>
                  <a:pt x="32857" y="129932"/>
                </a:lnTo>
                <a:lnTo>
                  <a:pt x="34252" y="138056"/>
                </a:lnTo>
                <a:lnTo>
                  <a:pt x="36136" y="146330"/>
                </a:lnTo>
                <a:lnTo>
                  <a:pt x="38343" y="154703"/>
                </a:lnTo>
                <a:lnTo>
                  <a:pt x="39814" y="163143"/>
                </a:lnTo>
                <a:lnTo>
                  <a:pt x="40796" y="171627"/>
                </a:lnTo>
                <a:lnTo>
                  <a:pt x="41450" y="180141"/>
                </a:lnTo>
                <a:lnTo>
                  <a:pt x="42839" y="187721"/>
                </a:lnTo>
                <a:lnTo>
                  <a:pt x="44717" y="194680"/>
                </a:lnTo>
                <a:lnTo>
                  <a:pt x="46921" y="201224"/>
                </a:lnTo>
                <a:lnTo>
                  <a:pt x="48391" y="207492"/>
                </a:lnTo>
                <a:lnTo>
                  <a:pt x="49371" y="213576"/>
                </a:lnTo>
                <a:lnTo>
                  <a:pt x="50024" y="219536"/>
                </a:lnTo>
                <a:lnTo>
                  <a:pt x="50459" y="225415"/>
                </a:lnTo>
                <a:lnTo>
                  <a:pt x="50750" y="231239"/>
                </a:lnTo>
                <a:lnTo>
                  <a:pt x="50944" y="237027"/>
                </a:lnTo>
                <a:lnTo>
                  <a:pt x="52025" y="241838"/>
                </a:lnTo>
                <a:lnTo>
                  <a:pt x="53698" y="245998"/>
                </a:lnTo>
                <a:lnTo>
                  <a:pt x="55767" y="249724"/>
                </a:lnTo>
                <a:lnTo>
                  <a:pt x="57145" y="254112"/>
                </a:lnTo>
                <a:lnTo>
                  <a:pt x="58065" y="258943"/>
                </a:lnTo>
                <a:lnTo>
                  <a:pt x="59086" y="268439"/>
                </a:lnTo>
                <a:lnTo>
                  <a:pt x="59540" y="275833"/>
                </a:lnTo>
                <a:lnTo>
                  <a:pt x="60613" y="279139"/>
                </a:lnTo>
                <a:lnTo>
                  <a:pt x="62282" y="282295"/>
                </a:lnTo>
                <a:lnTo>
                  <a:pt x="64346" y="285352"/>
                </a:lnTo>
                <a:lnTo>
                  <a:pt x="65723" y="288342"/>
                </a:lnTo>
                <a:lnTo>
                  <a:pt x="67660" y="296149"/>
                </a:lnTo>
                <a:lnTo>
                  <a:pt x="68368" y="299526"/>
                </a:lnTo>
                <a:lnTo>
                  <a:pt x="68475" y="30861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SMARTPenAnnotation68"/>
          <p:cNvSpPr/>
          <p:nvPr/>
        </p:nvSpPr>
        <p:spPr>
          <a:xfrm>
            <a:off x="7769584" y="2014537"/>
            <a:ext cx="205699" cy="471489"/>
          </a:xfrm>
          <a:custGeom>
            <a:avLst/>
            <a:gdLst/>
            <a:ahLst/>
            <a:cxnLst/>
            <a:rect l="0" t="0" r="0" b="0"/>
            <a:pathLst>
              <a:path w="205699" h="471489">
                <a:moveTo>
                  <a:pt x="85683" y="0"/>
                </a:moveTo>
                <a:lnTo>
                  <a:pt x="78302" y="0"/>
                </a:lnTo>
                <a:lnTo>
                  <a:pt x="77905" y="953"/>
                </a:lnTo>
                <a:lnTo>
                  <a:pt x="77464" y="4551"/>
                </a:lnTo>
                <a:lnTo>
                  <a:pt x="76394" y="5892"/>
                </a:lnTo>
                <a:lnTo>
                  <a:pt x="74727" y="6785"/>
                </a:lnTo>
                <a:lnTo>
                  <a:pt x="72664" y="7381"/>
                </a:lnTo>
                <a:lnTo>
                  <a:pt x="70336" y="9683"/>
                </a:lnTo>
                <a:lnTo>
                  <a:pt x="65210" y="17321"/>
                </a:lnTo>
                <a:lnTo>
                  <a:pt x="62296" y="24526"/>
                </a:lnTo>
                <a:lnTo>
                  <a:pt x="60049" y="31855"/>
                </a:lnTo>
                <a:lnTo>
                  <a:pt x="55876" y="41463"/>
                </a:lnTo>
                <a:lnTo>
                  <a:pt x="50845" y="52083"/>
                </a:lnTo>
                <a:lnTo>
                  <a:pt x="39855" y="74423"/>
                </a:lnTo>
                <a:lnTo>
                  <a:pt x="34200" y="88322"/>
                </a:lnTo>
                <a:lnTo>
                  <a:pt x="28512" y="104024"/>
                </a:lnTo>
                <a:lnTo>
                  <a:pt x="22809" y="120528"/>
                </a:lnTo>
                <a:lnTo>
                  <a:pt x="20907" y="128930"/>
                </a:lnTo>
                <a:lnTo>
                  <a:pt x="19639" y="137388"/>
                </a:lnTo>
                <a:lnTo>
                  <a:pt x="18794" y="145885"/>
                </a:lnTo>
                <a:lnTo>
                  <a:pt x="17277" y="154406"/>
                </a:lnTo>
                <a:lnTo>
                  <a:pt x="15315" y="162945"/>
                </a:lnTo>
                <a:lnTo>
                  <a:pt x="13054" y="171495"/>
                </a:lnTo>
                <a:lnTo>
                  <a:pt x="8000" y="188615"/>
                </a:lnTo>
                <a:lnTo>
                  <a:pt x="5319" y="197181"/>
                </a:lnTo>
                <a:lnTo>
                  <a:pt x="3533" y="205749"/>
                </a:lnTo>
                <a:lnTo>
                  <a:pt x="2341" y="214319"/>
                </a:lnTo>
                <a:lnTo>
                  <a:pt x="1547" y="222889"/>
                </a:lnTo>
                <a:lnTo>
                  <a:pt x="1017" y="231460"/>
                </a:lnTo>
                <a:lnTo>
                  <a:pt x="429" y="248604"/>
                </a:lnTo>
                <a:lnTo>
                  <a:pt x="51" y="282893"/>
                </a:lnTo>
                <a:lnTo>
                  <a:pt x="0" y="300038"/>
                </a:lnTo>
                <a:lnTo>
                  <a:pt x="2516" y="314643"/>
                </a:lnTo>
                <a:lnTo>
                  <a:pt x="6810" y="328436"/>
                </a:lnTo>
                <a:lnTo>
                  <a:pt x="11893" y="344092"/>
                </a:lnTo>
                <a:lnTo>
                  <a:pt x="17328" y="358035"/>
                </a:lnTo>
                <a:lnTo>
                  <a:pt x="20111" y="364420"/>
                </a:lnTo>
                <a:lnTo>
                  <a:pt x="23870" y="370581"/>
                </a:lnTo>
                <a:lnTo>
                  <a:pt x="28282" y="376594"/>
                </a:lnTo>
                <a:lnTo>
                  <a:pt x="33128" y="382508"/>
                </a:lnTo>
                <a:lnTo>
                  <a:pt x="38264" y="388355"/>
                </a:lnTo>
                <a:lnTo>
                  <a:pt x="43593" y="394159"/>
                </a:lnTo>
                <a:lnTo>
                  <a:pt x="57655" y="408888"/>
                </a:lnTo>
                <a:lnTo>
                  <a:pt x="61282" y="412610"/>
                </a:lnTo>
                <a:lnTo>
                  <a:pt x="66558" y="416996"/>
                </a:lnTo>
                <a:lnTo>
                  <a:pt x="72933" y="421824"/>
                </a:lnTo>
                <a:lnTo>
                  <a:pt x="80040" y="426949"/>
                </a:lnTo>
                <a:lnTo>
                  <a:pt x="86684" y="431317"/>
                </a:lnTo>
                <a:lnTo>
                  <a:pt x="93018" y="435183"/>
                </a:lnTo>
                <a:lnTo>
                  <a:pt x="99145" y="438712"/>
                </a:lnTo>
                <a:lnTo>
                  <a:pt x="106087" y="442017"/>
                </a:lnTo>
                <a:lnTo>
                  <a:pt x="113574" y="445173"/>
                </a:lnTo>
                <a:lnTo>
                  <a:pt x="121421" y="448230"/>
                </a:lnTo>
                <a:lnTo>
                  <a:pt x="128559" y="451220"/>
                </a:lnTo>
                <a:lnTo>
                  <a:pt x="135222" y="454166"/>
                </a:lnTo>
                <a:lnTo>
                  <a:pt x="141570" y="457082"/>
                </a:lnTo>
                <a:lnTo>
                  <a:pt x="148659" y="459979"/>
                </a:lnTo>
                <a:lnTo>
                  <a:pt x="156242" y="462863"/>
                </a:lnTo>
                <a:lnTo>
                  <a:pt x="164155" y="465738"/>
                </a:lnTo>
                <a:lnTo>
                  <a:pt x="170383" y="467654"/>
                </a:lnTo>
                <a:lnTo>
                  <a:pt x="175487" y="468932"/>
                </a:lnTo>
                <a:lnTo>
                  <a:pt x="179843" y="469784"/>
                </a:lnTo>
                <a:lnTo>
                  <a:pt x="184651" y="470352"/>
                </a:lnTo>
                <a:lnTo>
                  <a:pt x="189761" y="470730"/>
                </a:lnTo>
                <a:lnTo>
                  <a:pt x="205698" y="471488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SMARTPenAnnotation69"/>
          <p:cNvSpPr/>
          <p:nvPr/>
        </p:nvSpPr>
        <p:spPr>
          <a:xfrm>
            <a:off x="8395334" y="2057400"/>
            <a:ext cx="154145" cy="454343"/>
          </a:xfrm>
          <a:custGeom>
            <a:avLst/>
            <a:gdLst/>
            <a:ahLst/>
            <a:cxnLst/>
            <a:rect l="0" t="0" r="0" b="0"/>
            <a:pathLst>
              <a:path w="154145" h="454343">
                <a:moveTo>
                  <a:pt x="0" y="0"/>
                </a:moveTo>
                <a:lnTo>
                  <a:pt x="7382" y="0"/>
                </a:lnTo>
                <a:lnTo>
                  <a:pt x="7779" y="952"/>
                </a:lnTo>
                <a:lnTo>
                  <a:pt x="8221" y="4550"/>
                </a:lnTo>
                <a:lnTo>
                  <a:pt x="9290" y="5891"/>
                </a:lnTo>
                <a:lnTo>
                  <a:pt x="10957" y="6785"/>
                </a:lnTo>
                <a:lnTo>
                  <a:pt x="13020" y="7380"/>
                </a:lnTo>
                <a:lnTo>
                  <a:pt x="15347" y="8730"/>
                </a:lnTo>
                <a:lnTo>
                  <a:pt x="17852" y="10583"/>
                </a:lnTo>
                <a:lnTo>
                  <a:pt x="20474" y="12770"/>
                </a:lnTo>
                <a:lnTo>
                  <a:pt x="23174" y="15181"/>
                </a:lnTo>
                <a:lnTo>
                  <a:pt x="28715" y="20399"/>
                </a:lnTo>
                <a:lnTo>
                  <a:pt x="37190" y="28692"/>
                </a:lnTo>
                <a:lnTo>
                  <a:pt x="40034" y="32463"/>
                </a:lnTo>
                <a:lnTo>
                  <a:pt x="42882" y="36882"/>
                </a:lnTo>
                <a:lnTo>
                  <a:pt x="45733" y="41733"/>
                </a:lnTo>
                <a:lnTo>
                  <a:pt x="49539" y="46872"/>
                </a:lnTo>
                <a:lnTo>
                  <a:pt x="53982" y="52203"/>
                </a:lnTo>
                <a:lnTo>
                  <a:pt x="58848" y="57661"/>
                </a:lnTo>
                <a:lnTo>
                  <a:pt x="63997" y="64158"/>
                </a:lnTo>
                <a:lnTo>
                  <a:pt x="69335" y="71347"/>
                </a:lnTo>
                <a:lnTo>
                  <a:pt x="74799" y="78997"/>
                </a:lnTo>
                <a:lnTo>
                  <a:pt x="80346" y="86002"/>
                </a:lnTo>
                <a:lnTo>
                  <a:pt x="85949" y="92577"/>
                </a:lnTo>
                <a:lnTo>
                  <a:pt x="91590" y="98865"/>
                </a:lnTo>
                <a:lnTo>
                  <a:pt x="97256" y="105915"/>
                </a:lnTo>
                <a:lnTo>
                  <a:pt x="102937" y="113472"/>
                </a:lnTo>
                <a:lnTo>
                  <a:pt x="114331" y="129489"/>
                </a:lnTo>
                <a:lnTo>
                  <a:pt x="125744" y="146133"/>
                </a:lnTo>
                <a:lnTo>
                  <a:pt x="130502" y="154572"/>
                </a:lnTo>
                <a:lnTo>
                  <a:pt x="134626" y="163055"/>
                </a:lnTo>
                <a:lnTo>
                  <a:pt x="141749" y="179149"/>
                </a:lnTo>
                <a:lnTo>
                  <a:pt x="148091" y="192652"/>
                </a:lnTo>
                <a:lnTo>
                  <a:pt x="150162" y="199872"/>
                </a:lnTo>
                <a:lnTo>
                  <a:pt x="151543" y="207543"/>
                </a:lnTo>
                <a:lnTo>
                  <a:pt x="152464" y="215514"/>
                </a:lnTo>
                <a:lnTo>
                  <a:pt x="153078" y="223686"/>
                </a:lnTo>
                <a:lnTo>
                  <a:pt x="153487" y="231991"/>
                </a:lnTo>
                <a:lnTo>
                  <a:pt x="153941" y="248840"/>
                </a:lnTo>
                <a:lnTo>
                  <a:pt x="154144" y="265853"/>
                </a:lnTo>
                <a:lnTo>
                  <a:pt x="153245" y="274390"/>
                </a:lnTo>
                <a:lnTo>
                  <a:pt x="151693" y="282939"/>
                </a:lnTo>
                <a:lnTo>
                  <a:pt x="142359" y="321742"/>
                </a:lnTo>
                <a:lnTo>
                  <a:pt x="138722" y="330700"/>
                </a:lnTo>
                <a:lnTo>
                  <a:pt x="134391" y="338576"/>
                </a:lnTo>
                <a:lnTo>
                  <a:pt x="129600" y="345732"/>
                </a:lnTo>
                <a:lnTo>
                  <a:pt x="125453" y="353361"/>
                </a:lnTo>
                <a:lnTo>
                  <a:pt x="121735" y="361304"/>
                </a:lnTo>
                <a:lnTo>
                  <a:pt x="118305" y="369456"/>
                </a:lnTo>
                <a:lnTo>
                  <a:pt x="114113" y="376797"/>
                </a:lnTo>
                <a:lnTo>
                  <a:pt x="109413" y="383595"/>
                </a:lnTo>
                <a:lnTo>
                  <a:pt x="104375" y="390033"/>
                </a:lnTo>
                <a:lnTo>
                  <a:pt x="100063" y="396229"/>
                </a:lnTo>
                <a:lnTo>
                  <a:pt x="96236" y="402265"/>
                </a:lnTo>
                <a:lnTo>
                  <a:pt x="92733" y="408194"/>
                </a:lnTo>
                <a:lnTo>
                  <a:pt x="89444" y="413099"/>
                </a:lnTo>
                <a:lnTo>
                  <a:pt x="86300" y="417322"/>
                </a:lnTo>
                <a:lnTo>
                  <a:pt x="83252" y="421089"/>
                </a:lnTo>
                <a:lnTo>
                  <a:pt x="79314" y="425506"/>
                </a:lnTo>
                <a:lnTo>
                  <a:pt x="69858" y="435494"/>
                </a:lnTo>
                <a:lnTo>
                  <a:pt x="65622" y="438919"/>
                </a:lnTo>
                <a:lnTo>
                  <a:pt x="61847" y="441203"/>
                </a:lnTo>
                <a:lnTo>
                  <a:pt x="58376" y="442725"/>
                </a:lnTo>
                <a:lnTo>
                  <a:pt x="55109" y="444692"/>
                </a:lnTo>
                <a:lnTo>
                  <a:pt x="51981" y="446957"/>
                </a:lnTo>
                <a:lnTo>
                  <a:pt x="42863" y="454342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SMARTPenAnnotation70"/>
          <p:cNvSpPr/>
          <p:nvPr/>
        </p:nvSpPr>
        <p:spPr>
          <a:xfrm>
            <a:off x="8686800" y="2297430"/>
            <a:ext cx="197168" cy="8573"/>
          </a:xfrm>
          <a:custGeom>
            <a:avLst/>
            <a:gdLst/>
            <a:ahLst/>
            <a:cxnLst/>
            <a:rect l="0" t="0" r="0" b="0"/>
            <a:pathLst>
              <a:path w="197168" h="8573">
                <a:moveTo>
                  <a:pt x="0" y="8572"/>
                </a:moveTo>
                <a:lnTo>
                  <a:pt x="155585" y="8572"/>
                </a:lnTo>
                <a:lnTo>
                  <a:pt x="161825" y="7620"/>
                </a:lnTo>
                <a:lnTo>
                  <a:pt x="166938" y="6032"/>
                </a:lnTo>
                <a:lnTo>
                  <a:pt x="171300" y="4021"/>
                </a:lnTo>
                <a:lnTo>
                  <a:pt x="175159" y="2680"/>
                </a:lnTo>
                <a:lnTo>
                  <a:pt x="178685" y="1787"/>
                </a:lnTo>
                <a:lnTo>
                  <a:pt x="181988" y="1191"/>
                </a:lnTo>
                <a:lnTo>
                  <a:pt x="185143" y="794"/>
                </a:lnTo>
                <a:lnTo>
                  <a:pt x="188199" y="529"/>
                </a:lnTo>
                <a:lnTo>
                  <a:pt x="197167" y="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SMARTPenAnnotation71"/>
          <p:cNvSpPr/>
          <p:nvPr/>
        </p:nvSpPr>
        <p:spPr>
          <a:xfrm>
            <a:off x="8883967" y="2297430"/>
            <a:ext cx="2541" cy="1"/>
          </a:xfrm>
          <a:custGeom>
            <a:avLst/>
            <a:gdLst/>
            <a:ahLst/>
            <a:cxnLst/>
            <a:rect l="0" t="0" r="0" b="0"/>
            <a:pathLst>
              <a:path w="2541" h="1">
                <a:moveTo>
                  <a:pt x="0" y="0"/>
                </a:moveTo>
                <a:lnTo>
                  <a:pt x="2540" y="0"/>
                </a:lnTo>
                <a:close/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SMARTPenAnnotation72"/>
          <p:cNvSpPr/>
          <p:nvPr/>
        </p:nvSpPr>
        <p:spPr>
          <a:xfrm>
            <a:off x="8875500" y="2117407"/>
            <a:ext cx="17041" cy="377191"/>
          </a:xfrm>
          <a:custGeom>
            <a:avLst/>
            <a:gdLst/>
            <a:ahLst/>
            <a:cxnLst/>
            <a:rect l="0" t="0" r="0" b="0"/>
            <a:pathLst>
              <a:path w="17041" h="377191">
                <a:moveTo>
                  <a:pt x="8467" y="0"/>
                </a:moveTo>
                <a:lnTo>
                  <a:pt x="8467" y="4551"/>
                </a:lnTo>
                <a:lnTo>
                  <a:pt x="9419" y="5892"/>
                </a:lnTo>
                <a:lnTo>
                  <a:pt x="11007" y="6785"/>
                </a:lnTo>
                <a:lnTo>
                  <a:pt x="13018" y="7381"/>
                </a:lnTo>
                <a:lnTo>
                  <a:pt x="14358" y="8731"/>
                </a:lnTo>
                <a:lnTo>
                  <a:pt x="15252" y="10583"/>
                </a:lnTo>
                <a:lnTo>
                  <a:pt x="15849" y="12770"/>
                </a:lnTo>
                <a:lnTo>
                  <a:pt x="15293" y="16134"/>
                </a:lnTo>
                <a:lnTo>
                  <a:pt x="13970" y="20281"/>
                </a:lnTo>
                <a:lnTo>
                  <a:pt x="12136" y="24950"/>
                </a:lnTo>
                <a:lnTo>
                  <a:pt x="11865" y="29969"/>
                </a:lnTo>
                <a:lnTo>
                  <a:pt x="12638" y="35219"/>
                </a:lnTo>
                <a:lnTo>
                  <a:pt x="14105" y="40625"/>
                </a:lnTo>
                <a:lnTo>
                  <a:pt x="14131" y="47085"/>
                </a:lnTo>
                <a:lnTo>
                  <a:pt x="13196" y="54250"/>
                </a:lnTo>
                <a:lnTo>
                  <a:pt x="11619" y="61884"/>
                </a:lnTo>
                <a:lnTo>
                  <a:pt x="10568" y="69831"/>
                </a:lnTo>
                <a:lnTo>
                  <a:pt x="9868" y="77987"/>
                </a:lnTo>
                <a:lnTo>
                  <a:pt x="9401" y="86281"/>
                </a:lnTo>
                <a:lnTo>
                  <a:pt x="8883" y="103117"/>
                </a:lnTo>
                <a:lnTo>
                  <a:pt x="8549" y="141760"/>
                </a:lnTo>
                <a:lnTo>
                  <a:pt x="7569" y="151657"/>
                </a:lnTo>
                <a:lnTo>
                  <a:pt x="5964" y="161112"/>
                </a:lnTo>
                <a:lnTo>
                  <a:pt x="3941" y="170273"/>
                </a:lnTo>
                <a:lnTo>
                  <a:pt x="2592" y="180190"/>
                </a:lnTo>
                <a:lnTo>
                  <a:pt x="1693" y="190612"/>
                </a:lnTo>
                <a:lnTo>
                  <a:pt x="1094" y="201370"/>
                </a:lnTo>
                <a:lnTo>
                  <a:pt x="427" y="220943"/>
                </a:lnTo>
                <a:lnTo>
                  <a:pt x="0" y="256791"/>
                </a:lnTo>
                <a:lnTo>
                  <a:pt x="917" y="265492"/>
                </a:lnTo>
                <a:lnTo>
                  <a:pt x="2482" y="274149"/>
                </a:lnTo>
                <a:lnTo>
                  <a:pt x="4477" y="282779"/>
                </a:lnTo>
                <a:lnTo>
                  <a:pt x="5807" y="290437"/>
                </a:lnTo>
                <a:lnTo>
                  <a:pt x="6693" y="297447"/>
                </a:lnTo>
                <a:lnTo>
                  <a:pt x="7284" y="304026"/>
                </a:lnTo>
                <a:lnTo>
                  <a:pt x="8632" y="310316"/>
                </a:lnTo>
                <a:lnTo>
                  <a:pt x="10481" y="316415"/>
                </a:lnTo>
                <a:lnTo>
                  <a:pt x="12668" y="322386"/>
                </a:lnTo>
                <a:lnTo>
                  <a:pt x="14125" y="328272"/>
                </a:lnTo>
                <a:lnTo>
                  <a:pt x="15096" y="334100"/>
                </a:lnTo>
                <a:lnTo>
                  <a:pt x="15744" y="339891"/>
                </a:lnTo>
                <a:lnTo>
                  <a:pt x="16176" y="344704"/>
                </a:lnTo>
                <a:lnTo>
                  <a:pt x="16655" y="352592"/>
                </a:lnTo>
                <a:lnTo>
                  <a:pt x="16926" y="362387"/>
                </a:lnTo>
                <a:lnTo>
                  <a:pt x="17040" y="377190"/>
                </a:lnTo>
              </a:path>
            </a:pathLst>
          </a:custGeom>
          <a:ln w="30480" cap="flat" cmpd="sng" algn="ctr">
            <a:solidFill>
              <a:srgbClr xmlns:mc="http://schemas.openxmlformats.org/markup-compatibility/2006" xmlns:a14="http://schemas.microsoft.com/office/drawing/2010/main" val="009300" mc:Ignorable="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2" name="Group 111"/>
          <p:cNvGrpSpPr/>
          <p:nvPr/>
        </p:nvGrpSpPr>
        <p:grpSpPr>
          <a:xfrm>
            <a:off x="2286775" y="2854642"/>
            <a:ext cx="3271063" cy="2314576"/>
            <a:chOff x="2286775" y="2854642"/>
            <a:chExt cx="3271063" cy="2314576"/>
          </a:xfrm>
        </p:grpSpPr>
        <p:sp>
          <p:nvSpPr>
            <p:cNvPr id="75" name="SMARTPenAnnotation73"/>
            <p:cNvSpPr/>
            <p:nvPr/>
          </p:nvSpPr>
          <p:spPr>
            <a:xfrm>
              <a:off x="2286775" y="3017624"/>
              <a:ext cx="356413" cy="325652"/>
            </a:xfrm>
            <a:custGeom>
              <a:avLst/>
              <a:gdLst/>
              <a:ahLst/>
              <a:cxnLst/>
              <a:rect l="0" t="0" r="0" b="0"/>
              <a:pathLst>
                <a:path w="356413" h="325652">
                  <a:moveTo>
                    <a:pt x="4939" y="8468"/>
                  </a:moveTo>
                  <a:lnTo>
                    <a:pt x="4939" y="0"/>
                  </a:lnTo>
                  <a:lnTo>
                    <a:pt x="389" y="4477"/>
                  </a:lnTo>
                  <a:lnTo>
                    <a:pt x="0" y="5808"/>
                  </a:lnTo>
                  <a:lnTo>
                    <a:pt x="694" y="6695"/>
                  </a:lnTo>
                  <a:lnTo>
                    <a:pt x="2109" y="7286"/>
                  </a:lnTo>
                  <a:lnTo>
                    <a:pt x="3053" y="8632"/>
                  </a:lnTo>
                  <a:lnTo>
                    <a:pt x="4101" y="12668"/>
                  </a:lnTo>
                  <a:lnTo>
                    <a:pt x="5333" y="14126"/>
                  </a:lnTo>
                  <a:lnTo>
                    <a:pt x="7107" y="15098"/>
                  </a:lnTo>
                  <a:lnTo>
                    <a:pt x="9242" y="15745"/>
                  </a:lnTo>
                  <a:lnTo>
                    <a:pt x="14154" y="19005"/>
                  </a:lnTo>
                  <a:lnTo>
                    <a:pt x="25069" y="28859"/>
                  </a:lnTo>
                  <a:lnTo>
                    <a:pt x="30713" y="36898"/>
                  </a:lnTo>
                  <a:lnTo>
                    <a:pt x="33552" y="41709"/>
                  </a:lnTo>
                  <a:lnTo>
                    <a:pt x="41786" y="49594"/>
                  </a:lnTo>
                  <a:lnTo>
                    <a:pt x="51796" y="57226"/>
                  </a:lnTo>
                  <a:lnTo>
                    <a:pt x="62594" y="66968"/>
                  </a:lnTo>
                  <a:lnTo>
                    <a:pt x="67189" y="72233"/>
                  </a:lnTo>
                  <a:lnTo>
                    <a:pt x="71204" y="77648"/>
                  </a:lnTo>
                  <a:lnTo>
                    <a:pt x="74833" y="83163"/>
                  </a:lnTo>
                  <a:lnTo>
                    <a:pt x="79158" y="88745"/>
                  </a:lnTo>
                  <a:lnTo>
                    <a:pt x="83946" y="94371"/>
                  </a:lnTo>
                  <a:lnTo>
                    <a:pt x="89043" y="100027"/>
                  </a:lnTo>
                  <a:lnTo>
                    <a:pt x="99786" y="111391"/>
                  </a:lnTo>
                  <a:lnTo>
                    <a:pt x="105318" y="117088"/>
                  </a:lnTo>
                  <a:lnTo>
                    <a:pt x="111864" y="121839"/>
                  </a:lnTo>
                  <a:lnTo>
                    <a:pt x="119085" y="125959"/>
                  </a:lnTo>
                  <a:lnTo>
                    <a:pt x="126756" y="129658"/>
                  </a:lnTo>
                  <a:lnTo>
                    <a:pt x="133776" y="134981"/>
                  </a:lnTo>
                  <a:lnTo>
                    <a:pt x="140360" y="141388"/>
                  </a:lnTo>
                  <a:lnTo>
                    <a:pt x="146655" y="148516"/>
                  </a:lnTo>
                  <a:lnTo>
                    <a:pt x="153709" y="155174"/>
                  </a:lnTo>
                  <a:lnTo>
                    <a:pt x="161269" y="161517"/>
                  </a:lnTo>
                  <a:lnTo>
                    <a:pt x="169167" y="167650"/>
                  </a:lnTo>
                  <a:lnTo>
                    <a:pt x="176337" y="173645"/>
                  </a:lnTo>
                  <a:lnTo>
                    <a:pt x="183022" y="179546"/>
                  </a:lnTo>
                  <a:lnTo>
                    <a:pt x="189383" y="185385"/>
                  </a:lnTo>
                  <a:lnTo>
                    <a:pt x="196482" y="191183"/>
                  </a:lnTo>
                  <a:lnTo>
                    <a:pt x="204072" y="196953"/>
                  </a:lnTo>
                  <a:lnTo>
                    <a:pt x="211990" y="202705"/>
                  </a:lnTo>
                  <a:lnTo>
                    <a:pt x="219173" y="209397"/>
                  </a:lnTo>
                  <a:lnTo>
                    <a:pt x="225867" y="216715"/>
                  </a:lnTo>
                  <a:lnTo>
                    <a:pt x="232234" y="224452"/>
                  </a:lnTo>
                  <a:lnTo>
                    <a:pt x="239337" y="231515"/>
                  </a:lnTo>
                  <a:lnTo>
                    <a:pt x="246929" y="238129"/>
                  </a:lnTo>
                  <a:lnTo>
                    <a:pt x="254848" y="244443"/>
                  </a:lnTo>
                  <a:lnTo>
                    <a:pt x="261081" y="249604"/>
                  </a:lnTo>
                  <a:lnTo>
                    <a:pt x="270545" y="257880"/>
                  </a:lnTo>
                  <a:lnTo>
                    <a:pt x="280466" y="267273"/>
                  </a:lnTo>
                  <a:lnTo>
                    <a:pt x="291226" y="276845"/>
                  </a:lnTo>
                  <a:lnTo>
                    <a:pt x="307041" y="287589"/>
                  </a:lnTo>
                  <a:lnTo>
                    <a:pt x="314784" y="293812"/>
                  </a:lnTo>
                  <a:lnTo>
                    <a:pt x="324499" y="302670"/>
                  </a:lnTo>
                  <a:lnTo>
                    <a:pt x="333410" y="311327"/>
                  </a:lnTo>
                  <a:lnTo>
                    <a:pt x="342082" y="319925"/>
                  </a:lnTo>
                  <a:lnTo>
                    <a:pt x="344954" y="321834"/>
                  </a:lnTo>
                  <a:lnTo>
                    <a:pt x="356077" y="325551"/>
                  </a:lnTo>
                  <a:lnTo>
                    <a:pt x="356412" y="32565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SMARTPenAnnotation74"/>
            <p:cNvSpPr/>
            <p:nvPr/>
          </p:nvSpPr>
          <p:spPr>
            <a:xfrm>
              <a:off x="2386012" y="3051841"/>
              <a:ext cx="180023" cy="274289"/>
            </a:xfrm>
            <a:custGeom>
              <a:avLst/>
              <a:gdLst/>
              <a:ahLst/>
              <a:cxnLst/>
              <a:rect l="0" t="0" r="0" b="0"/>
              <a:pathLst>
                <a:path w="180023" h="274289">
                  <a:moveTo>
                    <a:pt x="180022" y="8541"/>
                  </a:moveTo>
                  <a:lnTo>
                    <a:pt x="180022" y="0"/>
                  </a:lnTo>
                  <a:lnTo>
                    <a:pt x="172642" y="7352"/>
                  </a:lnTo>
                  <a:lnTo>
                    <a:pt x="171979" y="10553"/>
                  </a:lnTo>
                  <a:lnTo>
                    <a:pt x="171803" y="12740"/>
                  </a:lnTo>
                  <a:lnTo>
                    <a:pt x="169067" y="20249"/>
                  </a:lnTo>
                  <a:lnTo>
                    <a:pt x="167004" y="24919"/>
                  </a:lnTo>
                  <a:lnTo>
                    <a:pt x="162171" y="35188"/>
                  </a:lnTo>
                  <a:lnTo>
                    <a:pt x="159549" y="40593"/>
                  </a:lnTo>
                  <a:lnTo>
                    <a:pt x="156849" y="47054"/>
                  </a:lnTo>
                  <a:lnTo>
                    <a:pt x="154096" y="54219"/>
                  </a:lnTo>
                  <a:lnTo>
                    <a:pt x="151308" y="61853"/>
                  </a:lnTo>
                  <a:lnTo>
                    <a:pt x="147545" y="68847"/>
                  </a:lnTo>
                  <a:lnTo>
                    <a:pt x="143130" y="75415"/>
                  </a:lnTo>
                  <a:lnTo>
                    <a:pt x="138283" y="81699"/>
                  </a:lnTo>
                  <a:lnTo>
                    <a:pt x="134099" y="88745"/>
                  </a:lnTo>
                  <a:lnTo>
                    <a:pt x="130356" y="96301"/>
                  </a:lnTo>
                  <a:lnTo>
                    <a:pt x="126910" y="104195"/>
                  </a:lnTo>
                  <a:lnTo>
                    <a:pt x="121754" y="112315"/>
                  </a:lnTo>
                  <a:lnTo>
                    <a:pt x="115459" y="120586"/>
                  </a:lnTo>
                  <a:lnTo>
                    <a:pt x="108405" y="128958"/>
                  </a:lnTo>
                  <a:lnTo>
                    <a:pt x="102750" y="136444"/>
                  </a:lnTo>
                  <a:lnTo>
                    <a:pt x="98028" y="143340"/>
                  </a:lnTo>
                  <a:lnTo>
                    <a:pt x="93927" y="149842"/>
                  </a:lnTo>
                  <a:lnTo>
                    <a:pt x="89288" y="156081"/>
                  </a:lnTo>
                  <a:lnTo>
                    <a:pt x="84290" y="162146"/>
                  </a:lnTo>
                  <a:lnTo>
                    <a:pt x="79053" y="168095"/>
                  </a:lnTo>
                  <a:lnTo>
                    <a:pt x="74610" y="174918"/>
                  </a:lnTo>
                  <a:lnTo>
                    <a:pt x="70695" y="182324"/>
                  </a:lnTo>
                  <a:lnTo>
                    <a:pt x="67133" y="190119"/>
                  </a:lnTo>
                  <a:lnTo>
                    <a:pt x="62853" y="197220"/>
                  </a:lnTo>
                  <a:lnTo>
                    <a:pt x="58094" y="203860"/>
                  </a:lnTo>
                  <a:lnTo>
                    <a:pt x="53017" y="210191"/>
                  </a:lnTo>
                  <a:lnTo>
                    <a:pt x="48680" y="215364"/>
                  </a:lnTo>
                  <a:lnTo>
                    <a:pt x="44835" y="219766"/>
                  </a:lnTo>
                  <a:lnTo>
                    <a:pt x="41321" y="223652"/>
                  </a:lnTo>
                  <a:lnTo>
                    <a:pt x="38024" y="228149"/>
                  </a:lnTo>
                  <a:lnTo>
                    <a:pt x="34875" y="233051"/>
                  </a:lnTo>
                  <a:lnTo>
                    <a:pt x="31822" y="238225"/>
                  </a:lnTo>
                  <a:lnTo>
                    <a:pt x="28835" y="242626"/>
                  </a:lnTo>
                  <a:lnTo>
                    <a:pt x="25891" y="246513"/>
                  </a:lnTo>
                  <a:lnTo>
                    <a:pt x="22976" y="250056"/>
                  </a:lnTo>
                  <a:lnTo>
                    <a:pt x="20079" y="253371"/>
                  </a:lnTo>
                  <a:lnTo>
                    <a:pt x="17196" y="256534"/>
                  </a:lnTo>
                  <a:lnTo>
                    <a:pt x="14322" y="259594"/>
                  </a:lnTo>
                  <a:lnTo>
                    <a:pt x="11453" y="261635"/>
                  </a:lnTo>
                  <a:lnTo>
                    <a:pt x="8588" y="262995"/>
                  </a:lnTo>
                  <a:lnTo>
                    <a:pt x="5725" y="263902"/>
                  </a:lnTo>
                  <a:lnTo>
                    <a:pt x="3817" y="265460"/>
                  </a:lnTo>
                  <a:lnTo>
                    <a:pt x="2545" y="267450"/>
                  </a:lnTo>
                  <a:lnTo>
                    <a:pt x="0" y="27428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SMARTPenAnnotation75"/>
            <p:cNvSpPr/>
            <p:nvPr/>
          </p:nvSpPr>
          <p:spPr>
            <a:xfrm>
              <a:off x="2780347" y="3120392"/>
              <a:ext cx="351473" cy="34289"/>
            </a:xfrm>
            <a:custGeom>
              <a:avLst/>
              <a:gdLst/>
              <a:ahLst/>
              <a:cxnLst/>
              <a:rect l="0" t="0" r="0" b="0"/>
              <a:pathLst>
                <a:path w="351473" h="34289">
                  <a:moveTo>
                    <a:pt x="0" y="34288"/>
                  </a:moveTo>
                  <a:lnTo>
                    <a:pt x="4551" y="29737"/>
                  </a:lnTo>
                  <a:lnTo>
                    <a:pt x="6844" y="28396"/>
                  </a:lnTo>
                  <a:lnTo>
                    <a:pt x="9325" y="27502"/>
                  </a:lnTo>
                  <a:lnTo>
                    <a:pt x="14622" y="26510"/>
                  </a:lnTo>
                  <a:lnTo>
                    <a:pt x="20151" y="26068"/>
                  </a:lnTo>
                  <a:lnTo>
                    <a:pt x="22959" y="24998"/>
                  </a:lnTo>
                  <a:lnTo>
                    <a:pt x="25784" y="23332"/>
                  </a:lnTo>
                  <a:lnTo>
                    <a:pt x="28619" y="21269"/>
                  </a:lnTo>
                  <a:lnTo>
                    <a:pt x="33367" y="19893"/>
                  </a:lnTo>
                  <a:lnTo>
                    <a:pt x="39389" y="18977"/>
                  </a:lnTo>
                  <a:lnTo>
                    <a:pt x="46262" y="18365"/>
                  </a:lnTo>
                  <a:lnTo>
                    <a:pt x="53702" y="17005"/>
                  </a:lnTo>
                  <a:lnTo>
                    <a:pt x="61519" y="15146"/>
                  </a:lnTo>
                  <a:lnTo>
                    <a:pt x="69587" y="12954"/>
                  </a:lnTo>
                  <a:lnTo>
                    <a:pt x="77824" y="11493"/>
                  </a:lnTo>
                  <a:lnTo>
                    <a:pt x="86173" y="10519"/>
                  </a:lnTo>
                  <a:lnTo>
                    <a:pt x="94596" y="9869"/>
                  </a:lnTo>
                  <a:lnTo>
                    <a:pt x="103069" y="8483"/>
                  </a:lnTo>
                  <a:lnTo>
                    <a:pt x="111575" y="6608"/>
                  </a:lnTo>
                  <a:lnTo>
                    <a:pt x="120103" y="4404"/>
                  </a:lnTo>
                  <a:lnTo>
                    <a:pt x="128646" y="2935"/>
                  </a:lnTo>
                  <a:lnTo>
                    <a:pt x="137199" y="1956"/>
                  </a:lnTo>
                  <a:lnTo>
                    <a:pt x="145759" y="1303"/>
                  </a:lnTo>
                  <a:lnTo>
                    <a:pt x="155275" y="868"/>
                  </a:lnTo>
                  <a:lnTo>
                    <a:pt x="176008" y="384"/>
                  </a:lnTo>
                  <a:lnTo>
                    <a:pt x="282862" y="0"/>
                  </a:lnTo>
                  <a:lnTo>
                    <a:pt x="290492" y="952"/>
                  </a:lnTo>
                  <a:lnTo>
                    <a:pt x="297484" y="2539"/>
                  </a:lnTo>
                  <a:lnTo>
                    <a:pt x="304050" y="4549"/>
                  </a:lnTo>
                  <a:lnTo>
                    <a:pt x="310332" y="5890"/>
                  </a:lnTo>
                  <a:lnTo>
                    <a:pt x="316426" y="6783"/>
                  </a:lnTo>
                  <a:lnTo>
                    <a:pt x="322393" y="7379"/>
                  </a:lnTo>
                  <a:lnTo>
                    <a:pt x="328276" y="8728"/>
                  </a:lnTo>
                  <a:lnTo>
                    <a:pt x="334103" y="10581"/>
                  </a:lnTo>
                  <a:lnTo>
                    <a:pt x="351472" y="1714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SMARTPenAnnotation76"/>
            <p:cNvSpPr/>
            <p:nvPr/>
          </p:nvSpPr>
          <p:spPr>
            <a:xfrm>
              <a:off x="2927271" y="3034664"/>
              <a:ext cx="93107" cy="308612"/>
            </a:xfrm>
            <a:custGeom>
              <a:avLst/>
              <a:gdLst/>
              <a:ahLst/>
              <a:cxnLst/>
              <a:rect l="0" t="0" r="0" b="0"/>
              <a:pathLst>
                <a:path w="93107" h="308612">
                  <a:moveTo>
                    <a:pt x="7381" y="0"/>
                  </a:moveTo>
                  <a:lnTo>
                    <a:pt x="2830" y="0"/>
                  </a:lnTo>
                  <a:lnTo>
                    <a:pt x="1489" y="953"/>
                  </a:lnTo>
                  <a:lnTo>
                    <a:pt x="596" y="2541"/>
                  </a:lnTo>
                  <a:lnTo>
                    <a:pt x="0" y="4552"/>
                  </a:lnTo>
                  <a:lnTo>
                    <a:pt x="555" y="6845"/>
                  </a:lnTo>
                  <a:lnTo>
                    <a:pt x="1878" y="9326"/>
                  </a:lnTo>
                  <a:lnTo>
                    <a:pt x="3712" y="11932"/>
                  </a:lnTo>
                  <a:lnTo>
                    <a:pt x="5751" y="19909"/>
                  </a:lnTo>
                  <a:lnTo>
                    <a:pt x="6294" y="24703"/>
                  </a:lnTo>
                  <a:lnTo>
                    <a:pt x="7609" y="28851"/>
                  </a:lnTo>
                  <a:lnTo>
                    <a:pt x="9438" y="32569"/>
                  </a:lnTo>
                  <a:lnTo>
                    <a:pt x="11610" y="36000"/>
                  </a:lnTo>
                  <a:lnTo>
                    <a:pt x="14010" y="40193"/>
                  </a:lnTo>
                  <a:lnTo>
                    <a:pt x="19217" y="49932"/>
                  </a:lnTo>
                  <a:lnTo>
                    <a:pt x="20987" y="56148"/>
                  </a:lnTo>
                  <a:lnTo>
                    <a:pt x="22166" y="63150"/>
                  </a:lnTo>
                  <a:lnTo>
                    <a:pt x="22953" y="70675"/>
                  </a:lnTo>
                  <a:lnTo>
                    <a:pt x="25382" y="77597"/>
                  </a:lnTo>
                  <a:lnTo>
                    <a:pt x="28907" y="84116"/>
                  </a:lnTo>
                  <a:lnTo>
                    <a:pt x="33162" y="90368"/>
                  </a:lnTo>
                  <a:lnTo>
                    <a:pt x="35998" y="97393"/>
                  </a:lnTo>
                  <a:lnTo>
                    <a:pt x="37889" y="104934"/>
                  </a:lnTo>
                  <a:lnTo>
                    <a:pt x="39150" y="112819"/>
                  </a:lnTo>
                  <a:lnTo>
                    <a:pt x="40943" y="120932"/>
                  </a:lnTo>
                  <a:lnTo>
                    <a:pt x="43090" y="129199"/>
                  </a:lnTo>
                  <a:lnTo>
                    <a:pt x="45475" y="137568"/>
                  </a:lnTo>
                  <a:lnTo>
                    <a:pt x="50664" y="154487"/>
                  </a:lnTo>
                  <a:lnTo>
                    <a:pt x="53381" y="162999"/>
                  </a:lnTo>
                  <a:lnTo>
                    <a:pt x="55193" y="171531"/>
                  </a:lnTo>
                  <a:lnTo>
                    <a:pt x="56401" y="180077"/>
                  </a:lnTo>
                  <a:lnTo>
                    <a:pt x="57206" y="188631"/>
                  </a:lnTo>
                  <a:lnTo>
                    <a:pt x="58695" y="196239"/>
                  </a:lnTo>
                  <a:lnTo>
                    <a:pt x="60641" y="203217"/>
                  </a:lnTo>
                  <a:lnTo>
                    <a:pt x="70606" y="232653"/>
                  </a:lnTo>
                  <a:lnTo>
                    <a:pt x="72391" y="239875"/>
                  </a:lnTo>
                  <a:lnTo>
                    <a:pt x="73581" y="246594"/>
                  </a:lnTo>
                  <a:lnTo>
                    <a:pt x="74375" y="252979"/>
                  </a:lnTo>
                  <a:lnTo>
                    <a:pt x="75856" y="259140"/>
                  </a:lnTo>
                  <a:lnTo>
                    <a:pt x="77796" y="265153"/>
                  </a:lnTo>
                  <a:lnTo>
                    <a:pt x="80042" y="271066"/>
                  </a:lnTo>
                  <a:lnTo>
                    <a:pt x="82491" y="275961"/>
                  </a:lnTo>
                  <a:lnTo>
                    <a:pt x="85077" y="280177"/>
                  </a:lnTo>
                  <a:lnTo>
                    <a:pt x="87753" y="283940"/>
                  </a:lnTo>
                  <a:lnTo>
                    <a:pt x="89538" y="287401"/>
                  </a:lnTo>
                  <a:lnTo>
                    <a:pt x="91520" y="293787"/>
                  </a:lnTo>
                  <a:lnTo>
                    <a:pt x="92401" y="299800"/>
                  </a:lnTo>
                  <a:lnTo>
                    <a:pt x="93106" y="30861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" name="SMARTPenAnnotation77"/>
            <p:cNvSpPr/>
            <p:nvPr/>
          </p:nvSpPr>
          <p:spPr>
            <a:xfrm>
              <a:off x="3217544" y="3000416"/>
              <a:ext cx="385764" cy="299997"/>
            </a:xfrm>
            <a:custGeom>
              <a:avLst/>
              <a:gdLst/>
              <a:ahLst/>
              <a:cxnLst/>
              <a:rect l="0" t="0" r="0" b="0"/>
              <a:pathLst>
                <a:path w="385764" h="299997">
                  <a:moveTo>
                    <a:pt x="0" y="25676"/>
                  </a:moveTo>
                  <a:lnTo>
                    <a:pt x="4551" y="25676"/>
                  </a:lnTo>
                  <a:lnTo>
                    <a:pt x="5892" y="24723"/>
                  </a:lnTo>
                  <a:lnTo>
                    <a:pt x="6786" y="23136"/>
                  </a:lnTo>
                  <a:lnTo>
                    <a:pt x="7381" y="21125"/>
                  </a:lnTo>
                  <a:lnTo>
                    <a:pt x="8731" y="19785"/>
                  </a:lnTo>
                  <a:lnTo>
                    <a:pt x="10583" y="18891"/>
                  </a:lnTo>
                  <a:lnTo>
                    <a:pt x="12771" y="18295"/>
                  </a:lnTo>
                  <a:lnTo>
                    <a:pt x="17741" y="15093"/>
                  </a:lnTo>
                  <a:lnTo>
                    <a:pt x="24078" y="10495"/>
                  </a:lnTo>
                  <a:lnTo>
                    <a:pt x="33244" y="5277"/>
                  </a:lnTo>
                  <a:lnTo>
                    <a:pt x="43668" y="2322"/>
                  </a:lnTo>
                  <a:lnTo>
                    <a:pt x="54651" y="1009"/>
                  </a:lnTo>
                  <a:lnTo>
                    <a:pt x="65882" y="426"/>
                  </a:lnTo>
                  <a:lnTo>
                    <a:pt x="79764" y="166"/>
                  </a:lnTo>
                  <a:lnTo>
                    <a:pt x="107408" y="0"/>
                  </a:lnTo>
                  <a:lnTo>
                    <a:pt x="114468" y="938"/>
                  </a:lnTo>
                  <a:lnTo>
                    <a:pt x="122032" y="2517"/>
                  </a:lnTo>
                  <a:lnTo>
                    <a:pt x="129932" y="4522"/>
                  </a:lnTo>
                  <a:lnTo>
                    <a:pt x="138057" y="6810"/>
                  </a:lnTo>
                  <a:lnTo>
                    <a:pt x="154704" y="11894"/>
                  </a:lnTo>
                  <a:lnTo>
                    <a:pt x="180141" y="20111"/>
                  </a:lnTo>
                  <a:lnTo>
                    <a:pt x="186769" y="23871"/>
                  </a:lnTo>
                  <a:lnTo>
                    <a:pt x="196674" y="33129"/>
                  </a:lnTo>
                  <a:lnTo>
                    <a:pt x="202553" y="38264"/>
                  </a:lnTo>
                  <a:lnTo>
                    <a:pt x="209331" y="43593"/>
                  </a:lnTo>
                  <a:lnTo>
                    <a:pt x="216707" y="49051"/>
                  </a:lnTo>
                  <a:lnTo>
                    <a:pt x="222576" y="54594"/>
                  </a:lnTo>
                  <a:lnTo>
                    <a:pt x="227442" y="60195"/>
                  </a:lnTo>
                  <a:lnTo>
                    <a:pt x="231638" y="65834"/>
                  </a:lnTo>
                  <a:lnTo>
                    <a:pt x="236341" y="71498"/>
                  </a:lnTo>
                  <a:lnTo>
                    <a:pt x="241381" y="77179"/>
                  </a:lnTo>
                  <a:lnTo>
                    <a:pt x="246646" y="82871"/>
                  </a:lnTo>
                  <a:lnTo>
                    <a:pt x="251108" y="89524"/>
                  </a:lnTo>
                  <a:lnTo>
                    <a:pt x="255035" y="96816"/>
                  </a:lnTo>
                  <a:lnTo>
                    <a:pt x="261939" y="111586"/>
                  </a:lnTo>
                  <a:lnTo>
                    <a:pt x="268183" y="124501"/>
                  </a:lnTo>
                  <a:lnTo>
                    <a:pt x="269276" y="130612"/>
                  </a:lnTo>
                  <a:lnTo>
                    <a:pt x="269053" y="136591"/>
                  </a:lnTo>
                  <a:lnTo>
                    <a:pt x="267951" y="142482"/>
                  </a:lnTo>
                  <a:lnTo>
                    <a:pt x="267217" y="149266"/>
                  </a:lnTo>
                  <a:lnTo>
                    <a:pt x="266727" y="156647"/>
                  </a:lnTo>
                  <a:lnTo>
                    <a:pt x="266183" y="171515"/>
                  </a:lnTo>
                  <a:lnTo>
                    <a:pt x="265942" y="184473"/>
                  </a:lnTo>
                  <a:lnTo>
                    <a:pt x="263972" y="190596"/>
                  </a:lnTo>
                  <a:lnTo>
                    <a:pt x="260754" y="196583"/>
                  </a:lnTo>
                  <a:lnTo>
                    <a:pt x="256704" y="202479"/>
                  </a:lnTo>
                  <a:lnTo>
                    <a:pt x="254003" y="208315"/>
                  </a:lnTo>
                  <a:lnTo>
                    <a:pt x="252203" y="214110"/>
                  </a:lnTo>
                  <a:lnTo>
                    <a:pt x="251003" y="219879"/>
                  </a:lnTo>
                  <a:lnTo>
                    <a:pt x="248298" y="225629"/>
                  </a:lnTo>
                  <a:lnTo>
                    <a:pt x="244590" y="231368"/>
                  </a:lnTo>
                  <a:lnTo>
                    <a:pt x="240213" y="237099"/>
                  </a:lnTo>
                  <a:lnTo>
                    <a:pt x="236342" y="242825"/>
                  </a:lnTo>
                  <a:lnTo>
                    <a:pt x="232809" y="248547"/>
                  </a:lnTo>
                  <a:lnTo>
                    <a:pt x="229501" y="254267"/>
                  </a:lnTo>
                  <a:lnTo>
                    <a:pt x="220746" y="263162"/>
                  </a:lnTo>
                  <a:lnTo>
                    <a:pt x="211457" y="269338"/>
                  </a:lnTo>
                  <a:lnTo>
                    <a:pt x="195193" y="275843"/>
                  </a:lnTo>
                  <a:lnTo>
                    <a:pt x="184860" y="279736"/>
                  </a:lnTo>
                  <a:lnTo>
                    <a:pt x="173918" y="281467"/>
                  </a:lnTo>
                  <a:lnTo>
                    <a:pt x="167381" y="281928"/>
                  </a:lnTo>
                  <a:lnTo>
                    <a:pt x="160165" y="282236"/>
                  </a:lnTo>
                  <a:lnTo>
                    <a:pt x="138896" y="282669"/>
                  </a:lnTo>
                  <a:lnTo>
                    <a:pt x="132603" y="282730"/>
                  </a:lnTo>
                  <a:lnTo>
                    <a:pt x="127455" y="281817"/>
                  </a:lnTo>
                  <a:lnTo>
                    <a:pt x="119194" y="278264"/>
                  </a:lnTo>
                  <a:lnTo>
                    <a:pt x="104638" y="270909"/>
                  </a:lnTo>
                  <a:lnTo>
                    <a:pt x="92811" y="262697"/>
                  </a:lnTo>
                  <a:lnTo>
                    <a:pt x="83274" y="254231"/>
                  </a:lnTo>
                  <a:lnTo>
                    <a:pt x="81234" y="251389"/>
                  </a:lnTo>
                  <a:lnTo>
                    <a:pt x="78967" y="245690"/>
                  </a:lnTo>
                  <a:lnTo>
                    <a:pt x="77690" y="237127"/>
                  </a:lnTo>
                  <a:lnTo>
                    <a:pt x="77312" y="228557"/>
                  </a:lnTo>
                  <a:lnTo>
                    <a:pt x="78212" y="225700"/>
                  </a:lnTo>
                  <a:lnTo>
                    <a:pt x="81751" y="219986"/>
                  </a:lnTo>
                  <a:lnTo>
                    <a:pt x="89039" y="214271"/>
                  </a:lnTo>
                  <a:lnTo>
                    <a:pt x="97676" y="208556"/>
                  </a:lnTo>
                  <a:lnTo>
                    <a:pt x="104689" y="202841"/>
                  </a:lnTo>
                  <a:lnTo>
                    <a:pt x="109798" y="200936"/>
                  </a:lnTo>
                  <a:lnTo>
                    <a:pt x="116061" y="199666"/>
                  </a:lnTo>
                  <a:lnTo>
                    <a:pt x="123094" y="198819"/>
                  </a:lnTo>
                  <a:lnTo>
                    <a:pt x="129688" y="198255"/>
                  </a:lnTo>
                  <a:lnTo>
                    <a:pt x="135989" y="197879"/>
                  </a:lnTo>
                  <a:lnTo>
                    <a:pt x="142095" y="197628"/>
                  </a:lnTo>
                  <a:lnTo>
                    <a:pt x="156498" y="197349"/>
                  </a:lnTo>
                  <a:lnTo>
                    <a:pt x="164340" y="197275"/>
                  </a:lnTo>
                  <a:lnTo>
                    <a:pt x="172425" y="198178"/>
                  </a:lnTo>
                  <a:lnTo>
                    <a:pt x="180673" y="199732"/>
                  </a:lnTo>
                  <a:lnTo>
                    <a:pt x="189029" y="201721"/>
                  </a:lnTo>
                  <a:lnTo>
                    <a:pt x="197457" y="203047"/>
                  </a:lnTo>
                  <a:lnTo>
                    <a:pt x="205933" y="203931"/>
                  </a:lnTo>
                  <a:lnTo>
                    <a:pt x="214441" y="204520"/>
                  </a:lnTo>
                  <a:lnTo>
                    <a:pt x="222971" y="205866"/>
                  </a:lnTo>
                  <a:lnTo>
                    <a:pt x="231515" y="207715"/>
                  </a:lnTo>
                  <a:lnTo>
                    <a:pt x="240068" y="209900"/>
                  </a:lnTo>
                  <a:lnTo>
                    <a:pt x="247676" y="212310"/>
                  </a:lnTo>
                  <a:lnTo>
                    <a:pt x="254652" y="214869"/>
                  </a:lnTo>
                  <a:lnTo>
                    <a:pt x="261208" y="217527"/>
                  </a:lnTo>
                  <a:lnTo>
                    <a:pt x="267484" y="220251"/>
                  </a:lnTo>
                  <a:lnTo>
                    <a:pt x="279537" y="225819"/>
                  </a:lnTo>
                  <a:lnTo>
                    <a:pt x="286371" y="229590"/>
                  </a:lnTo>
                  <a:lnTo>
                    <a:pt x="293784" y="234009"/>
                  </a:lnTo>
                  <a:lnTo>
                    <a:pt x="301584" y="238859"/>
                  </a:lnTo>
                  <a:lnTo>
                    <a:pt x="312790" y="246789"/>
                  </a:lnTo>
                  <a:lnTo>
                    <a:pt x="321898" y="253488"/>
                  </a:lnTo>
                  <a:lnTo>
                    <a:pt x="332296" y="259641"/>
                  </a:lnTo>
                  <a:lnTo>
                    <a:pt x="344309" y="268460"/>
                  </a:lnTo>
                  <a:lnTo>
                    <a:pt x="353901" y="277105"/>
                  </a:lnTo>
                  <a:lnTo>
                    <a:pt x="362776" y="285700"/>
                  </a:lnTo>
                  <a:lnTo>
                    <a:pt x="365676" y="287608"/>
                  </a:lnTo>
                  <a:lnTo>
                    <a:pt x="371438" y="289728"/>
                  </a:lnTo>
                  <a:lnTo>
                    <a:pt x="380037" y="290921"/>
                  </a:lnTo>
                  <a:lnTo>
                    <a:pt x="381945" y="292041"/>
                  </a:lnTo>
                  <a:lnTo>
                    <a:pt x="383218" y="293741"/>
                  </a:lnTo>
                  <a:lnTo>
                    <a:pt x="385763" y="299996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SMARTPenAnnotation78"/>
            <p:cNvSpPr/>
            <p:nvPr/>
          </p:nvSpPr>
          <p:spPr>
            <a:xfrm>
              <a:off x="3654755" y="2854673"/>
              <a:ext cx="231446" cy="565755"/>
            </a:xfrm>
            <a:custGeom>
              <a:avLst/>
              <a:gdLst/>
              <a:ahLst/>
              <a:cxnLst/>
              <a:rect l="0" t="0" r="0" b="0"/>
              <a:pathLst>
                <a:path w="231446" h="565755">
                  <a:moveTo>
                    <a:pt x="231445" y="8541"/>
                  </a:moveTo>
                  <a:lnTo>
                    <a:pt x="223225" y="322"/>
                  </a:lnTo>
                  <a:lnTo>
                    <a:pt x="216133" y="16"/>
                  </a:lnTo>
                  <a:lnTo>
                    <a:pt x="215522" y="0"/>
                  </a:lnTo>
                  <a:lnTo>
                    <a:pt x="210111" y="4529"/>
                  </a:lnTo>
                  <a:lnTo>
                    <a:pt x="207697" y="5867"/>
                  </a:lnTo>
                  <a:lnTo>
                    <a:pt x="202475" y="7353"/>
                  </a:lnTo>
                  <a:lnTo>
                    <a:pt x="196979" y="10553"/>
                  </a:lnTo>
                  <a:lnTo>
                    <a:pt x="190409" y="15151"/>
                  </a:lnTo>
                  <a:lnTo>
                    <a:pt x="185990" y="17710"/>
                  </a:lnTo>
                  <a:lnTo>
                    <a:pt x="181139" y="20369"/>
                  </a:lnTo>
                  <a:lnTo>
                    <a:pt x="176000" y="24047"/>
                  </a:lnTo>
                  <a:lnTo>
                    <a:pt x="170669" y="28403"/>
                  </a:lnTo>
                  <a:lnTo>
                    <a:pt x="165210" y="33213"/>
                  </a:lnTo>
                  <a:lnTo>
                    <a:pt x="159666" y="37371"/>
                  </a:lnTo>
                  <a:lnTo>
                    <a:pt x="154064" y="41096"/>
                  </a:lnTo>
                  <a:lnTo>
                    <a:pt x="148426" y="44532"/>
                  </a:lnTo>
                  <a:lnTo>
                    <a:pt x="142761" y="47776"/>
                  </a:lnTo>
                  <a:lnTo>
                    <a:pt x="131387" y="53919"/>
                  </a:lnTo>
                  <a:lnTo>
                    <a:pt x="126640" y="57843"/>
                  </a:lnTo>
                  <a:lnTo>
                    <a:pt x="122522" y="62364"/>
                  </a:lnTo>
                  <a:lnTo>
                    <a:pt x="118824" y="67283"/>
                  </a:lnTo>
                  <a:lnTo>
                    <a:pt x="114454" y="71515"/>
                  </a:lnTo>
                  <a:lnTo>
                    <a:pt x="109636" y="75289"/>
                  </a:lnTo>
                  <a:lnTo>
                    <a:pt x="104519" y="78757"/>
                  </a:lnTo>
                  <a:lnTo>
                    <a:pt x="99202" y="82975"/>
                  </a:lnTo>
                  <a:lnTo>
                    <a:pt x="93753" y="87691"/>
                  </a:lnTo>
                  <a:lnTo>
                    <a:pt x="88216" y="92741"/>
                  </a:lnTo>
                  <a:lnTo>
                    <a:pt x="83571" y="98012"/>
                  </a:lnTo>
                  <a:lnTo>
                    <a:pt x="79522" y="103431"/>
                  </a:lnTo>
                  <a:lnTo>
                    <a:pt x="75871" y="108949"/>
                  </a:lnTo>
                  <a:lnTo>
                    <a:pt x="71531" y="114532"/>
                  </a:lnTo>
                  <a:lnTo>
                    <a:pt x="66733" y="120159"/>
                  </a:lnTo>
                  <a:lnTo>
                    <a:pt x="61630" y="125816"/>
                  </a:lnTo>
                  <a:lnTo>
                    <a:pt x="57274" y="131492"/>
                  </a:lnTo>
                  <a:lnTo>
                    <a:pt x="53419" y="137181"/>
                  </a:lnTo>
                  <a:lnTo>
                    <a:pt x="46594" y="148582"/>
                  </a:lnTo>
                  <a:lnTo>
                    <a:pt x="40387" y="159999"/>
                  </a:lnTo>
                  <a:lnTo>
                    <a:pt x="31536" y="177137"/>
                  </a:lnTo>
                  <a:lnTo>
                    <a:pt x="25756" y="191105"/>
                  </a:lnTo>
                  <a:lnTo>
                    <a:pt x="20013" y="205886"/>
                  </a:lnTo>
                  <a:lnTo>
                    <a:pt x="14284" y="218805"/>
                  </a:lnTo>
                  <a:lnTo>
                    <a:pt x="8564" y="233437"/>
                  </a:lnTo>
                  <a:lnTo>
                    <a:pt x="3799" y="248513"/>
                  </a:lnTo>
                  <a:lnTo>
                    <a:pt x="1681" y="261563"/>
                  </a:lnTo>
                  <a:lnTo>
                    <a:pt x="740" y="276253"/>
                  </a:lnTo>
                  <a:lnTo>
                    <a:pt x="322" y="292307"/>
                  </a:lnTo>
                  <a:lnTo>
                    <a:pt x="0" y="355497"/>
                  </a:lnTo>
                  <a:lnTo>
                    <a:pt x="2533" y="370389"/>
                  </a:lnTo>
                  <a:lnTo>
                    <a:pt x="6833" y="386533"/>
                  </a:lnTo>
                  <a:lnTo>
                    <a:pt x="11920" y="403233"/>
                  </a:lnTo>
                  <a:lnTo>
                    <a:pt x="14815" y="417640"/>
                  </a:lnTo>
                  <a:lnTo>
                    <a:pt x="15588" y="424149"/>
                  </a:lnTo>
                  <a:lnTo>
                    <a:pt x="18007" y="430393"/>
                  </a:lnTo>
                  <a:lnTo>
                    <a:pt x="21526" y="436461"/>
                  </a:lnTo>
                  <a:lnTo>
                    <a:pt x="25776" y="442411"/>
                  </a:lnTo>
                  <a:lnTo>
                    <a:pt x="29562" y="448283"/>
                  </a:lnTo>
                  <a:lnTo>
                    <a:pt x="36309" y="459887"/>
                  </a:lnTo>
                  <a:lnTo>
                    <a:pt x="40395" y="465649"/>
                  </a:lnTo>
                  <a:lnTo>
                    <a:pt x="45023" y="471394"/>
                  </a:lnTo>
                  <a:lnTo>
                    <a:pt x="50013" y="477130"/>
                  </a:lnTo>
                  <a:lnTo>
                    <a:pt x="54293" y="482859"/>
                  </a:lnTo>
                  <a:lnTo>
                    <a:pt x="58098" y="488583"/>
                  </a:lnTo>
                  <a:lnTo>
                    <a:pt x="64867" y="499071"/>
                  </a:lnTo>
                  <a:lnTo>
                    <a:pt x="71050" y="506907"/>
                  </a:lnTo>
                  <a:lnTo>
                    <a:pt x="74985" y="510330"/>
                  </a:lnTo>
                  <a:lnTo>
                    <a:pt x="79513" y="513565"/>
                  </a:lnTo>
                  <a:lnTo>
                    <a:pt x="84437" y="516674"/>
                  </a:lnTo>
                  <a:lnTo>
                    <a:pt x="88672" y="520651"/>
                  </a:lnTo>
                  <a:lnTo>
                    <a:pt x="92448" y="525208"/>
                  </a:lnTo>
                  <a:lnTo>
                    <a:pt x="95918" y="530151"/>
                  </a:lnTo>
                  <a:lnTo>
                    <a:pt x="99184" y="533446"/>
                  </a:lnTo>
                  <a:lnTo>
                    <a:pt x="102313" y="535643"/>
                  </a:lnTo>
                  <a:lnTo>
                    <a:pt x="118730" y="543719"/>
                  </a:lnTo>
                  <a:lnTo>
                    <a:pt x="122964" y="545349"/>
                  </a:lnTo>
                  <a:lnTo>
                    <a:pt x="126740" y="546436"/>
                  </a:lnTo>
                  <a:lnTo>
                    <a:pt x="130208" y="547160"/>
                  </a:lnTo>
                  <a:lnTo>
                    <a:pt x="132521" y="548596"/>
                  </a:lnTo>
                  <a:lnTo>
                    <a:pt x="134063" y="550505"/>
                  </a:lnTo>
                  <a:lnTo>
                    <a:pt x="135091" y="552731"/>
                  </a:lnTo>
                  <a:lnTo>
                    <a:pt x="136729" y="554215"/>
                  </a:lnTo>
                  <a:lnTo>
                    <a:pt x="138773" y="555204"/>
                  </a:lnTo>
                  <a:lnTo>
                    <a:pt x="141089" y="555863"/>
                  </a:lnTo>
                  <a:lnTo>
                    <a:pt x="142632" y="557255"/>
                  </a:lnTo>
                  <a:lnTo>
                    <a:pt x="143661" y="559136"/>
                  </a:lnTo>
                  <a:lnTo>
                    <a:pt x="144347" y="561342"/>
                  </a:lnTo>
                  <a:lnTo>
                    <a:pt x="145757" y="562812"/>
                  </a:lnTo>
                  <a:lnTo>
                    <a:pt x="147650" y="563793"/>
                  </a:lnTo>
                  <a:lnTo>
                    <a:pt x="154292" y="56575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SMARTPenAnnotation79"/>
            <p:cNvSpPr/>
            <p:nvPr/>
          </p:nvSpPr>
          <p:spPr>
            <a:xfrm>
              <a:off x="3834764" y="3030039"/>
              <a:ext cx="273914" cy="287519"/>
            </a:xfrm>
            <a:custGeom>
              <a:avLst/>
              <a:gdLst/>
              <a:ahLst/>
              <a:cxnLst/>
              <a:rect l="0" t="0" r="0" b="0"/>
              <a:pathLst>
                <a:path w="273914" h="287519">
                  <a:moveTo>
                    <a:pt x="0" y="38916"/>
                  </a:moveTo>
                  <a:lnTo>
                    <a:pt x="4552" y="38916"/>
                  </a:lnTo>
                  <a:lnTo>
                    <a:pt x="6844" y="39868"/>
                  </a:lnTo>
                  <a:lnTo>
                    <a:pt x="14623" y="44807"/>
                  </a:lnTo>
                  <a:lnTo>
                    <a:pt x="20151" y="46296"/>
                  </a:lnTo>
                  <a:lnTo>
                    <a:pt x="28324" y="46959"/>
                  </a:lnTo>
                  <a:lnTo>
                    <a:pt x="33170" y="47135"/>
                  </a:lnTo>
                  <a:lnTo>
                    <a:pt x="37353" y="46300"/>
                  </a:lnTo>
                  <a:lnTo>
                    <a:pt x="44542" y="42833"/>
                  </a:lnTo>
                  <a:lnTo>
                    <a:pt x="49697" y="41527"/>
                  </a:lnTo>
                  <a:lnTo>
                    <a:pt x="55992" y="40657"/>
                  </a:lnTo>
                  <a:lnTo>
                    <a:pt x="63046" y="40076"/>
                  </a:lnTo>
                  <a:lnTo>
                    <a:pt x="69653" y="39689"/>
                  </a:lnTo>
                  <a:lnTo>
                    <a:pt x="82075" y="39259"/>
                  </a:lnTo>
                  <a:lnTo>
                    <a:pt x="89006" y="38192"/>
                  </a:lnTo>
                  <a:lnTo>
                    <a:pt x="96485" y="36528"/>
                  </a:lnTo>
                  <a:lnTo>
                    <a:pt x="104329" y="34467"/>
                  </a:lnTo>
                  <a:lnTo>
                    <a:pt x="111463" y="32139"/>
                  </a:lnTo>
                  <a:lnTo>
                    <a:pt x="118123" y="29636"/>
                  </a:lnTo>
                  <a:lnTo>
                    <a:pt x="124469" y="27014"/>
                  </a:lnTo>
                  <a:lnTo>
                    <a:pt x="131557" y="25266"/>
                  </a:lnTo>
                  <a:lnTo>
                    <a:pt x="139140" y="24101"/>
                  </a:lnTo>
                  <a:lnTo>
                    <a:pt x="147053" y="23324"/>
                  </a:lnTo>
                  <a:lnTo>
                    <a:pt x="154233" y="21854"/>
                  </a:lnTo>
                  <a:lnTo>
                    <a:pt x="160925" y="19921"/>
                  </a:lnTo>
                  <a:lnTo>
                    <a:pt x="167291" y="17680"/>
                  </a:lnTo>
                  <a:lnTo>
                    <a:pt x="173440" y="15234"/>
                  </a:lnTo>
                  <a:lnTo>
                    <a:pt x="179444" y="12650"/>
                  </a:lnTo>
                  <a:lnTo>
                    <a:pt x="185353" y="9975"/>
                  </a:lnTo>
                  <a:lnTo>
                    <a:pt x="191196" y="8192"/>
                  </a:lnTo>
                  <a:lnTo>
                    <a:pt x="196997" y="7003"/>
                  </a:lnTo>
                  <a:lnTo>
                    <a:pt x="202769" y="6211"/>
                  </a:lnTo>
                  <a:lnTo>
                    <a:pt x="208522" y="4730"/>
                  </a:lnTo>
                  <a:lnTo>
                    <a:pt x="214262" y="2790"/>
                  </a:lnTo>
                  <a:lnTo>
                    <a:pt x="219994" y="544"/>
                  </a:lnTo>
                  <a:lnTo>
                    <a:pt x="224768" y="0"/>
                  </a:lnTo>
                  <a:lnTo>
                    <a:pt x="228903" y="589"/>
                  </a:lnTo>
                  <a:lnTo>
                    <a:pt x="236990" y="2832"/>
                  </a:lnTo>
                  <a:lnTo>
                    <a:pt x="241814" y="3430"/>
                  </a:lnTo>
                  <a:lnTo>
                    <a:pt x="246934" y="3828"/>
                  </a:lnTo>
                  <a:lnTo>
                    <a:pt x="251301" y="5047"/>
                  </a:lnTo>
                  <a:lnTo>
                    <a:pt x="258692" y="8940"/>
                  </a:lnTo>
                  <a:lnTo>
                    <a:pt x="261044" y="11312"/>
                  </a:lnTo>
                  <a:lnTo>
                    <a:pt x="262612" y="13846"/>
                  </a:lnTo>
                  <a:lnTo>
                    <a:pt x="263657" y="16487"/>
                  </a:lnTo>
                  <a:lnTo>
                    <a:pt x="269680" y="24756"/>
                  </a:lnTo>
                  <a:lnTo>
                    <a:pt x="271226" y="28523"/>
                  </a:lnTo>
                  <a:lnTo>
                    <a:pt x="272258" y="32940"/>
                  </a:lnTo>
                  <a:lnTo>
                    <a:pt x="272946" y="37789"/>
                  </a:lnTo>
                  <a:lnTo>
                    <a:pt x="273404" y="42927"/>
                  </a:lnTo>
                  <a:lnTo>
                    <a:pt x="273710" y="48257"/>
                  </a:lnTo>
                  <a:lnTo>
                    <a:pt x="273913" y="53716"/>
                  </a:lnTo>
                  <a:lnTo>
                    <a:pt x="273097" y="59260"/>
                  </a:lnTo>
                  <a:lnTo>
                    <a:pt x="271600" y="64861"/>
                  </a:lnTo>
                  <a:lnTo>
                    <a:pt x="269649" y="70500"/>
                  </a:lnTo>
                  <a:lnTo>
                    <a:pt x="268348" y="76164"/>
                  </a:lnTo>
                  <a:lnTo>
                    <a:pt x="267482" y="81846"/>
                  </a:lnTo>
                  <a:lnTo>
                    <a:pt x="266904" y="87538"/>
                  </a:lnTo>
                  <a:lnTo>
                    <a:pt x="266518" y="94191"/>
                  </a:lnTo>
                  <a:lnTo>
                    <a:pt x="266091" y="109202"/>
                  </a:lnTo>
                  <a:lnTo>
                    <a:pt x="265850" y="133719"/>
                  </a:lnTo>
                  <a:lnTo>
                    <a:pt x="264863" y="141170"/>
                  </a:lnTo>
                  <a:lnTo>
                    <a:pt x="263253" y="148043"/>
                  </a:lnTo>
                  <a:lnTo>
                    <a:pt x="261227" y="154530"/>
                  </a:lnTo>
                  <a:lnTo>
                    <a:pt x="259877" y="161711"/>
                  </a:lnTo>
                  <a:lnTo>
                    <a:pt x="258976" y="169357"/>
                  </a:lnTo>
                  <a:lnTo>
                    <a:pt x="258376" y="177312"/>
                  </a:lnTo>
                  <a:lnTo>
                    <a:pt x="257976" y="184520"/>
                  </a:lnTo>
                  <a:lnTo>
                    <a:pt x="257531" y="197609"/>
                  </a:lnTo>
                  <a:lnTo>
                    <a:pt x="257281" y="215688"/>
                  </a:lnTo>
                  <a:lnTo>
                    <a:pt x="256293" y="221533"/>
                  </a:lnTo>
                  <a:lnTo>
                    <a:pt x="254682" y="227336"/>
                  </a:lnTo>
                  <a:lnTo>
                    <a:pt x="252656" y="233109"/>
                  </a:lnTo>
                  <a:lnTo>
                    <a:pt x="250404" y="242064"/>
                  </a:lnTo>
                  <a:lnTo>
                    <a:pt x="249404" y="249218"/>
                  </a:lnTo>
                  <a:lnTo>
                    <a:pt x="248959" y="255574"/>
                  </a:lnTo>
                  <a:lnTo>
                    <a:pt x="248709" y="264506"/>
                  </a:lnTo>
                  <a:lnTo>
                    <a:pt x="249626" y="267415"/>
                  </a:lnTo>
                  <a:lnTo>
                    <a:pt x="255402" y="276386"/>
                  </a:lnTo>
                  <a:lnTo>
                    <a:pt x="255994" y="277239"/>
                  </a:lnTo>
                  <a:lnTo>
                    <a:pt x="256650" y="280727"/>
                  </a:lnTo>
                  <a:lnTo>
                    <a:pt x="257176" y="2875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2" name="SMARTPenAnnotation80"/>
            <p:cNvSpPr/>
            <p:nvPr/>
          </p:nvSpPr>
          <p:spPr>
            <a:xfrm>
              <a:off x="4186237" y="2854642"/>
              <a:ext cx="230114" cy="522924"/>
            </a:xfrm>
            <a:custGeom>
              <a:avLst/>
              <a:gdLst/>
              <a:ahLst/>
              <a:cxnLst/>
              <a:rect l="0" t="0" r="0" b="0"/>
              <a:pathLst>
                <a:path w="230114" h="522924">
                  <a:moveTo>
                    <a:pt x="0" y="0"/>
                  </a:moveTo>
                  <a:lnTo>
                    <a:pt x="17321" y="0"/>
                  </a:lnTo>
                  <a:lnTo>
                    <a:pt x="22025" y="953"/>
                  </a:lnTo>
                  <a:lnTo>
                    <a:pt x="27066" y="2540"/>
                  </a:lnTo>
                  <a:lnTo>
                    <a:pt x="32331" y="4551"/>
                  </a:lnTo>
                  <a:lnTo>
                    <a:pt x="36794" y="6844"/>
                  </a:lnTo>
                  <a:lnTo>
                    <a:pt x="40722" y="9325"/>
                  </a:lnTo>
                  <a:lnTo>
                    <a:pt x="44293" y="11932"/>
                  </a:lnTo>
                  <a:lnTo>
                    <a:pt x="49531" y="14622"/>
                  </a:lnTo>
                  <a:lnTo>
                    <a:pt x="55881" y="17368"/>
                  </a:lnTo>
                  <a:lnTo>
                    <a:pt x="62971" y="20151"/>
                  </a:lnTo>
                  <a:lnTo>
                    <a:pt x="69604" y="22959"/>
                  </a:lnTo>
                  <a:lnTo>
                    <a:pt x="82052" y="28619"/>
                  </a:lnTo>
                  <a:lnTo>
                    <a:pt x="88039" y="32415"/>
                  </a:lnTo>
                  <a:lnTo>
                    <a:pt x="93935" y="36850"/>
                  </a:lnTo>
                  <a:lnTo>
                    <a:pt x="99771" y="41712"/>
                  </a:lnTo>
                  <a:lnTo>
                    <a:pt x="105567" y="45905"/>
                  </a:lnTo>
                  <a:lnTo>
                    <a:pt x="111335" y="49653"/>
                  </a:lnTo>
                  <a:lnTo>
                    <a:pt x="117086" y="53105"/>
                  </a:lnTo>
                  <a:lnTo>
                    <a:pt x="122825" y="57311"/>
                  </a:lnTo>
                  <a:lnTo>
                    <a:pt x="128556" y="62020"/>
                  </a:lnTo>
                  <a:lnTo>
                    <a:pt x="134281" y="67064"/>
                  </a:lnTo>
                  <a:lnTo>
                    <a:pt x="140004" y="72332"/>
                  </a:lnTo>
                  <a:lnTo>
                    <a:pt x="151442" y="83265"/>
                  </a:lnTo>
                  <a:lnTo>
                    <a:pt x="157159" y="89800"/>
                  </a:lnTo>
                  <a:lnTo>
                    <a:pt x="162875" y="97014"/>
                  </a:lnTo>
                  <a:lnTo>
                    <a:pt x="168590" y="104681"/>
                  </a:lnTo>
                  <a:lnTo>
                    <a:pt x="174306" y="111697"/>
                  </a:lnTo>
                  <a:lnTo>
                    <a:pt x="180022" y="118280"/>
                  </a:lnTo>
                  <a:lnTo>
                    <a:pt x="185737" y="124573"/>
                  </a:lnTo>
                  <a:lnTo>
                    <a:pt x="190500" y="130674"/>
                  </a:lnTo>
                  <a:lnTo>
                    <a:pt x="194627" y="136646"/>
                  </a:lnTo>
                  <a:lnTo>
                    <a:pt x="201754" y="149314"/>
                  </a:lnTo>
                  <a:lnTo>
                    <a:pt x="208096" y="164470"/>
                  </a:lnTo>
                  <a:lnTo>
                    <a:pt x="214090" y="180730"/>
                  </a:lnTo>
                  <a:lnTo>
                    <a:pt x="217022" y="189067"/>
                  </a:lnTo>
                  <a:lnTo>
                    <a:pt x="218976" y="197482"/>
                  </a:lnTo>
                  <a:lnTo>
                    <a:pt x="220279" y="205950"/>
                  </a:lnTo>
                  <a:lnTo>
                    <a:pt x="221148" y="214452"/>
                  </a:lnTo>
                  <a:lnTo>
                    <a:pt x="222679" y="222978"/>
                  </a:lnTo>
                  <a:lnTo>
                    <a:pt x="224653" y="231520"/>
                  </a:lnTo>
                  <a:lnTo>
                    <a:pt x="226921" y="240071"/>
                  </a:lnTo>
                  <a:lnTo>
                    <a:pt x="228433" y="248630"/>
                  </a:lnTo>
                  <a:lnTo>
                    <a:pt x="229441" y="257193"/>
                  </a:lnTo>
                  <a:lnTo>
                    <a:pt x="230113" y="265760"/>
                  </a:lnTo>
                  <a:lnTo>
                    <a:pt x="229609" y="275281"/>
                  </a:lnTo>
                  <a:lnTo>
                    <a:pt x="228320" y="285438"/>
                  </a:lnTo>
                  <a:lnTo>
                    <a:pt x="226508" y="296019"/>
                  </a:lnTo>
                  <a:lnTo>
                    <a:pt x="224348" y="305931"/>
                  </a:lnTo>
                  <a:lnTo>
                    <a:pt x="221955" y="315397"/>
                  </a:lnTo>
                  <a:lnTo>
                    <a:pt x="219408" y="324565"/>
                  </a:lnTo>
                  <a:lnTo>
                    <a:pt x="217709" y="333534"/>
                  </a:lnTo>
                  <a:lnTo>
                    <a:pt x="216577" y="342371"/>
                  </a:lnTo>
                  <a:lnTo>
                    <a:pt x="215822" y="351120"/>
                  </a:lnTo>
                  <a:lnTo>
                    <a:pt x="214366" y="359810"/>
                  </a:lnTo>
                  <a:lnTo>
                    <a:pt x="212444" y="368461"/>
                  </a:lnTo>
                  <a:lnTo>
                    <a:pt x="210209" y="377086"/>
                  </a:lnTo>
                  <a:lnTo>
                    <a:pt x="206814" y="385693"/>
                  </a:lnTo>
                  <a:lnTo>
                    <a:pt x="202646" y="394289"/>
                  </a:lnTo>
                  <a:lnTo>
                    <a:pt x="193887" y="410507"/>
                  </a:lnTo>
                  <a:lnTo>
                    <a:pt x="180503" y="436441"/>
                  </a:lnTo>
                  <a:lnTo>
                    <a:pt x="168687" y="459908"/>
                  </a:lnTo>
                  <a:lnTo>
                    <a:pt x="165460" y="471421"/>
                  </a:lnTo>
                  <a:lnTo>
                    <a:pt x="163073" y="482888"/>
                  </a:lnTo>
                  <a:lnTo>
                    <a:pt x="158836" y="494334"/>
                  </a:lnTo>
                  <a:lnTo>
                    <a:pt x="156374" y="498149"/>
                  </a:lnTo>
                  <a:lnTo>
                    <a:pt x="153779" y="500692"/>
                  </a:lnTo>
                  <a:lnTo>
                    <a:pt x="148356" y="504470"/>
                  </a:lnTo>
                  <a:lnTo>
                    <a:pt x="142771" y="509324"/>
                  </a:lnTo>
                  <a:lnTo>
                    <a:pt x="140901" y="511952"/>
                  </a:lnTo>
                  <a:lnTo>
                    <a:pt x="137166" y="522904"/>
                  </a:lnTo>
                  <a:lnTo>
                    <a:pt x="137160" y="52292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3" name="SMARTPenAnnotation81"/>
            <p:cNvSpPr/>
            <p:nvPr/>
          </p:nvSpPr>
          <p:spPr>
            <a:xfrm>
              <a:off x="4666297" y="3051841"/>
              <a:ext cx="248604" cy="17115"/>
            </a:xfrm>
            <a:custGeom>
              <a:avLst/>
              <a:gdLst/>
              <a:ahLst/>
              <a:cxnLst/>
              <a:rect l="0" t="0" r="0" b="0"/>
              <a:pathLst>
                <a:path w="248604" h="17115">
                  <a:moveTo>
                    <a:pt x="0" y="8541"/>
                  </a:moveTo>
                  <a:lnTo>
                    <a:pt x="22981" y="8541"/>
                  </a:lnTo>
                  <a:lnTo>
                    <a:pt x="25799" y="7589"/>
                  </a:lnTo>
                  <a:lnTo>
                    <a:pt x="29581" y="6001"/>
                  </a:lnTo>
                  <a:lnTo>
                    <a:pt x="34009" y="3990"/>
                  </a:lnTo>
                  <a:lnTo>
                    <a:pt x="39817" y="2650"/>
                  </a:lnTo>
                  <a:lnTo>
                    <a:pt x="46547" y="1756"/>
                  </a:lnTo>
                  <a:lnTo>
                    <a:pt x="53892" y="1160"/>
                  </a:lnTo>
                  <a:lnTo>
                    <a:pt x="61645" y="763"/>
                  </a:lnTo>
                  <a:lnTo>
                    <a:pt x="77880" y="321"/>
                  </a:lnTo>
                  <a:lnTo>
                    <a:pt x="124101" y="0"/>
                  </a:lnTo>
                  <a:lnTo>
                    <a:pt x="131311" y="942"/>
                  </a:lnTo>
                  <a:lnTo>
                    <a:pt x="138976" y="2522"/>
                  </a:lnTo>
                  <a:lnTo>
                    <a:pt x="146943" y="4529"/>
                  </a:lnTo>
                  <a:lnTo>
                    <a:pt x="154159" y="5866"/>
                  </a:lnTo>
                  <a:lnTo>
                    <a:pt x="160876" y="6758"/>
                  </a:lnTo>
                  <a:lnTo>
                    <a:pt x="167258" y="7352"/>
                  </a:lnTo>
                  <a:lnTo>
                    <a:pt x="173418" y="7748"/>
                  </a:lnTo>
                  <a:lnTo>
                    <a:pt x="185342" y="8189"/>
                  </a:lnTo>
                  <a:lnTo>
                    <a:pt x="207567" y="8472"/>
                  </a:lnTo>
                  <a:lnTo>
                    <a:pt x="215442" y="8510"/>
                  </a:lnTo>
                  <a:lnTo>
                    <a:pt x="218876" y="9473"/>
                  </a:lnTo>
                  <a:lnTo>
                    <a:pt x="222117" y="11067"/>
                  </a:lnTo>
                  <a:lnTo>
                    <a:pt x="225231" y="13083"/>
                  </a:lnTo>
                  <a:lnTo>
                    <a:pt x="228259" y="14426"/>
                  </a:lnTo>
                  <a:lnTo>
                    <a:pt x="231230" y="15322"/>
                  </a:lnTo>
                  <a:lnTo>
                    <a:pt x="234163" y="15919"/>
                  </a:lnTo>
                  <a:lnTo>
                    <a:pt x="237072" y="16318"/>
                  </a:lnTo>
                  <a:lnTo>
                    <a:pt x="242842" y="16760"/>
                  </a:lnTo>
                  <a:lnTo>
                    <a:pt x="248603" y="17114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4" name="SMARTPenAnnotation82"/>
            <p:cNvSpPr/>
            <p:nvPr/>
          </p:nvSpPr>
          <p:spPr>
            <a:xfrm>
              <a:off x="4674870" y="3163252"/>
              <a:ext cx="291465" cy="8574"/>
            </a:xfrm>
            <a:custGeom>
              <a:avLst/>
              <a:gdLst/>
              <a:ahLst/>
              <a:cxnLst/>
              <a:rect l="0" t="0" r="0" b="0"/>
              <a:pathLst>
                <a:path w="291465" h="8574">
                  <a:moveTo>
                    <a:pt x="0" y="0"/>
                  </a:moveTo>
                  <a:lnTo>
                    <a:pt x="158715" y="0"/>
                  </a:lnTo>
                  <a:lnTo>
                    <a:pt x="165817" y="953"/>
                  </a:lnTo>
                  <a:lnTo>
                    <a:pt x="173410" y="2540"/>
                  </a:lnTo>
                  <a:lnTo>
                    <a:pt x="181329" y="4551"/>
                  </a:lnTo>
                  <a:lnTo>
                    <a:pt x="188513" y="5891"/>
                  </a:lnTo>
                  <a:lnTo>
                    <a:pt x="195208" y="6785"/>
                  </a:lnTo>
                  <a:lnTo>
                    <a:pt x="201576" y="7381"/>
                  </a:lnTo>
                  <a:lnTo>
                    <a:pt x="208679" y="7778"/>
                  </a:lnTo>
                  <a:lnTo>
                    <a:pt x="224191" y="8220"/>
                  </a:lnTo>
                  <a:lnTo>
                    <a:pt x="262503" y="8542"/>
                  </a:lnTo>
                  <a:lnTo>
                    <a:pt x="291464" y="857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SMARTPenAnnotation83"/>
            <p:cNvSpPr/>
            <p:nvPr/>
          </p:nvSpPr>
          <p:spPr>
            <a:xfrm>
              <a:off x="5129212" y="2948939"/>
              <a:ext cx="60009" cy="368619"/>
            </a:xfrm>
            <a:custGeom>
              <a:avLst/>
              <a:gdLst/>
              <a:ahLst/>
              <a:cxnLst/>
              <a:rect l="0" t="0" r="0" b="0"/>
              <a:pathLst>
                <a:path w="60009" h="368619">
                  <a:moveTo>
                    <a:pt x="0" y="0"/>
                  </a:moveTo>
                  <a:lnTo>
                    <a:pt x="0" y="7381"/>
                  </a:lnTo>
                  <a:lnTo>
                    <a:pt x="953" y="8731"/>
                  </a:lnTo>
                  <a:lnTo>
                    <a:pt x="2540" y="10584"/>
                  </a:lnTo>
                  <a:lnTo>
                    <a:pt x="4551" y="12771"/>
                  </a:lnTo>
                  <a:lnTo>
                    <a:pt x="9325" y="17741"/>
                  </a:lnTo>
                  <a:lnTo>
                    <a:pt x="11931" y="20400"/>
                  </a:lnTo>
                  <a:lnTo>
                    <a:pt x="13670" y="24078"/>
                  </a:lnTo>
                  <a:lnTo>
                    <a:pt x="14828" y="28435"/>
                  </a:lnTo>
                  <a:lnTo>
                    <a:pt x="15601" y="33244"/>
                  </a:lnTo>
                  <a:lnTo>
                    <a:pt x="17068" y="37403"/>
                  </a:lnTo>
                  <a:lnTo>
                    <a:pt x="18999" y="41128"/>
                  </a:lnTo>
                  <a:lnTo>
                    <a:pt x="21238" y="44564"/>
                  </a:lnTo>
                  <a:lnTo>
                    <a:pt x="22732" y="49712"/>
                  </a:lnTo>
                  <a:lnTo>
                    <a:pt x="23726" y="56002"/>
                  </a:lnTo>
                  <a:lnTo>
                    <a:pt x="24391" y="63052"/>
                  </a:lnTo>
                  <a:lnTo>
                    <a:pt x="24833" y="69657"/>
                  </a:lnTo>
                  <a:lnTo>
                    <a:pt x="25128" y="75966"/>
                  </a:lnTo>
                  <a:lnTo>
                    <a:pt x="25324" y="82077"/>
                  </a:lnTo>
                  <a:lnTo>
                    <a:pt x="26408" y="89008"/>
                  </a:lnTo>
                  <a:lnTo>
                    <a:pt x="28083" y="96486"/>
                  </a:lnTo>
                  <a:lnTo>
                    <a:pt x="30152" y="104329"/>
                  </a:lnTo>
                  <a:lnTo>
                    <a:pt x="32484" y="111463"/>
                  </a:lnTo>
                  <a:lnTo>
                    <a:pt x="34991" y="118124"/>
                  </a:lnTo>
                  <a:lnTo>
                    <a:pt x="37614" y="124469"/>
                  </a:lnTo>
                  <a:lnTo>
                    <a:pt x="39364" y="131557"/>
                  </a:lnTo>
                  <a:lnTo>
                    <a:pt x="40530" y="139140"/>
                  </a:lnTo>
                  <a:lnTo>
                    <a:pt x="41308" y="147053"/>
                  </a:lnTo>
                  <a:lnTo>
                    <a:pt x="41826" y="155185"/>
                  </a:lnTo>
                  <a:lnTo>
                    <a:pt x="42171" y="163465"/>
                  </a:lnTo>
                  <a:lnTo>
                    <a:pt x="42556" y="180284"/>
                  </a:lnTo>
                  <a:lnTo>
                    <a:pt x="42726" y="197284"/>
                  </a:lnTo>
                  <a:lnTo>
                    <a:pt x="43724" y="205818"/>
                  </a:lnTo>
                  <a:lnTo>
                    <a:pt x="45342" y="214365"/>
                  </a:lnTo>
                  <a:lnTo>
                    <a:pt x="47373" y="222920"/>
                  </a:lnTo>
                  <a:lnTo>
                    <a:pt x="48727" y="230529"/>
                  </a:lnTo>
                  <a:lnTo>
                    <a:pt x="49630" y="237506"/>
                  </a:lnTo>
                  <a:lnTo>
                    <a:pt x="50231" y="244063"/>
                  </a:lnTo>
                  <a:lnTo>
                    <a:pt x="50632" y="251291"/>
                  </a:lnTo>
                  <a:lnTo>
                    <a:pt x="51079" y="266943"/>
                  </a:lnTo>
                  <a:lnTo>
                    <a:pt x="51329" y="287269"/>
                  </a:lnTo>
                  <a:lnTo>
                    <a:pt x="52317" y="293430"/>
                  </a:lnTo>
                  <a:lnTo>
                    <a:pt x="53928" y="299443"/>
                  </a:lnTo>
                  <a:lnTo>
                    <a:pt x="55955" y="305356"/>
                  </a:lnTo>
                  <a:lnTo>
                    <a:pt x="57305" y="310251"/>
                  </a:lnTo>
                  <a:lnTo>
                    <a:pt x="58807" y="318230"/>
                  </a:lnTo>
                  <a:lnTo>
                    <a:pt x="59474" y="327491"/>
                  </a:lnTo>
                  <a:lnTo>
                    <a:pt x="59770" y="337005"/>
                  </a:lnTo>
                  <a:lnTo>
                    <a:pt x="59961" y="350873"/>
                  </a:lnTo>
                  <a:lnTo>
                    <a:pt x="60008" y="368618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6" name="SMARTPenAnnotation84"/>
            <p:cNvSpPr/>
            <p:nvPr/>
          </p:nvSpPr>
          <p:spPr>
            <a:xfrm>
              <a:off x="5344973" y="2907385"/>
              <a:ext cx="212865" cy="410173"/>
            </a:xfrm>
            <a:custGeom>
              <a:avLst/>
              <a:gdLst/>
              <a:ahLst/>
              <a:cxnLst/>
              <a:rect l="0" t="0" r="0" b="0"/>
              <a:pathLst>
                <a:path w="212865" h="410173">
                  <a:moveTo>
                    <a:pt x="170002" y="32982"/>
                  </a:moveTo>
                  <a:lnTo>
                    <a:pt x="170002" y="11744"/>
                  </a:lnTo>
                  <a:lnTo>
                    <a:pt x="169049" y="10251"/>
                  </a:lnTo>
                  <a:lnTo>
                    <a:pt x="167462" y="9255"/>
                  </a:lnTo>
                  <a:lnTo>
                    <a:pt x="165451" y="8592"/>
                  </a:lnTo>
                  <a:lnTo>
                    <a:pt x="160676" y="5314"/>
                  </a:lnTo>
                  <a:lnTo>
                    <a:pt x="158070" y="3107"/>
                  </a:lnTo>
                  <a:lnTo>
                    <a:pt x="154427" y="1635"/>
                  </a:lnTo>
                  <a:lnTo>
                    <a:pt x="150094" y="654"/>
                  </a:lnTo>
                  <a:lnTo>
                    <a:pt x="145300" y="0"/>
                  </a:lnTo>
                  <a:lnTo>
                    <a:pt x="141151" y="517"/>
                  </a:lnTo>
                  <a:lnTo>
                    <a:pt x="137433" y="1814"/>
                  </a:lnTo>
                  <a:lnTo>
                    <a:pt x="134002" y="3630"/>
                  </a:lnTo>
                  <a:lnTo>
                    <a:pt x="129809" y="4842"/>
                  </a:lnTo>
                  <a:lnTo>
                    <a:pt x="125109" y="5649"/>
                  </a:lnTo>
                  <a:lnTo>
                    <a:pt x="120071" y="6188"/>
                  </a:lnTo>
                  <a:lnTo>
                    <a:pt x="114806" y="7499"/>
                  </a:lnTo>
                  <a:lnTo>
                    <a:pt x="109393" y="9326"/>
                  </a:lnTo>
                  <a:lnTo>
                    <a:pt x="103878" y="11496"/>
                  </a:lnTo>
                  <a:lnTo>
                    <a:pt x="98297" y="12943"/>
                  </a:lnTo>
                  <a:lnTo>
                    <a:pt x="92671" y="13908"/>
                  </a:lnTo>
                  <a:lnTo>
                    <a:pt x="87015" y="14551"/>
                  </a:lnTo>
                  <a:lnTo>
                    <a:pt x="81339" y="16884"/>
                  </a:lnTo>
                  <a:lnTo>
                    <a:pt x="75651" y="20345"/>
                  </a:lnTo>
                  <a:lnTo>
                    <a:pt x="69954" y="24558"/>
                  </a:lnTo>
                  <a:lnTo>
                    <a:pt x="64251" y="28318"/>
                  </a:lnTo>
                  <a:lnTo>
                    <a:pt x="58543" y="31778"/>
                  </a:lnTo>
                  <a:lnTo>
                    <a:pt x="52834" y="35037"/>
                  </a:lnTo>
                  <a:lnTo>
                    <a:pt x="48074" y="39114"/>
                  </a:lnTo>
                  <a:lnTo>
                    <a:pt x="43950" y="43738"/>
                  </a:lnTo>
                  <a:lnTo>
                    <a:pt x="40247" y="48725"/>
                  </a:lnTo>
                  <a:lnTo>
                    <a:pt x="36826" y="53955"/>
                  </a:lnTo>
                  <a:lnTo>
                    <a:pt x="30485" y="64846"/>
                  </a:lnTo>
                  <a:lnTo>
                    <a:pt x="26508" y="70417"/>
                  </a:lnTo>
                  <a:lnTo>
                    <a:pt x="21952" y="76036"/>
                  </a:lnTo>
                  <a:lnTo>
                    <a:pt x="17009" y="81687"/>
                  </a:lnTo>
                  <a:lnTo>
                    <a:pt x="13714" y="87360"/>
                  </a:lnTo>
                  <a:lnTo>
                    <a:pt x="10053" y="98742"/>
                  </a:lnTo>
                  <a:lnTo>
                    <a:pt x="5886" y="110151"/>
                  </a:lnTo>
                  <a:lnTo>
                    <a:pt x="1811" y="121572"/>
                  </a:lnTo>
                  <a:lnTo>
                    <a:pt x="0" y="132998"/>
                  </a:lnTo>
                  <a:lnTo>
                    <a:pt x="470" y="137759"/>
                  </a:lnTo>
                  <a:lnTo>
                    <a:pt x="1735" y="141886"/>
                  </a:lnTo>
                  <a:lnTo>
                    <a:pt x="3531" y="145590"/>
                  </a:lnTo>
                  <a:lnTo>
                    <a:pt x="5528" y="154785"/>
                  </a:lnTo>
                  <a:lnTo>
                    <a:pt x="6060" y="159904"/>
                  </a:lnTo>
                  <a:lnTo>
                    <a:pt x="7367" y="164269"/>
                  </a:lnTo>
                  <a:lnTo>
                    <a:pt x="11360" y="171659"/>
                  </a:lnTo>
                  <a:lnTo>
                    <a:pt x="16309" y="178119"/>
                  </a:lnTo>
                  <a:lnTo>
                    <a:pt x="18962" y="181175"/>
                  </a:lnTo>
                  <a:lnTo>
                    <a:pt x="21684" y="183212"/>
                  </a:lnTo>
                  <a:lnTo>
                    <a:pt x="27248" y="185476"/>
                  </a:lnTo>
                  <a:lnTo>
                    <a:pt x="32896" y="186482"/>
                  </a:lnTo>
                  <a:lnTo>
                    <a:pt x="39533" y="186930"/>
                  </a:lnTo>
                  <a:lnTo>
                    <a:pt x="48833" y="187128"/>
                  </a:lnTo>
                  <a:lnTo>
                    <a:pt x="53028" y="186229"/>
                  </a:lnTo>
                  <a:lnTo>
                    <a:pt x="56776" y="184676"/>
                  </a:lnTo>
                  <a:lnTo>
                    <a:pt x="60228" y="182689"/>
                  </a:lnTo>
                  <a:lnTo>
                    <a:pt x="69143" y="177941"/>
                  </a:lnTo>
                  <a:lnTo>
                    <a:pt x="90389" y="167132"/>
                  </a:lnTo>
                  <a:lnTo>
                    <a:pt x="95972" y="163373"/>
                  </a:lnTo>
                  <a:lnTo>
                    <a:pt x="101598" y="158962"/>
                  </a:lnTo>
                  <a:lnTo>
                    <a:pt x="107255" y="154116"/>
                  </a:lnTo>
                  <a:lnTo>
                    <a:pt x="112930" y="149933"/>
                  </a:lnTo>
                  <a:lnTo>
                    <a:pt x="118619" y="146192"/>
                  </a:lnTo>
                  <a:lnTo>
                    <a:pt x="124317" y="142745"/>
                  </a:lnTo>
                  <a:lnTo>
                    <a:pt x="130020" y="138543"/>
                  </a:lnTo>
                  <a:lnTo>
                    <a:pt x="135727" y="133836"/>
                  </a:lnTo>
                  <a:lnTo>
                    <a:pt x="141437" y="128793"/>
                  </a:lnTo>
                  <a:lnTo>
                    <a:pt x="146196" y="123526"/>
                  </a:lnTo>
                  <a:lnTo>
                    <a:pt x="150321" y="118109"/>
                  </a:lnTo>
                  <a:lnTo>
                    <a:pt x="154024" y="112594"/>
                  </a:lnTo>
                  <a:lnTo>
                    <a:pt x="157445" y="107964"/>
                  </a:lnTo>
                  <a:lnTo>
                    <a:pt x="163786" y="100280"/>
                  </a:lnTo>
                  <a:lnTo>
                    <a:pt x="169779" y="91150"/>
                  </a:lnTo>
                  <a:lnTo>
                    <a:pt x="172711" y="86048"/>
                  </a:lnTo>
                  <a:lnTo>
                    <a:pt x="175968" y="75299"/>
                  </a:lnTo>
                  <a:lnTo>
                    <a:pt x="176837" y="69766"/>
                  </a:lnTo>
                  <a:lnTo>
                    <a:pt x="180342" y="61078"/>
                  </a:lnTo>
                  <a:lnTo>
                    <a:pt x="182610" y="57428"/>
                  </a:lnTo>
                  <a:lnTo>
                    <a:pt x="183169" y="54041"/>
                  </a:lnTo>
                  <a:lnTo>
                    <a:pt x="182590" y="50832"/>
                  </a:lnTo>
                  <a:lnTo>
                    <a:pt x="180359" y="44725"/>
                  </a:lnTo>
                  <a:lnTo>
                    <a:pt x="178927" y="33044"/>
                  </a:lnTo>
                  <a:lnTo>
                    <a:pt x="178576" y="24454"/>
                  </a:lnTo>
                  <a:lnTo>
                    <a:pt x="178574" y="51943"/>
                  </a:lnTo>
                  <a:lnTo>
                    <a:pt x="181114" y="60777"/>
                  </a:lnTo>
                  <a:lnTo>
                    <a:pt x="184465" y="71053"/>
                  </a:lnTo>
                  <a:lnTo>
                    <a:pt x="185955" y="81970"/>
                  </a:lnTo>
                  <a:lnTo>
                    <a:pt x="186352" y="88501"/>
                  </a:lnTo>
                  <a:lnTo>
                    <a:pt x="186793" y="103377"/>
                  </a:lnTo>
                  <a:lnTo>
                    <a:pt x="187133" y="170213"/>
                  </a:lnTo>
                  <a:lnTo>
                    <a:pt x="187144" y="204446"/>
                  </a:lnTo>
                  <a:lnTo>
                    <a:pt x="188097" y="213014"/>
                  </a:lnTo>
                  <a:lnTo>
                    <a:pt x="189685" y="221583"/>
                  </a:lnTo>
                  <a:lnTo>
                    <a:pt x="191696" y="230154"/>
                  </a:lnTo>
                  <a:lnTo>
                    <a:pt x="193037" y="238725"/>
                  </a:lnTo>
                  <a:lnTo>
                    <a:pt x="193931" y="247296"/>
                  </a:lnTo>
                  <a:lnTo>
                    <a:pt x="194527" y="255868"/>
                  </a:lnTo>
                  <a:lnTo>
                    <a:pt x="194924" y="264440"/>
                  </a:lnTo>
                  <a:lnTo>
                    <a:pt x="195366" y="281585"/>
                  </a:lnTo>
                  <a:lnTo>
                    <a:pt x="195710" y="346805"/>
                  </a:lnTo>
                  <a:lnTo>
                    <a:pt x="198255" y="358514"/>
                  </a:lnTo>
                  <a:lnTo>
                    <a:pt x="201609" y="369115"/>
                  </a:lnTo>
                  <a:lnTo>
                    <a:pt x="203497" y="380439"/>
                  </a:lnTo>
                  <a:lnTo>
                    <a:pt x="203938" y="386797"/>
                  </a:lnTo>
                  <a:lnTo>
                    <a:pt x="205009" y="389826"/>
                  </a:lnTo>
                  <a:lnTo>
                    <a:pt x="210113" y="398641"/>
                  </a:lnTo>
                  <a:lnTo>
                    <a:pt x="212864" y="4101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7" name="SMARTPenAnnotation85"/>
            <p:cNvSpPr/>
            <p:nvPr/>
          </p:nvSpPr>
          <p:spPr>
            <a:xfrm>
              <a:off x="2608897" y="3703320"/>
              <a:ext cx="274321" cy="188596"/>
            </a:xfrm>
            <a:custGeom>
              <a:avLst/>
              <a:gdLst/>
              <a:ahLst/>
              <a:cxnLst/>
              <a:rect l="0" t="0" r="0" b="0"/>
              <a:pathLst>
                <a:path w="274321" h="188596">
                  <a:moveTo>
                    <a:pt x="0" y="0"/>
                  </a:moveTo>
                  <a:lnTo>
                    <a:pt x="0" y="4550"/>
                  </a:lnTo>
                  <a:lnTo>
                    <a:pt x="953" y="5891"/>
                  </a:lnTo>
                  <a:lnTo>
                    <a:pt x="2540" y="6785"/>
                  </a:lnTo>
                  <a:lnTo>
                    <a:pt x="7381" y="8219"/>
                  </a:lnTo>
                  <a:lnTo>
                    <a:pt x="12770" y="8467"/>
                  </a:lnTo>
                  <a:lnTo>
                    <a:pt x="20281" y="11066"/>
                  </a:lnTo>
                  <a:lnTo>
                    <a:pt x="24950" y="13092"/>
                  </a:lnTo>
                  <a:lnTo>
                    <a:pt x="32679" y="15343"/>
                  </a:lnTo>
                  <a:lnTo>
                    <a:pt x="40242" y="17297"/>
                  </a:lnTo>
                  <a:lnTo>
                    <a:pt x="44925" y="19151"/>
                  </a:lnTo>
                  <a:lnTo>
                    <a:pt x="49953" y="21340"/>
                  </a:lnTo>
                  <a:lnTo>
                    <a:pt x="60619" y="26312"/>
                  </a:lnTo>
                  <a:lnTo>
                    <a:pt x="66130" y="28971"/>
                  </a:lnTo>
                  <a:lnTo>
                    <a:pt x="70757" y="31696"/>
                  </a:lnTo>
                  <a:lnTo>
                    <a:pt x="78437" y="37265"/>
                  </a:lnTo>
                  <a:lnTo>
                    <a:pt x="82772" y="40083"/>
                  </a:lnTo>
                  <a:lnTo>
                    <a:pt x="87566" y="42914"/>
                  </a:lnTo>
                  <a:lnTo>
                    <a:pt x="92667" y="45755"/>
                  </a:lnTo>
                  <a:lnTo>
                    <a:pt x="97973" y="49553"/>
                  </a:lnTo>
                  <a:lnTo>
                    <a:pt x="103415" y="53990"/>
                  </a:lnTo>
                  <a:lnTo>
                    <a:pt x="108949" y="58853"/>
                  </a:lnTo>
                  <a:lnTo>
                    <a:pt x="114542" y="64000"/>
                  </a:lnTo>
                  <a:lnTo>
                    <a:pt x="125838" y="74799"/>
                  </a:lnTo>
                  <a:lnTo>
                    <a:pt x="131517" y="79394"/>
                  </a:lnTo>
                  <a:lnTo>
                    <a:pt x="137208" y="83409"/>
                  </a:lnTo>
                  <a:lnTo>
                    <a:pt x="142907" y="87038"/>
                  </a:lnTo>
                  <a:lnTo>
                    <a:pt x="148611" y="91363"/>
                  </a:lnTo>
                  <a:lnTo>
                    <a:pt x="154319" y="96151"/>
                  </a:lnTo>
                  <a:lnTo>
                    <a:pt x="160030" y="101248"/>
                  </a:lnTo>
                  <a:lnTo>
                    <a:pt x="165741" y="105599"/>
                  </a:lnTo>
                  <a:lnTo>
                    <a:pt x="171454" y="109451"/>
                  </a:lnTo>
                  <a:lnTo>
                    <a:pt x="177168" y="112973"/>
                  </a:lnTo>
                  <a:lnTo>
                    <a:pt x="181929" y="117225"/>
                  </a:lnTo>
                  <a:lnTo>
                    <a:pt x="186056" y="121965"/>
                  </a:lnTo>
                  <a:lnTo>
                    <a:pt x="189760" y="127030"/>
                  </a:lnTo>
                  <a:lnTo>
                    <a:pt x="194134" y="131359"/>
                  </a:lnTo>
                  <a:lnTo>
                    <a:pt x="198955" y="135198"/>
                  </a:lnTo>
                  <a:lnTo>
                    <a:pt x="204074" y="138709"/>
                  </a:lnTo>
                  <a:lnTo>
                    <a:pt x="208439" y="142003"/>
                  </a:lnTo>
                  <a:lnTo>
                    <a:pt x="212302" y="145151"/>
                  </a:lnTo>
                  <a:lnTo>
                    <a:pt x="215830" y="148202"/>
                  </a:lnTo>
                  <a:lnTo>
                    <a:pt x="220086" y="152141"/>
                  </a:lnTo>
                  <a:lnTo>
                    <a:pt x="229896" y="161598"/>
                  </a:lnTo>
                  <a:lnTo>
                    <a:pt x="238066" y="167071"/>
                  </a:lnTo>
                  <a:lnTo>
                    <a:pt x="244872" y="170456"/>
                  </a:lnTo>
                  <a:lnTo>
                    <a:pt x="251072" y="175136"/>
                  </a:lnTo>
                  <a:lnTo>
                    <a:pt x="257003" y="180391"/>
                  </a:lnTo>
                  <a:lnTo>
                    <a:pt x="259918" y="183125"/>
                  </a:lnTo>
                  <a:lnTo>
                    <a:pt x="262813" y="184948"/>
                  </a:lnTo>
                  <a:lnTo>
                    <a:pt x="270487" y="187514"/>
                  </a:lnTo>
                  <a:lnTo>
                    <a:pt x="274320" y="18859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8" name="SMARTPenAnnotation86"/>
            <p:cNvSpPr/>
            <p:nvPr/>
          </p:nvSpPr>
          <p:spPr>
            <a:xfrm>
              <a:off x="2617469" y="3677602"/>
              <a:ext cx="188596" cy="248603"/>
            </a:xfrm>
            <a:custGeom>
              <a:avLst/>
              <a:gdLst/>
              <a:ahLst/>
              <a:cxnLst/>
              <a:rect l="0" t="0" r="0" b="0"/>
              <a:pathLst>
                <a:path w="188596" h="248603">
                  <a:moveTo>
                    <a:pt x="188595" y="0"/>
                  </a:moveTo>
                  <a:lnTo>
                    <a:pt x="184045" y="0"/>
                  </a:lnTo>
                  <a:lnTo>
                    <a:pt x="181752" y="952"/>
                  </a:lnTo>
                  <a:lnTo>
                    <a:pt x="176664" y="4551"/>
                  </a:lnTo>
                  <a:lnTo>
                    <a:pt x="173973" y="5892"/>
                  </a:lnTo>
                  <a:lnTo>
                    <a:pt x="168444" y="7381"/>
                  </a:lnTo>
                  <a:lnTo>
                    <a:pt x="165636" y="9683"/>
                  </a:lnTo>
                  <a:lnTo>
                    <a:pt x="159976" y="17321"/>
                  </a:lnTo>
                  <a:lnTo>
                    <a:pt x="154286" y="24526"/>
                  </a:lnTo>
                  <a:lnTo>
                    <a:pt x="151435" y="27781"/>
                  </a:lnTo>
                  <a:lnTo>
                    <a:pt x="147629" y="31856"/>
                  </a:lnTo>
                  <a:lnTo>
                    <a:pt x="138321" y="41463"/>
                  </a:lnTo>
                  <a:lnTo>
                    <a:pt x="134124" y="46692"/>
                  </a:lnTo>
                  <a:lnTo>
                    <a:pt x="130374" y="52083"/>
                  </a:lnTo>
                  <a:lnTo>
                    <a:pt x="122714" y="64106"/>
                  </a:lnTo>
                  <a:lnTo>
                    <a:pt x="112960" y="78974"/>
                  </a:lnTo>
                  <a:lnTo>
                    <a:pt x="107692" y="85987"/>
                  </a:lnTo>
                  <a:lnTo>
                    <a:pt x="102275" y="92567"/>
                  </a:lnTo>
                  <a:lnTo>
                    <a:pt x="96758" y="98859"/>
                  </a:lnTo>
                  <a:lnTo>
                    <a:pt x="91176" y="105911"/>
                  </a:lnTo>
                  <a:lnTo>
                    <a:pt x="85549" y="113470"/>
                  </a:lnTo>
                  <a:lnTo>
                    <a:pt x="74217" y="129488"/>
                  </a:lnTo>
                  <a:lnTo>
                    <a:pt x="62830" y="146133"/>
                  </a:lnTo>
                  <a:lnTo>
                    <a:pt x="58080" y="153619"/>
                  </a:lnTo>
                  <a:lnTo>
                    <a:pt x="53960" y="160516"/>
                  </a:lnTo>
                  <a:lnTo>
                    <a:pt x="50261" y="167018"/>
                  </a:lnTo>
                  <a:lnTo>
                    <a:pt x="43611" y="179323"/>
                  </a:lnTo>
                  <a:lnTo>
                    <a:pt x="31581" y="202744"/>
                  </a:lnTo>
                  <a:lnTo>
                    <a:pt x="28674" y="207553"/>
                  </a:lnTo>
                  <a:lnTo>
                    <a:pt x="25784" y="211711"/>
                  </a:lnTo>
                  <a:lnTo>
                    <a:pt x="22904" y="215436"/>
                  </a:lnTo>
                  <a:lnTo>
                    <a:pt x="19705" y="222115"/>
                  </a:lnTo>
                  <a:lnTo>
                    <a:pt x="18852" y="225229"/>
                  </a:lnTo>
                  <a:lnTo>
                    <a:pt x="15364" y="231229"/>
                  </a:lnTo>
                  <a:lnTo>
                    <a:pt x="10639" y="237071"/>
                  </a:lnTo>
                  <a:lnTo>
                    <a:pt x="5363" y="242843"/>
                  </a:lnTo>
                  <a:lnTo>
                    <a:pt x="0" y="24860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9" name="SMARTPenAnnotation87"/>
            <p:cNvSpPr/>
            <p:nvPr/>
          </p:nvSpPr>
          <p:spPr>
            <a:xfrm>
              <a:off x="2968942" y="3746182"/>
              <a:ext cx="300038" cy="25613"/>
            </a:xfrm>
            <a:custGeom>
              <a:avLst/>
              <a:gdLst/>
              <a:ahLst/>
              <a:cxnLst/>
              <a:rect l="0" t="0" r="0" b="0"/>
              <a:pathLst>
                <a:path w="300038" h="25613">
                  <a:moveTo>
                    <a:pt x="0" y="0"/>
                  </a:moveTo>
                  <a:lnTo>
                    <a:pt x="20151" y="0"/>
                  </a:lnTo>
                  <a:lnTo>
                    <a:pt x="23911" y="953"/>
                  </a:lnTo>
                  <a:lnTo>
                    <a:pt x="28324" y="2540"/>
                  </a:lnTo>
                  <a:lnTo>
                    <a:pt x="33170" y="4551"/>
                  </a:lnTo>
                  <a:lnTo>
                    <a:pt x="38306" y="5892"/>
                  </a:lnTo>
                  <a:lnTo>
                    <a:pt x="43635" y="6785"/>
                  </a:lnTo>
                  <a:lnTo>
                    <a:pt x="49092" y="7381"/>
                  </a:lnTo>
                  <a:lnTo>
                    <a:pt x="54636" y="7778"/>
                  </a:lnTo>
                  <a:lnTo>
                    <a:pt x="60236" y="8043"/>
                  </a:lnTo>
                  <a:lnTo>
                    <a:pt x="72492" y="8338"/>
                  </a:lnTo>
                  <a:lnTo>
                    <a:pt x="154703" y="8570"/>
                  </a:lnTo>
                  <a:lnTo>
                    <a:pt x="162191" y="9523"/>
                  </a:lnTo>
                  <a:lnTo>
                    <a:pt x="169087" y="11111"/>
                  </a:lnTo>
                  <a:lnTo>
                    <a:pt x="175590" y="13123"/>
                  </a:lnTo>
                  <a:lnTo>
                    <a:pt x="182782" y="14464"/>
                  </a:lnTo>
                  <a:lnTo>
                    <a:pt x="190435" y="15357"/>
                  </a:lnTo>
                  <a:lnTo>
                    <a:pt x="198394" y="15953"/>
                  </a:lnTo>
                  <a:lnTo>
                    <a:pt x="205605" y="16351"/>
                  </a:lnTo>
                  <a:lnTo>
                    <a:pt x="218698" y="16792"/>
                  </a:lnTo>
                  <a:lnTo>
                    <a:pt x="241329" y="17041"/>
                  </a:lnTo>
                  <a:lnTo>
                    <a:pt x="247564" y="18028"/>
                  </a:lnTo>
                  <a:lnTo>
                    <a:pt x="252673" y="19638"/>
                  </a:lnTo>
                  <a:lnTo>
                    <a:pt x="257031" y="21665"/>
                  </a:lnTo>
                  <a:lnTo>
                    <a:pt x="260889" y="23016"/>
                  </a:lnTo>
                  <a:lnTo>
                    <a:pt x="264413" y="23916"/>
                  </a:lnTo>
                  <a:lnTo>
                    <a:pt x="267716" y="24517"/>
                  </a:lnTo>
                  <a:lnTo>
                    <a:pt x="273925" y="25184"/>
                  </a:lnTo>
                  <a:lnTo>
                    <a:pt x="282776" y="25559"/>
                  </a:lnTo>
                  <a:lnTo>
                    <a:pt x="285672" y="25612"/>
                  </a:lnTo>
                  <a:lnTo>
                    <a:pt x="288555" y="24695"/>
                  </a:lnTo>
                  <a:lnTo>
                    <a:pt x="291430" y="23131"/>
                  </a:lnTo>
                  <a:lnTo>
                    <a:pt x="300037" y="1714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0" name="SMARTPenAnnotation88"/>
            <p:cNvSpPr/>
            <p:nvPr/>
          </p:nvSpPr>
          <p:spPr>
            <a:xfrm>
              <a:off x="3080385" y="3660457"/>
              <a:ext cx="51435" cy="274321"/>
            </a:xfrm>
            <a:custGeom>
              <a:avLst/>
              <a:gdLst/>
              <a:ahLst/>
              <a:cxnLst/>
              <a:rect l="0" t="0" r="0" b="0"/>
              <a:pathLst>
                <a:path w="51435" h="274321">
                  <a:moveTo>
                    <a:pt x="0" y="0"/>
                  </a:moveTo>
                  <a:lnTo>
                    <a:pt x="0" y="25024"/>
                  </a:lnTo>
                  <a:lnTo>
                    <a:pt x="952" y="29065"/>
                  </a:lnTo>
                  <a:lnTo>
                    <a:pt x="2540" y="32712"/>
                  </a:lnTo>
                  <a:lnTo>
                    <a:pt x="4550" y="36096"/>
                  </a:lnTo>
                  <a:lnTo>
                    <a:pt x="5891" y="40256"/>
                  </a:lnTo>
                  <a:lnTo>
                    <a:pt x="6785" y="44935"/>
                  </a:lnTo>
                  <a:lnTo>
                    <a:pt x="7380" y="49959"/>
                  </a:lnTo>
                  <a:lnTo>
                    <a:pt x="8730" y="55214"/>
                  </a:lnTo>
                  <a:lnTo>
                    <a:pt x="10582" y="60622"/>
                  </a:lnTo>
                  <a:lnTo>
                    <a:pt x="12770" y="66132"/>
                  </a:lnTo>
                  <a:lnTo>
                    <a:pt x="17740" y="79875"/>
                  </a:lnTo>
                  <a:lnTo>
                    <a:pt x="20399" y="87540"/>
                  </a:lnTo>
                  <a:lnTo>
                    <a:pt x="22172" y="95507"/>
                  </a:lnTo>
                  <a:lnTo>
                    <a:pt x="23354" y="103677"/>
                  </a:lnTo>
                  <a:lnTo>
                    <a:pt x="24141" y="111980"/>
                  </a:lnTo>
                  <a:lnTo>
                    <a:pt x="24667" y="119421"/>
                  </a:lnTo>
                  <a:lnTo>
                    <a:pt x="25017" y="126287"/>
                  </a:lnTo>
                  <a:lnTo>
                    <a:pt x="25250" y="132769"/>
                  </a:lnTo>
                  <a:lnTo>
                    <a:pt x="26358" y="139947"/>
                  </a:lnTo>
                  <a:lnTo>
                    <a:pt x="28050" y="147591"/>
                  </a:lnTo>
                  <a:lnTo>
                    <a:pt x="30129" y="155544"/>
                  </a:lnTo>
                  <a:lnTo>
                    <a:pt x="31516" y="162751"/>
                  </a:lnTo>
                  <a:lnTo>
                    <a:pt x="32441" y="169461"/>
                  </a:lnTo>
                  <a:lnTo>
                    <a:pt x="33057" y="175839"/>
                  </a:lnTo>
                  <a:lnTo>
                    <a:pt x="33468" y="181996"/>
                  </a:lnTo>
                  <a:lnTo>
                    <a:pt x="33742" y="188006"/>
                  </a:lnTo>
                  <a:lnTo>
                    <a:pt x="34046" y="199763"/>
                  </a:lnTo>
                  <a:lnTo>
                    <a:pt x="34181" y="211339"/>
                  </a:lnTo>
                  <a:lnTo>
                    <a:pt x="35170" y="217093"/>
                  </a:lnTo>
                  <a:lnTo>
                    <a:pt x="36781" y="222833"/>
                  </a:lnTo>
                  <a:lnTo>
                    <a:pt x="38808" y="228566"/>
                  </a:lnTo>
                  <a:lnTo>
                    <a:pt x="40159" y="233340"/>
                  </a:lnTo>
                  <a:lnTo>
                    <a:pt x="41661" y="241184"/>
                  </a:lnTo>
                  <a:lnTo>
                    <a:pt x="42328" y="247845"/>
                  </a:lnTo>
                  <a:lnTo>
                    <a:pt x="42625" y="253981"/>
                  </a:lnTo>
                  <a:lnTo>
                    <a:pt x="42831" y="264010"/>
                  </a:lnTo>
                  <a:lnTo>
                    <a:pt x="43794" y="265542"/>
                  </a:lnTo>
                  <a:lnTo>
                    <a:pt x="45388" y="267515"/>
                  </a:lnTo>
                  <a:lnTo>
                    <a:pt x="51434" y="27432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1" name="SMARTPenAnnotation89"/>
            <p:cNvSpPr/>
            <p:nvPr/>
          </p:nvSpPr>
          <p:spPr>
            <a:xfrm>
              <a:off x="3543300" y="3566160"/>
              <a:ext cx="68580" cy="300038"/>
            </a:xfrm>
            <a:custGeom>
              <a:avLst/>
              <a:gdLst/>
              <a:ahLst/>
              <a:cxnLst/>
              <a:rect l="0" t="0" r="0" b="0"/>
              <a:pathLst>
                <a:path w="68580" h="300038">
                  <a:moveTo>
                    <a:pt x="0" y="0"/>
                  </a:moveTo>
                  <a:lnTo>
                    <a:pt x="0" y="53569"/>
                  </a:lnTo>
                  <a:lnTo>
                    <a:pt x="952" y="60477"/>
                  </a:lnTo>
                  <a:lnTo>
                    <a:pt x="2540" y="66988"/>
                  </a:lnTo>
                  <a:lnTo>
                    <a:pt x="4550" y="73234"/>
                  </a:lnTo>
                  <a:lnTo>
                    <a:pt x="5891" y="80255"/>
                  </a:lnTo>
                  <a:lnTo>
                    <a:pt x="6785" y="87793"/>
                  </a:lnTo>
                  <a:lnTo>
                    <a:pt x="7380" y="95676"/>
                  </a:lnTo>
                  <a:lnTo>
                    <a:pt x="9683" y="103789"/>
                  </a:lnTo>
                  <a:lnTo>
                    <a:pt x="13122" y="112055"/>
                  </a:lnTo>
                  <a:lnTo>
                    <a:pt x="17321" y="120423"/>
                  </a:lnTo>
                  <a:lnTo>
                    <a:pt x="21072" y="128859"/>
                  </a:lnTo>
                  <a:lnTo>
                    <a:pt x="24525" y="137341"/>
                  </a:lnTo>
                  <a:lnTo>
                    <a:pt x="27780" y="145853"/>
                  </a:lnTo>
                  <a:lnTo>
                    <a:pt x="29950" y="154385"/>
                  </a:lnTo>
                  <a:lnTo>
                    <a:pt x="31396" y="162931"/>
                  </a:lnTo>
                  <a:lnTo>
                    <a:pt x="32361" y="171486"/>
                  </a:lnTo>
                  <a:lnTo>
                    <a:pt x="33956" y="180046"/>
                  </a:lnTo>
                  <a:lnTo>
                    <a:pt x="35972" y="188611"/>
                  </a:lnTo>
                  <a:lnTo>
                    <a:pt x="38268" y="197178"/>
                  </a:lnTo>
                  <a:lnTo>
                    <a:pt x="39800" y="204794"/>
                  </a:lnTo>
                  <a:lnTo>
                    <a:pt x="40820" y="211777"/>
                  </a:lnTo>
                  <a:lnTo>
                    <a:pt x="41501" y="218337"/>
                  </a:lnTo>
                  <a:lnTo>
                    <a:pt x="42907" y="224615"/>
                  </a:lnTo>
                  <a:lnTo>
                    <a:pt x="44798" y="230706"/>
                  </a:lnTo>
                  <a:lnTo>
                    <a:pt x="47009" y="236671"/>
                  </a:lnTo>
                  <a:lnTo>
                    <a:pt x="48485" y="242553"/>
                  </a:lnTo>
                  <a:lnTo>
                    <a:pt x="49468" y="248380"/>
                  </a:lnTo>
                  <a:lnTo>
                    <a:pt x="50124" y="254169"/>
                  </a:lnTo>
                  <a:lnTo>
                    <a:pt x="50852" y="263141"/>
                  </a:lnTo>
                  <a:lnTo>
                    <a:pt x="51046" y="266867"/>
                  </a:lnTo>
                  <a:lnTo>
                    <a:pt x="52128" y="270304"/>
                  </a:lnTo>
                  <a:lnTo>
                    <a:pt x="53802" y="273547"/>
                  </a:lnTo>
                  <a:lnTo>
                    <a:pt x="55871" y="276662"/>
                  </a:lnTo>
                  <a:lnTo>
                    <a:pt x="57249" y="279692"/>
                  </a:lnTo>
                  <a:lnTo>
                    <a:pt x="58782" y="285597"/>
                  </a:lnTo>
                  <a:lnTo>
                    <a:pt x="60142" y="288505"/>
                  </a:lnTo>
                  <a:lnTo>
                    <a:pt x="62003" y="291397"/>
                  </a:lnTo>
                  <a:lnTo>
                    <a:pt x="68579" y="30003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SMARTPenAnnotation90"/>
            <p:cNvSpPr/>
            <p:nvPr/>
          </p:nvSpPr>
          <p:spPr>
            <a:xfrm>
              <a:off x="3714750" y="3531870"/>
              <a:ext cx="231458" cy="133184"/>
            </a:xfrm>
            <a:custGeom>
              <a:avLst/>
              <a:gdLst/>
              <a:ahLst/>
              <a:cxnLst/>
              <a:rect l="0" t="0" r="0" b="0"/>
              <a:pathLst>
                <a:path w="231458" h="133184">
                  <a:moveTo>
                    <a:pt x="0" y="0"/>
                  </a:moveTo>
                  <a:lnTo>
                    <a:pt x="8219" y="0"/>
                  </a:lnTo>
                  <a:lnTo>
                    <a:pt x="10955" y="2540"/>
                  </a:lnTo>
                  <a:lnTo>
                    <a:pt x="13018" y="4550"/>
                  </a:lnTo>
                  <a:lnTo>
                    <a:pt x="14394" y="6844"/>
                  </a:lnTo>
                  <a:lnTo>
                    <a:pt x="15311" y="9325"/>
                  </a:lnTo>
                  <a:lnTo>
                    <a:pt x="15922" y="11931"/>
                  </a:lnTo>
                  <a:lnTo>
                    <a:pt x="16329" y="15574"/>
                  </a:lnTo>
                  <a:lnTo>
                    <a:pt x="16601" y="19908"/>
                  </a:lnTo>
                  <a:lnTo>
                    <a:pt x="16903" y="29803"/>
                  </a:lnTo>
                  <a:lnTo>
                    <a:pt x="17037" y="40551"/>
                  </a:lnTo>
                  <a:lnTo>
                    <a:pt x="16121" y="46084"/>
                  </a:lnTo>
                  <a:lnTo>
                    <a:pt x="14557" y="51677"/>
                  </a:lnTo>
                  <a:lnTo>
                    <a:pt x="12562" y="57312"/>
                  </a:lnTo>
                  <a:lnTo>
                    <a:pt x="11232" y="62972"/>
                  </a:lnTo>
                  <a:lnTo>
                    <a:pt x="10345" y="68652"/>
                  </a:lnTo>
                  <a:lnTo>
                    <a:pt x="9754" y="74343"/>
                  </a:lnTo>
                  <a:lnTo>
                    <a:pt x="8408" y="80042"/>
                  </a:lnTo>
                  <a:lnTo>
                    <a:pt x="6558" y="85746"/>
                  </a:lnTo>
                  <a:lnTo>
                    <a:pt x="4371" y="91454"/>
                  </a:lnTo>
                  <a:lnTo>
                    <a:pt x="2914" y="96212"/>
                  </a:lnTo>
                  <a:lnTo>
                    <a:pt x="1943" y="100336"/>
                  </a:lnTo>
                  <a:lnTo>
                    <a:pt x="1295" y="104038"/>
                  </a:lnTo>
                  <a:lnTo>
                    <a:pt x="863" y="107459"/>
                  </a:lnTo>
                  <a:lnTo>
                    <a:pt x="575" y="110692"/>
                  </a:lnTo>
                  <a:lnTo>
                    <a:pt x="384" y="113799"/>
                  </a:lnTo>
                  <a:lnTo>
                    <a:pt x="170" y="119792"/>
                  </a:lnTo>
                  <a:lnTo>
                    <a:pt x="22" y="128381"/>
                  </a:lnTo>
                  <a:lnTo>
                    <a:pt x="10" y="132623"/>
                  </a:lnTo>
                  <a:lnTo>
                    <a:pt x="958" y="133183"/>
                  </a:lnTo>
                  <a:lnTo>
                    <a:pt x="2544" y="132603"/>
                  </a:lnTo>
                  <a:lnTo>
                    <a:pt x="4553" y="131265"/>
                  </a:lnTo>
                  <a:lnTo>
                    <a:pt x="9326" y="129777"/>
                  </a:lnTo>
                  <a:lnTo>
                    <a:pt x="14622" y="129116"/>
                  </a:lnTo>
                  <a:lnTo>
                    <a:pt x="20151" y="128822"/>
                  </a:lnTo>
                  <a:lnTo>
                    <a:pt x="23911" y="127791"/>
                  </a:lnTo>
                  <a:lnTo>
                    <a:pt x="28323" y="126152"/>
                  </a:lnTo>
                  <a:lnTo>
                    <a:pt x="33170" y="124106"/>
                  </a:lnTo>
                  <a:lnTo>
                    <a:pt x="37353" y="121789"/>
                  </a:lnTo>
                  <a:lnTo>
                    <a:pt x="41095" y="119293"/>
                  </a:lnTo>
                  <a:lnTo>
                    <a:pt x="44541" y="116676"/>
                  </a:lnTo>
                  <a:lnTo>
                    <a:pt x="48744" y="114931"/>
                  </a:lnTo>
                  <a:lnTo>
                    <a:pt x="53451" y="113768"/>
                  </a:lnTo>
                  <a:lnTo>
                    <a:pt x="58494" y="112993"/>
                  </a:lnTo>
                  <a:lnTo>
                    <a:pt x="64713" y="112476"/>
                  </a:lnTo>
                  <a:lnTo>
                    <a:pt x="71717" y="112131"/>
                  </a:lnTo>
                  <a:lnTo>
                    <a:pt x="86167" y="111749"/>
                  </a:lnTo>
                  <a:lnTo>
                    <a:pt x="128551" y="111469"/>
                  </a:lnTo>
                  <a:lnTo>
                    <a:pt x="159638" y="111446"/>
                  </a:lnTo>
                  <a:lnTo>
                    <a:pt x="165480" y="112397"/>
                  </a:lnTo>
                  <a:lnTo>
                    <a:pt x="171280" y="113984"/>
                  </a:lnTo>
                  <a:lnTo>
                    <a:pt x="177051" y="115994"/>
                  </a:lnTo>
                  <a:lnTo>
                    <a:pt x="182805" y="117334"/>
                  </a:lnTo>
                  <a:lnTo>
                    <a:pt x="188544" y="118228"/>
                  </a:lnTo>
                  <a:lnTo>
                    <a:pt x="194276" y="118823"/>
                  </a:lnTo>
                  <a:lnTo>
                    <a:pt x="199049" y="120173"/>
                  </a:lnTo>
                  <a:lnTo>
                    <a:pt x="203184" y="122025"/>
                  </a:lnTo>
                  <a:lnTo>
                    <a:pt x="210319" y="125671"/>
                  </a:lnTo>
                  <a:lnTo>
                    <a:pt x="216665" y="127291"/>
                  </a:lnTo>
                  <a:lnTo>
                    <a:pt x="222660" y="128011"/>
                  </a:lnTo>
                  <a:lnTo>
                    <a:pt x="231457" y="12858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SMARTPenAnnotation91"/>
            <p:cNvSpPr/>
            <p:nvPr/>
          </p:nvSpPr>
          <p:spPr>
            <a:xfrm>
              <a:off x="3911917" y="3531870"/>
              <a:ext cx="60009" cy="351473"/>
            </a:xfrm>
            <a:custGeom>
              <a:avLst/>
              <a:gdLst/>
              <a:ahLst/>
              <a:cxnLst/>
              <a:rect l="0" t="0" r="0" b="0"/>
              <a:pathLst>
                <a:path w="60009" h="351473">
                  <a:moveTo>
                    <a:pt x="0" y="0"/>
                  </a:moveTo>
                  <a:lnTo>
                    <a:pt x="0" y="4550"/>
                  </a:lnTo>
                  <a:lnTo>
                    <a:pt x="953" y="7796"/>
                  </a:lnTo>
                  <a:lnTo>
                    <a:pt x="2540" y="11865"/>
                  </a:lnTo>
                  <a:lnTo>
                    <a:pt x="4551" y="16482"/>
                  </a:lnTo>
                  <a:lnTo>
                    <a:pt x="9325" y="26693"/>
                  </a:lnTo>
                  <a:lnTo>
                    <a:pt x="11931" y="32083"/>
                  </a:lnTo>
                  <a:lnTo>
                    <a:pt x="13670" y="37581"/>
                  </a:lnTo>
                  <a:lnTo>
                    <a:pt x="14828" y="43151"/>
                  </a:lnTo>
                  <a:lnTo>
                    <a:pt x="15601" y="48770"/>
                  </a:lnTo>
                  <a:lnTo>
                    <a:pt x="17067" y="56326"/>
                  </a:lnTo>
                  <a:lnTo>
                    <a:pt x="21238" y="74881"/>
                  </a:lnTo>
                  <a:lnTo>
                    <a:pt x="22731" y="85163"/>
                  </a:lnTo>
                  <a:lnTo>
                    <a:pt x="23727" y="95828"/>
                  </a:lnTo>
                  <a:lnTo>
                    <a:pt x="24390" y="106747"/>
                  </a:lnTo>
                  <a:lnTo>
                    <a:pt x="25785" y="117837"/>
                  </a:lnTo>
                  <a:lnTo>
                    <a:pt x="27668" y="129041"/>
                  </a:lnTo>
                  <a:lnTo>
                    <a:pt x="29875" y="140319"/>
                  </a:lnTo>
                  <a:lnTo>
                    <a:pt x="31347" y="151649"/>
                  </a:lnTo>
                  <a:lnTo>
                    <a:pt x="32328" y="163012"/>
                  </a:lnTo>
                  <a:lnTo>
                    <a:pt x="32982" y="174397"/>
                  </a:lnTo>
                  <a:lnTo>
                    <a:pt x="33709" y="197207"/>
                  </a:lnTo>
                  <a:lnTo>
                    <a:pt x="34175" y="242895"/>
                  </a:lnTo>
                  <a:lnTo>
                    <a:pt x="35166" y="253370"/>
                  </a:lnTo>
                  <a:lnTo>
                    <a:pt x="36779" y="263211"/>
                  </a:lnTo>
                  <a:lnTo>
                    <a:pt x="38807" y="272629"/>
                  </a:lnTo>
                  <a:lnTo>
                    <a:pt x="40159" y="280812"/>
                  </a:lnTo>
                  <a:lnTo>
                    <a:pt x="41060" y="288173"/>
                  </a:lnTo>
                  <a:lnTo>
                    <a:pt x="41661" y="294985"/>
                  </a:lnTo>
                  <a:lnTo>
                    <a:pt x="43014" y="301432"/>
                  </a:lnTo>
                  <a:lnTo>
                    <a:pt x="44869" y="307634"/>
                  </a:lnTo>
                  <a:lnTo>
                    <a:pt x="47057" y="313674"/>
                  </a:lnTo>
                  <a:lnTo>
                    <a:pt x="48516" y="318654"/>
                  </a:lnTo>
                  <a:lnTo>
                    <a:pt x="50138" y="326726"/>
                  </a:lnTo>
                  <a:lnTo>
                    <a:pt x="51051" y="336626"/>
                  </a:lnTo>
                  <a:lnTo>
                    <a:pt x="52131" y="339670"/>
                  </a:lnTo>
                  <a:lnTo>
                    <a:pt x="53804" y="342651"/>
                  </a:lnTo>
                  <a:lnTo>
                    <a:pt x="60008" y="3514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4" name="SMARTPenAnnotation92"/>
            <p:cNvSpPr/>
            <p:nvPr/>
          </p:nvSpPr>
          <p:spPr>
            <a:xfrm>
              <a:off x="4194809" y="3626167"/>
              <a:ext cx="231459" cy="17146"/>
            </a:xfrm>
            <a:custGeom>
              <a:avLst/>
              <a:gdLst/>
              <a:ahLst/>
              <a:cxnLst/>
              <a:rect l="0" t="0" r="0" b="0"/>
              <a:pathLst>
                <a:path w="231459" h="17146">
                  <a:moveTo>
                    <a:pt x="0" y="17145"/>
                  </a:moveTo>
                  <a:lnTo>
                    <a:pt x="11932" y="17145"/>
                  </a:lnTo>
                  <a:lnTo>
                    <a:pt x="15575" y="16192"/>
                  </a:lnTo>
                  <a:lnTo>
                    <a:pt x="19908" y="14605"/>
                  </a:lnTo>
                  <a:lnTo>
                    <a:pt x="24702" y="12595"/>
                  </a:lnTo>
                  <a:lnTo>
                    <a:pt x="29803" y="11253"/>
                  </a:lnTo>
                  <a:lnTo>
                    <a:pt x="35109" y="10360"/>
                  </a:lnTo>
                  <a:lnTo>
                    <a:pt x="40551" y="9764"/>
                  </a:lnTo>
                  <a:lnTo>
                    <a:pt x="47037" y="9367"/>
                  </a:lnTo>
                  <a:lnTo>
                    <a:pt x="61863" y="8925"/>
                  </a:lnTo>
                  <a:lnTo>
                    <a:pt x="81724" y="8677"/>
                  </a:lnTo>
                  <a:lnTo>
                    <a:pt x="87821" y="7690"/>
                  </a:lnTo>
                  <a:lnTo>
                    <a:pt x="93790" y="6079"/>
                  </a:lnTo>
                  <a:lnTo>
                    <a:pt x="99674" y="4053"/>
                  </a:lnTo>
                  <a:lnTo>
                    <a:pt x="106455" y="2702"/>
                  </a:lnTo>
                  <a:lnTo>
                    <a:pt x="113833" y="1801"/>
                  </a:lnTo>
                  <a:lnTo>
                    <a:pt x="121609" y="1201"/>
                  </a:lnTo>
                  <a:lnTo>
                    <a:pt x="128697" y="801"/>
                  </a:lnTo>
                  <a:lnTo>
                    <a:pt x="141654" y="356"/>
                  </a:lnTo>
                  <a:lnTo>
                    <a:pt x="159658" y="105"/>
                  </a:lnTo>
                  <a:lnTo>
                    <a:pt x="231458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SMARTPenAnnotation93"/>
            <p:cNvSpPr/>
            <p:nvPr/>
          </p:nvSpPr>
          <p:spPr>
            <a:xfrm>
              <a:off x="4281726" y="3720465"/>
              <a:ext cx="230267" cy="8573"/>
            </a:xfrm>
            <a:custGeom>
              <a:avLst/>
              <a:gdLst/>
              <a:ahLst/>
              <a:cxnLst/>
              <a:rect l="0" t="0" r="0" b="0"/>
              <a:pathLst>
                <a:path w="230267" h="8573">
                  <a:moveTo>
                    <a:pt x="7381" y="8572"/>
                  </a:moveTo>
                  <a:lnTo>
                    <a:pt x="2831" y="8572"/>
                  </a:lnTo>
                  <a:lnTo>
                    <a:pt x="1490" y="7619"/>
                  </a:lnTo>
                  <a:lnTo>
                    <a:pt x="596" y="6032"/>
                  </a:lnTo>
                  <a:lnTo>
                    <a:pt x="0" y="4022"/>
                  </a:lnTo>
                  <a:lnTo>
                    <a:pt x="556" y="2680"/>
                  </a:lnTo>
                  <a:lnTo>
                    <a:pt x="1878" y="1787"/>
                  </a:lnTo>
                  <a:lnTo>
                    <a:pt x="6294" y="352"/>
                  </a:lnTo>
                  <a:lnTo>
                    <a:pt x="11610" y="104"/>
                  </a:lnTo>
                  <a:lnTo>
                    <a:pt x="32226" y="5"/>
                  </a:lnTo>
                  <a:lnTo>
                    <a:pt x="128719" y="0"/>
                  </a:lnTo>
                  <a:lnTo>
                    <a:pt x="135898" y="952"/>
                  </a:lnTo>
                  <a:lnTo>
                    <a:pt x="142589" y="2539"/>
                  </a:lnTo>
                  <a:lnTo>
                    <a:pt x="148955" y="4551"/>
                  </a:lnTo>
                  <a:lnTo>
                    <a:pt x="156056" y="5891"/>
                  </a:lnTo>
                  <a:lnTo>
                    <a:pt x="163648" y="6785"/>
                  </a:lnTo>
                  <a:lnTo>
                    <a:pt x="171566" y="7381"/>
                  </a:lnTo>
                  <a:lnTo>
                    <a:pt x="178750" y="7778"/>
                  </a:lnTo>
                  <a:lnTo>
                    <a:pt x="191813" y="8219"/>
                  </a:lnTo>
                  <a:lnTo>
                    <a:pt x="218982" y="8525"/>
                  </a:lnTo>
                  <a:lnTo>
                    <a:pt x="230266" y="85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SMARTPenAnnotation94"/>
            <p:cNvSpPr/>
            <p:nvPr/>
          </p:nvSpPr>
          <p:spPr>
            <a:xfrm>
              <a:off x="4657725" y="3557587"/>
              <a:ext cx="42863" cy="308611"/>
            </a:xfrm>
            <a:custGeom>
              <a:avLst/>
              <a:gdLst/>
              <a:ahLst/>
              <a:cxnLst/>
              <a:rect l="0" t="0" r="0" b="0"/>
              <a:pathLst>
                <a:path w="42863" h="308611">
                  <a:moveTo>
                    <a:pt x="0" y="0"/>
                  </a:moveTo>
                  <a:lnTo>
                    <a:pt x="0" y="57340"/>
                  </a:lnTo>
                  <a:lnTo>
                    <a:pt x="952" y="63944"/>
                  </a:lnTo>
                  <a:lnTo>
                    <a:pt x="2540" y="71205"/>
                  </a:lnTo>
                  <a:lnTo>
                    <a:pt x="4550" y="78902"/>
                  </a:lnTo>
                  <a:lnTo>
                    <a:pt x="5891" y="86892"/>
                  </a:lnTo>
                  <a:lnTo>
                    <a:pt x="6785" y="95075"/>
                  </a:lnTo>
                  <a:lnTo>
                    <a:pt x="7380" y="103389"/>
                  </a:lnTo>
                  <a:lnTo>
                    <a:pt x="7778" y="110835"/>
                  </a:lnTo>
                  <a:lnTo>
                    <a:pt x="8219" y="124190"/>
                  </a:lnTo>
                  <a:lnTo>
                    <a:pt x="8525" y="163428"/>
                  </a:lnTo>
                  <a:lnTo>
                    <a:pt x="8563" y="197276"/>
                  </a:lnTo>
                  <a:lnTo>
                    <a:pt x="9518" y="204860"/>
                  </a:lnTo>
                  <a:lnTo>
                    <a:pt x="11108" y="211821"/>
                  </a:lnTo>
                  <a:lnTo>
                    <a:pt x="13120" y="218367"/>
                  </a:lnTo>
                  <a:lnTo>
                    <a:pt x="14462" y="225588"/>
                  </a:lnTo>
                  <a:lnTo>
                    <a:pt x="15356" y="233259"/>
                  </a:lnTo>
                  <a:lnTo>
                    <a:pt x="16350" y="247498"/>
                  </a:lnTo>
                  <a:lnTo>
                    <a:pt x="16791" y="257002"/>
                  </a:lnTo>
                  <a:lnTo>
                    <a:pt x="17862" y="261822"/>
                  </a:lnTo>
                  <a:lnTo>
                    <a:pt x="19528" y="266941"/>
                  </a:lnTo>
                  <a:lnTo>
                    <a:pt x="21591" y="272258"/>
                  </a:lnTo>
                  <a:lnTo>
                    <a:pt x="22966" y="276756"/>
                  </a:lnTo>
                  <a:lnTo>
                    <a:pt x="23883" y="280706"/>
                  </a:lnTo>
                  <a:lnTo>
                    <a:pt x="24494" y="284292"/>
                  </a:lnTo>
                  <a:lnTo>
                    <a:pt x="25855" y="287636"/>
                  </a:lnTo>
                  <a:lnTo>
                    <a:pt x="27714" y="290817"/>
                  </a:lnTo>
                  <a:lnTo>
                    <a:pt x="29905" y="293891"/>
                  </a:lnTo>
                  <a:lnTo>
                    <a:pt x="32320" y="296892"/>
                  </a:lnTo>
                  <a:lnTo>
                    <a:pt x="34881" y="299846"/>
                  </a:lnTo>
                  <a:lnTo>
                    <a:pt x="42862" y="30861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SMARTPenAnnotation95"/>
            <p:cNvSpPr/>
            <p:nvPr/>
          </p:nvSpPr>
          <p:spPr>
            <a:xfrm>
              <a:off x="4872084" y="3515217"/>
              <a:ext cx="171404" cy="402416"/>
            </a:xfrm>
            <a:custGeom>
              <a:avLst/>
              <a:gdLst/>
              <a:ahLst/>
              <a:cxnLst/>
              <a:rect l="0" t="0" r="0" b="0"/>
              <a:pathLst>
                <a:path w="171404" h="402416">
                  <a:moveTo>
                    <a:pt x="119968" y="42370"/>
                  </a:moveTo>
                  <a:lnTo>
                    <a:pt x="119968" y="21132"/>
                  </a:lnTo>
                  <a:lnTo>
                    <a:pt x="119016" y="18686"/>
                  </a:lnTo>
                  <a:lnTo>
                    <a:pt x="115418" y="13429"/>
                  </a:lnTo>
                  <a:lnTo>
                    <a:pt x="110643" y="7917"/>
                  </a:lnTo>
                  <a:lnTo>
                    <a:pt x="108036" y="5114"/>
                  </a:lnTo>
                  <a:lnTo>
                    <a:pt x="105346" y="3246"/>
                  </a:lnTo>
                  <a:lnTo>
                    <a:pt x="102600" y="2000"/>
                  </a:lnTo>
                  <a:lnTo>
                    <a:pt x="99817" y="1169"/>
                  </a:lnTo>
                  <a:lnTo>
                    <a:pt x="97009" y="615"/>
                  </a:lnTo>
                  <a:lnTo>
                    <a:pt x="94184" y="246"/>
                  </a:lnTo>
                  <a:lnTo>
                    <a:pt x="91349" y="0"/>
                  </a:lnTo>
                  <a:lnTo>
                    <a:pt x="88506" y="788"/>
                  </a:lnTo>
                  <a:lnTo>
                    <a:pt x="85659" y="2266"/>
                  </a:lnTo>
                  <a:lnTo>
                    <a:pt x="82808" y="4204"/>
                  </a:lnTo>
                  <a:lnTo>
                    <a:pt x="79002" y="6449"/>
                  </a:lnTo>
                  <a:lnTo>
                    <a:pt x="74560" y="8898"/>
                  </a:lnTo>
                  <a:lnTo>
                    <a:pt x="69693" y="11483"/>
                  </a:lnTo>
                  <a:lnTo>
                    <a:pt x="64544" y="15111"/>
                  </a:lnTo>
                  <a:lnTo>
                    <a:pt x="59206" y="19435"/>
                  </a:lnTo>
                  <a:lnTo>
                    <a:pt x="53742" y="24222"/>
                  </a:lnTo>
                  <a:lnTo>
                    <a:pt x="49148" y="29319"/>
                  </a:lnTo>
                  <a:lnTo>
                    <a:pt x="45132" y="34622"/>
                  </a:lnTo>
                  <a:lnTo>
                    <a:pt x="41502" y="40062"/>
                  </a:lnTo>
                  <a:lnTo>
                    <a:pt x="37178" y="45594"/>
                  </a:lnTo>
                  <a:lnTo>
                    <a:pt x="32390" y="51187"/>
                  </a:lnTo>
                  <a:lnTo>
                    <a:pt x="27292" y="56820"/>
                  </a:lnTo>
                  <a:lnTo>
                    <a:pt x="22942" y="62481"/>
                  </a:lnTo>
                  <a:lnTo>
                    <a:pt x="19089" y="68160"/>
                  </a:lnTo>
                  <a:lnTo>
                    <a:pt x="15568" y="73851"/>
                  </a:lnTo>
                  <a:lnTo>
                    <a:pt x="12268" y="80502"/>
                  </a:lnTo>
                  <a:lnTo>
                    <a:pt x="9116" y="87794"/>
                  </a:lnTo>
                  <a:lnTo>
                    <a:pt x="6062" y="95513"/>
                  </a:lnTo>
                  <a:lnTo>
                    <a:pt x="4025" y="102564"/>
                  </a:lnTo>
                  <a:lnTo>
                    <a:pt x="2668" y="109169"/>
                  </a:lnTo>
                  <a:lnTo>
                    <a:pt x="1160" y="121588"/>
                  </a:lnTo>
                  <a:lnTo>
                    <a:pt x="489" y="133458"/>
                  </a:lnTo>
                  <a:lnTo>
                    <a:pt x="192" y="145084"/>
                  </a:lnTo>
                  <a:lnTo>
                    <a:pt x="0" y="168069"/>
                  </a:lnTo>
                  <a:lnTo>
                    <a:pt x="937" y="172842"/>
                  </a:lnTo>
                  <a:lnTo>
                    <a:pt x="4517" y="180685"/>
                  </a:lnTo>
                  <a:lnTo>
                    <a:pt x="9284" y="187346"/>
                  </a:lnTo>
                  <a:lnTo>
                    <a:pt x="11889" y="190456"/>
                  </a:lnTo>
                  <a:lnTo>
                    <a:pt x="14578" y="192529"/>
                  </a:lnTo>
                  <a:lnTo>
                    <a:pt x="17323" y="193911"/>
                  </a:lnTo>
                  <a:lnTo>
                    <a:pt x="20106" y="194832"/>
                  </a:lnTo>
                  <a:lnTo>
                    <a:pt x="22913" y="195447"/>
                  </a:lnTo>
                  <a:lnTo>
                    <a:pt x="25737" y="195856"/>
                  </a:lnTo>
                  <a:lnTo>
                    <a:pt x="28573" y="196129"/>
                  </a:lnTo>
                  <a:lnTo>
                    <a:pt x="31415" y="196311"/>
                  </a:lnTo>
                  <a:lnTo>
                    <a:pt x="34263" y="196433"/>
                  </a:lnTo>
                  <a:lnTo>
                    <a:pt x="39967" y="196567"/>
                  </a:lnTo>
                  <a:lnTo>
                    <a:pt x="45677" y="196627"/>
                  </a:lnTo>
                  <a:lnTo>
                    <a:pt x="49486" y="195690"/>
                  </a:lnTo>
                  <a:lnTo>
                    <a:pt x="53930" y="194114"/>
                  </a:lnTo>
                  <a:lnTo>
                    <a:pt x="58797" y="192110"/>
                  </a:lnTo>
                  <a:lnTo>
                    <a:pt x="62995" y="188869"/>
                  </a:lnTo>
                  <a:lnTo>
                    <a:pt x="66746" y="184804"/>
                  </a:lnTo>
                  <a:lnTo>
                    <a:pt x="70199" y="180188"/>
                  </a:lnTo>
                  <a:lnTo>
                    <a:pt x="74406" y="176159"/>
                  </a:lnTo>
                  <a:lnTo>
                    <a:pt x="79116" y="172520"/>
                  </a:lnTo>
                  <a:lnTo>
                    <a:pt x="84161" y="169142"/>
                  </a:lnTo>
                  <a:lnTo>
                    <a:pt x="88477" y="164985"/>
                  </a:lnTo>
                  <a:lnTo>
                    <a:pt x="92306" y="160308"/>
                  </a:lnTo>
                  <a:lnTo>
                    <a:pt x="95812" y="155286"/>
                  </a:lnTo>
                  <a:lnTo>
                    <a:pt x="99101" y="150032"/>
                  </a:lnTo>
                  <a:lnTo>
                    <a:pt x="102247" y="144625"/>
                  </a:lnTo>
                  <a:lnTo>
                    <a:pt x="105297" y="139115"/>
                  </a:lnTo>
                  <a:lnTo>
                    <a:pt x="108282" y="134489"/>
                  </a:lnTo>
                  <a:lnTo>
                    <a:pt x="111225" y="130453"/>
                  </a:lnTo>
                  <a:lnTo>
                    <a:pt x="114139" y="126809"/>
                  </a:lnTo>
                  <a:lnTo>
                    <a:pt x="117035" y="122475"/>
                  </a:lnTo>
                  <a:lnTo>
                    <a:pt x="119918" y="117681"/>
                  </a:lnTo>
                  <a:lnTo>
                    <a:pt x="122792" y="112580"/>
                  </a:lnTo>
                  <a:lnTo>
                    <a:pt x="125661" y="108227"/>
                  </a:lnTo>
                  <a:lnTo>
                    <a:pt x="128525" y="104372"/>
                  </a:lnTo>
                  <a:lnTo>
                    <a:pt x="131388" y="100850"/>
                  </a:lnTo>
                  <a:lnTo>
                    <a:pt x="134568" y="94396"/>
                  </a:lnTo>
                  <a:lnTo>
                    <a:pt x="136359" y="85408"/>
                  </a:lnTo>
                  <a:lnTo>
                    <a:pt x="136964" y="73837"/>
                  </a:lnTo>
                  <a:lnTo>
                    <a:pt x="137100" y="61211"/>
                  </a:lnTo>
                  <a:lnTo>
                    <a:pt x="137113" y="51060"/>
                  </a:lnTo>
                  <a:lnTo>
                    <a:pt x="137113" y="163837"/>
                  </a:lnTo>
                  <a:lnTo>
                    <a:pt x="138066" y="170973"/>
                  </a:lnTo>
                  <a:lnTo>
                    <a:pt x="139653" y="177635"/>
                  </a:lnTo>
                  <a:lnTo>
                    <a:pt x="141664" y="183982"/>
                  </a:lnTo>
                  <a:lnTo>
                    <a:pt x="143004" y="191071"/>
                  </a:lnTo>
                  <a:lnTo>
                    <a:pt x="143898" y="198653"/>
                  </a:lnTo>
                  <a:lnTo>
                    <a:pt x="144494" y="206567"/>
                  </a:lnTo>
                  <a:lnTo>
                    <a:pt x="145843" y="214700"/>
                  </a:lnTo>
                  <a:lnTo>
                    <a:pt x="147696" y="222979"/>
                  </a:lnTo>
                  <a:lnTo>
                    <a:pt x="149883" y="231356"/>
                  </a:lnTo>
                  <a:lnTo>
                    <a:pt x="151341" y="239798"/>
                  </a:lnTo>
                  <a:lnTo>
                    <a:pt x="152314" y="248284"/>
                  </a:lnTo>
                  <a:lnTo>
                    <a:pt x="152962" y="256798"/>
                  </a:lnTo>
                  <a:lnTo>
                    <a:pt x="154346" y="265332"/>
                  </a:lnTo>
                  <a:lnTo>
                    <a:pt x="156222" y="273879"/>
                  </a:lnTo>
                  <a:lnTo>
                    <a:pt x="158425" y="282434"/>
                  </a:lnTo>
                  <a:lnTo>
                    <a:pt x="159894" y="290995"/>
                  </a:lnTo>
                  <a:lnTo>
                    <a:pt x="160873" y="299560"/>
                  </a:lnTo>
                  <a:lnTo>
                    <a:pt x="161525" y="308128"/>
                  </a:lnTo>
                  <a:lnTo>
                    <a:pt x="162912" y="315744"/>
                  </a:lnTo>
                  <a:lnTo>
                    <a:pt x="164791" y="322727"/>
                  </a:lnTo>
                  <a:lnTo>
                    <a:pt x="166995" y="329287"/>
                  </a:lnTo>
                  <a:lnTo>
                    <a:pt x="168464" y="336518"/>
                  </a:lnTo>
                  <a:lnTo>
                    <a:pt x="169444" y="344197"/>
                  </a:lnTo>
                  <a:lnTo>
                    <a:pt x="170533" y="358443"/>
                  </a:lnTo>
                  <a:lnTo>
                    <a:pt x="171016" y="367949"/>
                  </a:lnTo>
                  <a:lnTo>
                    <a:pt x="171231" y="377889"/>
                  </a:lnTo>
                  <a:lnTo>
                    <a:pt x="171403" y="40241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SMARTPenAnnotation96"/>
            <p:cNvSpPr/>
            <p:nvPr/>
          </p:nvSpPr>
          <p:spPr>
            <a:xfrm>
              <a:off x="3260407" y="4089082"/>
              <a:ext cx="282894" cy="25611"/>
            </a:xfrm>
            <a:custGeom>
              <a:avLst/>
              <a:gdLst/>
              <a:ahLst/>
              <a:cxnLst/>
              <a:rect l="0" t="0" r="0" b="0"/>
              <a:pathLst>
                <a:path w="282894" h="25611">
                  <a:moveTo>
                    <a:pt x="0" y="0"/>
                  </a:moveTo>
                  <a:lnTo>
                    <a:pt x="12770" y="12770"/>
                  </a:lnTo>
                  <a:lnTo>
                    <a:pt x="15181" y="14229"/>
                  </a:lnTo>
                  <a:lnTo>
                    <a:pt x="17740" y="15201"/>
                  </a:lnTo>
                  <a:lnTo>
                    <a:pt x="20400" y="15849"/>
                  </a:lnTo>
                  <a:lnTo>
                    <a:pt x="28434" y="16569"/>
                  </a:lnTo>
                  <a:lnTo>
                    <a:pt x="33243" y="16761"/>
                  </a:lnTo>
                  <a:lnTo>
                    <a:pt x="38355" y="17842"/>
                  </a:lnTo>
                  <a:lnTo>
                    <a:pt x="43668" y="19514"/>
                  </a:lnTo>
                  <a:lnTo>
                    <a:pt x="49114" y="21582"/>
                  </a:lnTo>
                  <a:lnTo>
                    <a:pt x="55602" y="22961"/>
                  </a:lnTo>
                  <a:lnTo>
                    <a:pt x="62786" y="23880"/>
                  </a:lnTo>
                  <a:lnTo>
                    <a:pt x="70432" y="24492"/>
                  </a:lnTo>
                  <a:lnTo>
                    <a:pt x="77435" y="24901"/>
                  </a:lnTo>
                  <a:lnTo>
                    <a:pt x="90296" y="25354"/>
                  </a:lnTo>
                  <a:lnTo>
                    <a:pt x="112797" y="25610"/>
                  </a:lnTo>
                  <a:lnTo>
                    <a:pt x="120918" y="24694"/>
                  </a:lnTo>
                  <a:lnTo>
                    <a:pt x="129189" y="23130"/>
                  </a:lnTo>
                  <a:lnTo>
                    <a:pt x="137561" y="21135"/>
                  </a:lnTo>
                  <a:lnTo>
                    <a:pt x="146000" y="19805"/>
                  </a:lnTo>
                  <a:lnTo>
                    <a:pt x="154483" y="18918"/>
                  </a:lnTo>
                  <a:lnTo>
                    <a:pt x="162996" y="18327"/>
                  </a:lnTo>
                  <a:lnTo>
                    <a:pt x="170577" y="17933"/>
                  </a:lnTo>
                  <a:lnTo>
                    <a:pt x="184079" y="17496"/>
                  </a:lnTo>
                  <a:lnTo>
                    <a:pt x="206942" y="17249"/>
                  </a:lnTo>
                  <a:lnTo>
                    <a:pt x="215114" y="16262"/>
                  </a:lnTo>
                  <a:lnTo>
                    <a:pt x="223419" y="14652"/>
                  </a:lnTo>
                  <a:lnTo>
                    <a:pt x="231814" y="12625"/>
                  </a:lnTo>
                  <a:lnTo>
                    <a:pt x="239315" y="11274"/>
                  </a:lnTo>
                  <a:lnTo>
                    <a:pt x="246221" y="10374"/>
                  </a:lnTo>
                  <a:lnTo>
                    <a:pt x="252730" y="9774"/>
                  </a:lnTo>
                  <a:lnTo>
                    <a:pt x="258974" y="9373"/>
                  </a:lnTo>
                  <a:lnTo>
                    <a:pt x="282893" y="857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SMARTPenAnnotation97"/>
            <p:cNvSpPr/>
            <p:nvPr/>
          </p:nvSpPr>
          <p:spPr>
            <a:xfrm>
              <a:off x="3620452" y="4003357"/>
              <a:ext cx="68581" cy="317184"/>
            </a:xfrm>
            <a:custGeom>
              <a:avLst/>
              <a:gdLst/>
              <a:ahLst/>
              <a:cxnLst/>
              <a:rect l="0" t="0" r="0" b="0"/>
              <a:pathLst>
                <a:path w="68581" h="317184">
                  <a:moveTo>
                    <a:pt x="0" y="0"/>
                  </a:moveTo>
                  <a:lnTo>
                    <a:pt x="0" y="4551"/>
                  </a:lnTo>
                  <a:lnTo>
                    <a:pt x="953" y="6844"/>
                  </a:lnTo>
                  <a:lnTo>
                    <a:pt x="2540" y="9325"/>
                  </a:lnTo>
                  <a:lnTo>
                    <a:pt x="4551" y="11932"/>
                  </a:lnTo>
                  <a:lnTo>
                    <a:pt x="5891" y="14622"/>
                  </a:lnTo>
                  <a:lnTo>
                    <a:pt x="7381" y="20151"/>
                  </a:lnTo>
                  <a:lnTo>
                    <a:pt x="8731" y="23912"/>
                  </a:lnTo>
                  <a:lnTo>
                    <a:pt x="10583" y="28324"/>
                  </a:lnTo>
                  <a:lnTo>
                    <a:pt x="12770" y="33170"/>
                  </a:lnTo>
                  <a:lnTo>
                    <a:pt x="17741" y="43635"/>
                  </a:lnTo>
                  <a:lnTo>
                    <a:pt x="20400" y="49092"/>
                  </a:lnTo>
                  <a:lnTo>
                    <a:pt x="23125" y="55588"/>
                  </a:lnTo>
                  <a:lnTo>
                    <a:pt x="25894" y="62776"/>
                  </a:lnTo>
                  <a:lnTo>
                    <a:pt x="28693" y="70426"/>
                  </a:lnTo>
                  <a:lnTo>
                    <a:pt x="30558" y="78383"/>
                  </a:lnTo>
                  <a:lnTo>
                    <a:pt x="31802" y="86546"/>
                  </a:lnTo>
                  <a:lnTo>
                    <a:pt x="32631" y="94845"/>
                  </a:lnTo>
                  <a:lnTo>
                    <a:pt x="34137" y="104187"/>
                  </a:lnTo>
                  <a:lnTo>
                    <a:pt x="36093" y="114226"/>
                  </a:lnTo>
                  <a:lnTo>
                    <a:pt x="38350" y="124728"/>
                  </a:lnTo>
                  <a:lnTo>
                    <a:pt x="39854" y="134587"/>
                  </a:lnTo>
                  <a:lnTo>
                    <a:pt x="40857" y="144017"/>
                  </a:lnTo>
                  <a:lnTo>
                    <a:pt x="41525" y="153162"/>
                  </a:lnTo>
                  <a:lnTo>
                    <a:pt x="41971" y="163068"/>
                  </a:lnTo>
                  <a:lnTo>
                    <a:pt x="42598" y="193308"/>
                  </a:lnTo>
                  <a:lnTo>
                    <a:pt x="42828" y="232267"/>
                  </a:lnTo>
                  <a:lnTo>
                    <a:pt x="43792" y="239617"/>
                  </a:lnTo>
                  <a:lnTo>
                    <a:pt x="45387" y="246422"/>
                  </a:lnTo>
                  <a:lnTo>
                    <a:pt x="47403" y="252864"/>
                  </a:lnTo>
                  <a:lnTo>
                    <a:pt x="48747" y="259064"/>
                  </a:lnTo>
                  <a:lnTo>
                    <a:pt x="49643" y="265102"/>
                  </a:lnTo>
                  <a:lnTo>
                    <a:pt x="50240" y="271032"/>
                  </a:lnTo>
                  <a:lnTo>
                    <a:pt x="51591" y="276891"/>
                  </a:lnTo>
                  <a:lnTo>
                    <a:pt x="53444" y="282701"/>
                  </a:lnTo>
                  <a:lnTo>
                    <a:pt x="55632" y="288480"/>
                  </a:lnTo>
                  <a:lnTo>
                    <a:pt x="57090" y="293285"/>
                  </a:lnTo>
                  <a:lnTo>
                    <a:pt x="58711" y="301164"/>
                  </a:lnTo>
                  <a:lnTo>
                    <a:pt x="60096" y="304599"/>
                  </a:lnTo>
                  <a:lnTo>
                    <a:pt x="61971" y="307841"/>
                  </a:lnTo>
                  <a:lnTo>
                    <a:pt x="68580" y="31718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SMARTPenAnnotation98"/>
            <p:cNvSpPr/>
            <p:nvPr/>
          </p:nvSpPr>
          <p:spPr>
            <a:xfrm>
              <a:off x="3800475" y="4037647"/>
              <a:ext cx="188596" cy="77154"/>
            </a:xfrm>
            <a:custGeom>
              <a:avLst/>
              <a:gdLst/>
              <a:ahLst/>
              <a:cxnLst/>
              <a:rect l="0" t="0" r="0" b="0"/>
              <a:pathLst>
                <a:path w="188596" h="77154">
                  <a:moveTo>
                    <a:pt x="0" y="0"/>
                  </a:moveTo>
                  <a:lnTo>
                    <a:pt x="0" y="12770"/>
                  </a:lnTo>
                  <a:lnTo>
                    <a:pt x="952" y="15181"/>
                  </a:lnTo>
                  <a:lnTo>
                    <a:pt x="2540" y="17741"/>
                  </a:lnTo>
                  <a:lnTo>
                    <a:pt x="4550" y="20400"/>
                  </a:lnTo>
                  <a:lnTo>
                    <a:pt x="5891" y="23125"/>
                  </a:lnTo>
                  <a:lnTo>
                    <a:pt x="6785" y="25894"/>
                  </a:lnTo>
                  <a:lnTo>
                    <a:pt x="7380" y="28693"/>
                  </a:lnTo>
                  <a:lnTo>
                    <a:pt x="7778" y="31511"/>
                  </a:lnTo>
                  <a:lnTo>
                    <a:pt x="8042" y="34342"/>
                  </a:lnTo>
                  <a:lnTo>
                    <a:pt x="8219" y="37183"/>
                  </a:lnTo>
                  <a:lnTo>
                    <a:pt x="8415" y="42878"/>
                  </a:lnTo>
                  <a:lnTo>
                    <a:pt x="8525" y="53980"/>
                  </a:lnTo>
                  <a:lnTo>
                    <a:pt x="8563" y="65696"/>
                  </a:lnTo>
                  <a:lnTo>
                    <a:pt x="7613" y="67610"/>
                  </a:lnTo>
                  <a:lnTo>
                    <a:pt x="6028" y="69838"/>
                  </a:lnTo>
                  <a:lnTo>
                    <a:pt x="352" y="76724"/>
                  </a:lnTo>
                  <a:lnTo>
                    <a:pt x="4655" y="77026"/>
                  </a:lnTo>
                  <a:lnTo>
                    <a:pt x="15609" y="77141"/>
                  </a:lnTo>
                  <a:lnTo>
                    <a:pt x="135528" y="77153"/>
                  </a:lnTo>
                  <a:lnTo>
                    <a:pt x="139882" y="76200"/>
                  </a:lnTo>
                  <a:lnTo>
                    <a:pt x="143737" y="74613"/>
                  </a:lnTo>
                  <a:lnTo>
                    <a:pt x="147260" y="72602"/>
                  </a:lnTo>
                  <a:lnTo>
                    <a:pt x="151513" y="71261"/>
                  </a:lnTo>
                  <a:lnTo>
                    <a:pt x="156254" y="70368"/>
                  </a:lnTo>
                  <a:lnTo>
                    <a:pt x="161319" y="69772"/>
                  </a:lnTo>
                  <a:lnTo>
                    <a:pt x="165648" y="69375"/>
                  </a:lnTo>
                  <a:lnTo>
                    <a:pt x="169487" y="69110"/>
                  </a:lnTo>
                  <a:lnTo>
                    <a:pt x="172999" y="68933"/>
                  </a:lnTo>
                  <a:lnTo>
                    <a:pt x="175340" y="67863"/>
                  </a:lnTo>
                  <a:lnTo>
                    <a:pt x="176900" y="66197"/>
                  </a:lnTo>
                  <a:lnTo>
                    <a:pt x="177941" y="64134"/>
                  </a:lnTo>
                  <a:lnTo>
                    <a:pt x="179587" y="61806"/>
                  </a:lnTo>
                  <a:lnTo>
                    <a:pt x="181637" y="59302"/>
                  </a:lnTo>
                  <a:lnTo>
                    <a:pt x="188595" y="51435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SMARTPenAnnotation99"/>
            <p:cNvSpPr/>
            <p:nvPr/>
          </p:nvSpPr>
          <p:spPr>
            <a:xfrm>
              <a:off x="3946207" y="4003357"/>
              <a:ext cx="77153" cy="240031"/>
            </a:xfrm>
            <a:custGeom>
              <a:avLst/>
              <a:gdLst/>
              <a:ahLst/>
              <a:cxnLst/>
              <a:rect l="0" t="0" r="0" b="0"/>
              <a:pathLst>
                <a:path w="77153" h="240031">
                  <a:moveTo>
                    <a:pt x="0" y="0"/>
                  </a:moveTo>
                  <a:lnTo>
                    <a:pt x="0" y="11932"/>
                  </a:lnTo>
                  <a:lnTo>
                    <a:pt x="953" y="15575"/>
                  </a:lnTo>
                  <a:lnTo>
                    <a:pt x="2540" y="19908"/>
                  </a:lnTo>
                  <a:lnTo>
                    <a:pt x="4551" y="24702"/>
                  </a:lnTo>
                  <a:lnTo>
                    <a:pt x="5892" y="28851"/>
                  </a:lnTo>
                  <a:lnTo>
                    <a:pt x="7381" y="36000"/>
                  </a:lnTo>
                  <a:lnTo>
                    <a:pt x="8731" y="40193"/>
                  </a:lnTo>
                  <a:lnTo>
                    <a:pt x="10583" y="44893"/>
                  </a:lnTo>
                  <a:lnTo>
                    <a:pt x="12770" y="49931"/>
                  </a:lnTo>
                  <a:lnTo>
                    <a:pt x="17741" y="60609"/>
                  </a:lnTo>
                  <a:lnTo>
                    <a:pt x="20400" y="66124"/>
                  </a:lnTo>
                  <a:lnTo>
                    <a:pt x="23125" y="72657"/>
                  </a:lnTo>
                  <a:lnTo>
                    <a:pt x="25894" y="79871"/>
                  </a:lnTo>
                  <a:lnTo>
                    <a:pt x="28693" y="87537"/>
                  </a:lnTo>
                  <a:lnTo>
                    <a:pt x="30558" y="94553"/>
                  </a:lnTo>
                  <a:lnTo>
                    <a:pt x="31802" y="101136"/>
                  </a:lnTo>
                  <a:lnTo>
                    <a:pt x="32631" y="107429"/>
                  </a:lnTo>
                  <a:lnTo>
                    <a:pt x="34137" y="113529"/>
                  </a:lnTo>
                  <a:lnTo>
                    <a:pt x="36093" y="119501"/>
                  </a:lnTo>
                  <a:lnTo>
                    <a:pt x="38350" y="125387"/>
                  </a:lnTo>
                  <a:lnTo>
                    <a:pt x="43397" y="139548"/>
                  </a:lnTo>
                  <a:lnTo>
                    <a:pt x="46076" y="147324"/>
                  </a:lnTo>
                  <a:lnTo>
                    <a:pt x="48815" y="154414"/>
                  </a:lnTo>
                  <a:lnTo>
                    <a:pt x="51593" y="161045"/>
                  </a:lnTo>
                  <a:lnTo>
                    <a:pt x="54398" y="167371"/>
                  </a:lnTo>
                  <a:lnTo>
                    <a:pt x="56268" y="173493"/>
                  </a:lnTo>
                  <a:lnTo>
                    <a:pt x="57514" y="179480"/>
                  </a:lnTo>
                  <a:lnTo>
                    <a:pt x="58346" y="185376"/>
                  </a:lnTo>
                  <a:lnTo>
                    <a:pt x="58900" y="190259"/>
                  </a:lnTo>
                  <a:lnTo>
                    <a:pt x="59269" y="194467"/>
                  </a:lnTo>
                  <a:lnTo>
                    <a:pt x="59515" y="198224"/>
                  </a:lnTo>
                  <a:lnTo>
                    <a:pt x="60632" y="201682"/>
                  </a:lnTo>
                  <a:lnTo>
                    <a:pt x="62328" y="204940"/>
                  </a:lnTo>
                  <a:lnTo>
                    <a:pt x="64412" y="208064"/>
                  </a:lnTo>
                  <a:lnTo>
                    <a:pt x="66728" y="214075"/>
                  </a:lnTo>
                  <a:lnTo>
                    <a:pt x="67345" y="217012"/>
                  </a:lnTo>
                  <a:lnTo>
                    <a:pt x="68709" y="219922"/>
                  </a:lnTo>
                  <a:lnTo>
                    <a:pt x="70571" y="222815"/>
                  </a:lnTo>
                  <a:lnTo>
                    <a:pt x="72765" y="225696"/>
                  </a:lnTo>
                  <a:lnTo>
                    <a:pt x="74228" y="228569"/>
                  </a:lnTo>
                  <a:lnTo>
                    <a:pt x="75852" y="234301"/>
                  </a:lnTo>
                  <a:lnTo>
                    <a:pt x="77152" y="24003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SMARTPenAnnotation100"/>
            <p:cNvSpPr/>
            <p:nvPr/>
          </p:nvSpPr>
          <p:spPr>
            <a:xfrm>
              <a:off x="4357687" y="4097654"/>
              <a:ext cx="154306" cy="1"/>
            </a:xfrm>
            <a:custGeom>
              <a:avLst/>
              <a:gdLst/>
              <a:ahLst/>
              <a:cxnLst/>
              <a:rect l="0" t="0" r="0" b="0"/>
              <a:pathLst>
                <a:path w="154306" h="1">
                  <a:moveTo>
                    <a:pt x="0" y="0"/>
                  </a:moveTo>
                  <a:lnTo>
                    <a:pt x="154305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3" name="SMARTPenAnnotation101"/>
            <p:cNvSpPr/>
            <p:nvPr/>
          </p:nvSpPr>
          <p:spPr>
            <a:xfrm>
              <a:off x="4666297" y="3977640"/>
              <a:ext cx="60008" cy="265748"/>
            </a:xfrm>
            <a:custGeom>
              <a:avLst/>
              <a:gdLst/>
              <a:ahLst/>
              <a:cxnLst/>
              <a:rect l="0" t="0" r="0" b="0"/>
              <a:pathLst>
                <a:path w="60008" h="265748">
                  <a:moveTo>
                    <a:pt x="0" y="0"/>
                  </a:moveTo>
                  <a:lnTo>
                    <a:pt x="0" y="4550"/>
                  </a:lnTo>
                  <a:lnTo>
                    <a:pt x="953" y="6843"/>
                  </a:lnTo>
                  <a:lnTo>
                    <a:pt x="2540" y="9325"/>
                  </a:lnTo>
                  <a:lnTo>
                    <a:pt x="4551" y="11931"/>
                  </a:lnTo>
                  <a:lnTo>
                    <a:pt x="5891" y="15574"/>
                  </a:lnTo>
                  <a:lnTo>
                    <a:pt x="6785" y="19908"/>
                  </a:lnTo>
                  <a:lnTo>
                    <a:pt x="7381" y="24702"/>
                  </a:lnTo>
                  <a:lnTo>
                    <a:pt x="7778" y="30755"/>
                  </a:lnTo>
                  <a:lnTo>
                    <a:pt x="8043" y="37649"/>
                  </a:lnTo>
                  <a:lnTo>
                    <a:pt x="8219" y="45102"/>
                  </a:lnTo>
                  <a:lnTo>
                    <a:pt x="9290" y="52927"/>
                  </a:lnTo>
                  <a:lnTo>
                    <a:pt x="10956" y="61002"/>
                  </a:lnTo>
                  <a:lnTo>
                    <a:pt x="13019" y="69243"/>
                  </a:lnTo>
                  <a:lnTo>
                    <a:pt x="14394" y="76642"/>
                  </a:lnTo>
                  <a:lnTo>
                    <a:pt x="15311" y="83479"/>
                  </a:lnTo>
                  <a:lnTo>
                    <a:pt x="15922" y="89943"/>
                  </a:lnTo>
                  <a:lnTo>
                    <a:pt x="16330" y="97109"/>
                  </a:lnTo>
                  <a:lnTo>
                    <a:pt x="16783" y="112692"/>
                  </a:lnTo>
                  <a:lnTo>
                    <a:pt x="17856" y="120848"/>
                  </a:lnTo>
                  <a:lnTo>
                    <a:pt x="19524" y="129143"/>
                  </a:lnTo>
                  <a:lnTo>
                    <a:pt x="21589" y="137530"/>
                  </a:lnTo>
                  <a:lnTo>
                    <a:pt x="22965" y="145979"/>
                  </a:lnTo>
                  <a:lnTo>
                    <a:pt x="23882" y="154469"/>
                  </a:lnTo>
                  <a:lnTo>
                    <a:pt x="24494" y="162987"/>
                  </a:lnTo>
                  <a:lnTo>
                    <a:pt x="25854" y="170570"/>
                  </a:lnTo>
                  <a:lnTo>
                    <a:pt x="27714" y="177531"/>
                  </a:lnTo>
                  <a:lnTo>
                    <a:pt x="29906" y="184076"/>
                  </a:lnTo>
                  <a:lnTo>
                    <a:pt x="31367" y="191298"/>
                  </a:lnTo>
                  <a:lnTo>
                    <a:pt x="32342" y="198969"/>
                  </a:lnTo>
                  <a:lnTo>
                    <a:pt x="33424" y="213208"/>
                  </a:lnTo>
                  <a:lnTo>
                    <a:pt x="33906" y="222711"/>
                  </a:lnTo>
                  <a:lnTo>
                    <a:pt x="34986" y="227532"/>
                  </a:lnTo>
                  <a:lnTo>
                    <a:pt x="36659" y="232650"/>
                  </a:lnTo>
                  <a:lnTo>
                    <a:pt x="38727" y="237967"/>
                  </a:lnTo>
                  <a:lnTo>
                    <a:pt x="41058" y="242465"/>
                  </a:lnTo>
                  <a:lnTo>
                    <a:pt x="43565" y="246416"/>
                  </a:lnTo>
                  <a:lnTo>
                    <a:pt x="46188" y="250002"/>
                  </a:lnTo>
                  <a:lnTo>
                    <a:pt x="47937" y="253345"/>
                  </a:lnTo>
                  <a:lnTo>
                    <a:pt x="49103" y="256527"/>
                  </a:lnTo>
                  <a:lnTo>
                    <a:pt x="49881" y="259600"/>
                  </a:lnTo>
                  <a:lnTo>
                    <a:pt x="51351" y="261649"/>
                  </a:lnTo>
                  <a:lnTo>
                    <a:pt x="53284" y="263015"/>
                  </a:lnTo>
                  <a:lnTo>
                    <a:pt x="60007" y="26574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4" name="SMARTPenAnnotation102"/>
            <p:cNvSpPr/>
            <p:nvPr/>
          </p:nvSpPr>
          <p:spPr>
            <a:xfrm>
              <a:off x="4803457" y="3994785"/>
              <a:ext cx="222886" cy="85726"/>
            </a:xfrm>
            <a:custGeom>
              <a:avLst/>
              <a:gdLst/>
              <a:ahLst/>
              <a:cxnLst/>
              <a:rect l="0" t="0" r="0" b="0"/>
              <a:pathLst>
                <a:path w="222886" h="85726">
                  <a:moveTo>
                    <a:pt x="0" y="0"/>
                  </a:moveTo>
                  <a:lnTo>
                    <a:pt x="0" y="4550"/>
                  </a:lnTo>
                  <a:lnTo>
                    <a:pt x="953" y="5891"/>
                  </a:lnTo>
                  <a:lnTo>
                    <a:pt x="2540" y="6785"/>
                  </a:lnTo>
                  <a:lnTo>
                    <a:pt x="4551" y="7380"/>
                  </a:lnTo>
                  <a:lnTo>
                    <a:pt x="5892" y="8730"/>
                  </a:lnTo>
                  <a:lnTo>
                    <a:pt x="6785" y="10582"/>
                  </a:lnTo>
                  <a:lnTo>
                    <a:pt x="7381" y="12770"/>
                  </a:lnTo>
                  <a:lnTo>
                    <a:pt x="8731" y="15181"/>
                  </a:lnTo>
                  <a:lnTo>
                    <a:pt x="10583" y="17740"/>
                  </a:lnTo>
                  <a:lnTo>
                    <a:pt x="12770" y="20399"/>
                  </a:lnTo>
                  <a:lnTo>
                    <a:pt x="15181" y="23125"/>
                  </a:lnTo>
                  <a:lnTo>
                    <a:pt x="20400" y="28693"/>
                  </a:lnTo>
                  <a:lnTo>
                    <a:pt x="34342" y="42878"/>
                  </a:lnTo>
                  <a:lnTo>
                    <a:pt x="37182" y="45730"/>
                  </a:lnTo>
                  <a:lnTo>
                    <a:pt x="39076" y="48584"/>
                  </a:lnTo>
                  <a:lnTo>
                    <a:pt x="40338" y="51439"/>
                  </a:lnTo>
                  <a:lnTo>
                    <a:pt x="41179" y="54295"/>
                  </a:lnTo>
                  <a:lnTo>
                    <a:pt x="42693" y="57152"/>
                  </a:lnTo>
                  <a:lnTo>
                    <a:pt x="44654" y="60008"/>
                  </a:lnTo>
                  <a:lnTo>
                    <a:pt x="46915" y="62865"/>
                  </a:lnTo>
                  <a:lnTo>
                    <a:pt x="49374" y="65723"/>
                  </a:lnTo>
                  <a:lnTo>
                    <a:pt x="51966" y="68580"/>
                  </a:lnTo>
                  <a:lnTo>
                    <a:pt x="54646" y="71437"/>
                  </a:lnTo>
                  <a:lnTo>
                    <a:pt x="57386" y="73342"/>
                  </a:lnTo>
                  <a:lnTo>
                    <a:pt x="62970" y="75459"/>
                  </a:lnTo>
                  <a:lnTo>
                    <a:pt x="64840" y="76976"/>
                  </a:lnTo>
                  <a:lnTo>
                    <a:pt x="66087" y="78939"/>
                  </a:lnTo>
                  <a:lnTo>
                    <a:pt x="68088" y="84385"/>
                  </a:lnTo>
                  <a:lnTo>
                    <a:pt x="69204" y="84831"/>
                  </a:lnTo>
                  <a:lnTo>
                    <a:pt x="75327" y="85460"/>
                  </a:lnTo>
                  <a:lnTo>
                    <a:pt x="84167" y="85690"/>
                  </a:lnTo>
                  <a:lnTo>
                    <a:pt x="115533" y="85725"/>
                  </a:lnTo>
                  <a:lnTo>
                    <a:pt x="117980" y="84772"/>
                  </a:lnTo>
                  <a:lnTo>
                    <a:pt x="120563" y="83185"/>
                  </a:lnTo>
                  <a:lnTo>
                    <a:pt x="123238" y="81174"/>
                  </a:lnTo>
                  <a:lnTo>
                    <a:pt x="128750" y="78939"/>
                  </a:lnTo>
                  <a:lnTo>
                    <a:pt x="135327" y="77947"/>
                  </a:lnTo>
                  <a:lnTo>
                    <a:pt x="139749" y="77682"/>
                  </a:lnTo>
                  <a:lnTo>
                    <a:pt x="148788" y="77388"/>
                  </a:lnTo>
                  <a:lnTo>
                    <a:pt x="162352" y="77199"/>
                  </a:lnTo>
                  <a:lnTo>
                    <a:pt x="165385" y="77183"/>
                  </a:lnTo>
                  <a:lnTo>
                    <a:pt x="169311" y="76220"/>
                  </a:lnTo>
                  <a:lnTo>
                    <a:pt x="173834" y="74626"/>
                  </a:lnTo>
                  <a:lnTo>
                    <a:pt x="178755" y="72610"/>
                  </a:lnTo>
                  <a:lnTo>
                    <a:pt x="182987" y="71267"/>
                  </a:lnTo>
                  <a:lnTo>
                    <a:pt x="186762" y="70371"/>
                  </a:lnTo>
                  <a:lnTo>
                    <a:pt x="193495" y="69376"/>
                  </a:lnTo>
                  <a:lnTo>
                    <a:pt x="199663" y="68933"/>
                  </a:lnTo>
                  <a:lnTo>
                    <a:pt x="208119" y="68737"/>
                  </a:lnTo>
                  <a:lnTo>
                    <a:pt x="222885" y="6858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SMARTPenAnnotation103"/>
            <p:cNvSpPr/>
            <p:nvPr/>
          </p:nvSpPr>
          <p:spPr>
            <a:xfrm>
              <a:off x="4974908" y="3960495"/>
              <a:ext cx="42863" cy="282893"/>
            </a:xfrm>
            <a:custGeom>
              <a:avLst/>
              <a:gdLst/>
              <a:ahLst/>
              <a:cxnLst/>
              <a:rect l="0" t="0" r="0" b="0"/>
              <a:pathLst>
                <a:path w="42863" h="282893">
                  <a:moveTo>
                    <a:pt x="8571" y="0"/>
                  </a:moveTo>
                  <a:lnTo>
                    <a:pt x="30" y="0"/>
                  </a:lnTo>
                  <a:lnTo>
                    <a:pt x="0" y="27532"/>
                  </a:lnTo>
                  <a:lnTo>
                    <a:pt x="952" y="31689"/>
                  </a:lnTo>
                  <a:lnTo>
                    <a:pt x="2539" y="36366"/>
                  </a:lnTo>
                  <a:lnTo>
                    <a:pt x="4550" y="41389"/>
                  </a:lnTo>
                  <a:lnTo>
                    <a:pt x="5891" y="47595"/>
                  </a:lnTo>
                  <a:lnTo>
                    <a:pt x="6784" y="54590"/>
                  </a:lnTo>
                  <a:lnTo>
                    <a:pt x="7380" y="62111"/>
                  </a:lnTo>
                  <a:lnTo>
                    <a:pt x="8730" y="69982"/>
                  </a:lnTo>
                  <a:lnTo>
                    <a:pt x="10582" y="78087"/>
                  </a:lnTo>
                  <a:lnTo>
                    <a:pt x="12769" y="86348"/>
                  </a:lnTo>
                  <a:lnTo>
                    <a:pt x="14228" y="94712"/>
                  </a:lnTo>
                  <a:lnTo>
                    <a:pt x="15200" y="103147"/>
                  </a:lnTo>
                  <a:lnTo>
                    <a:pt x="15848" y="111627"/>
                  </a:lnTo>
                  <a:lnTo>
                    <a:pt x="17233" y="120138"/>
                  </a:lnTo>
                  <a:lnTo>
                    <a:pt x="19108" y="128669"/>
                  </a:lnTo>
                  <a:lnTo>
                    <a:pt x="21311" y="137214"/>
                  </a:lnTo>
                  <a:lnTo>
                    <a:pt x="22779" y="145769"/>
                  </a:lnTo>
                  <a:lnTo>
                    <a:pt x="23758" y="154329"/>
                  </a:lnTo>
                  <a:lnTo>
                    <a:pt x="24411" y="162894"/>
                  </a:lnTo>
                  <a:lnTo>
                    <a:pt x="24846" y="171460"/>
                  </a:lnTo>
                  <a:lnTo>
                    <a:pt x="25330" y="188600"/>
                  </a:lnTo>
                  <a:lnTo>
                    <a:pt x="25682" y="235479"/>
                  </a:lnTo>
                  <a:lnTo>
                    <a:pt x="26646" y="240806"/>
                  </a:lnTo>
                  <a:lnTo>
                    <a:pt x="28242" y="245310"/>
                  </a:lnTo>
                  <a:lnTo>
                    <a:pt x="41316" y="271242"/>
                  </a:lnTo>
                  <a:lnTo>
                    <a:pt x="42175" y="275492"/>
                  </a:lnTo>
                  <a:lnTo>
                    <a:pt x="42862" y="28289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SMARTPenAnnotation104"/>
            <p:cNvSpPr/>
            <p:nvPr/>
          </p:nvSpPr>
          <p:spPr>
            <a:xfrm>
              <a:off x="3294700" y="4654867"/>
              <a:ext cx="291463" cy="317184"/>
            </a:xfrm>
            <a:custGeom>
              <a:avLst/>
              <a:gdLst/>
              <a:ahLst/>
              <a:cxnLst/>
              <a:rect l="0" t="0" r="0" b="0"/>
              <a:pathLst>
                <a:path w="291463" h="317184">
                  <a:moveTo>
                    <a:pt x="8570" y="0"/>
                  </a:moveTo>
                  <a:lnTo>
                    <a:pt x="0" y="0"/>
                  </a:lnTo>
                  <a:lnTo>
                    <a:pt x="49928" y="49931"/>
                  </a:lnTo>
                  <a:lnTo>
                    <a:pt x="54239" y="55195"/>
                  </a:lnTo>
                  <a:lnTo>
                    <a:pt x="58066" y="60609"/>
                  </a:lnTo>
                  <a:lnTo>
                    <a:pt x="61570" y="66123"/>
                  </a:lnTo>
                  <a:lnTo>
                    <a:pt x="65810" y="71705"/>
                  </a:lnTo>
                  <a:lnTo>
                    <a:pt x="70543" y="77331"/>
                  </a:lnTo>
                  <a:lnTo>
                    <a:pt x="75602" y="82987"/>
                  </a:lnTo>
                  <a:lnTo>
                    <a:pt x="88844" y="96891"/>
                  </a:lnTo>
                  <a:lnTo>
                    <a:pt x="96376" y="104599"/>
                  </a:lnTo>
                  <a:lnTo>
                    <a:pt x="103302" y="112595"/>
                  </a:lnTo>
                  <a:lnTo>
                    <a:pt x="109825" y="120783"/>
                  </a:lnTo>
                  <a:lnTo>
                    <a:pt x="116078" y="129100"/>
                  </a:lnTo>
                  <a:lnTo>
                    <a:pt x="122152" y="136549"/>
                  </a:lnTo>
                  <a:lnTo>
                    <a:pt x="128106" y="143421"/>
                  </a:lnTo>
                  <a:lnTo>
                    <a:pt x="133981" y="149906"/>
                  </a:lnTo>
                  <a:lnTo>
                    <a:pt x="139802" y="157088"/>
                  </a:lnTo>
                  <a:lnTo>
                    <a:pt x="145588" y="164733"/>
                  </a:lnTo>
                  <a:lnTo>
                    <a:pt x="151350" y="172686"/>
                  </a:lnTo>
                  <a:lnTo>
                    <a:pt x="157097" y="179894"/>
                  </a:lnTo>
                  <a:lnTo>
                    <a:pt x="162833" y="186605"/>
                  </a:lnTo>
                  <a:lnTo>
                    <a:pt x="168562" y="192983"/>
                  </a:lnTo>
                  <a:lnTo>
                    <a:pt x="174286" y="200093"/>
                  </a:lnTo>
                  <a:lnTo>
                    <a:pt x="180007" y="207690"/>
                  </a:lnTo>
                  <a:lnTo>
                    <a:pt x="191444" y="223752"/>
                  </a:lnTo>
                  <a:lnTo>
                    <a:pt x="202877" y="240415"/>
                  </a:lnTo>
                  <a:lnTo>
                    <a:pt x="208593" y="247907"/>
                  </a:lnTo>
                  <a:lnTo>
                    <a:pt x="214309" y="254806"/>
                  </a:lnTo>
                  <a:lnTo>
                    <a:pt x="220024" y="261311"/>
                  </a:lnTo>
                  <a:lnTo>
                    <a:pt x="225739" y="266600"/>
                  </a:lnTo>
                  <a:lnTo>
                    <a:pt x="231454" y="271078"/>
                  </a:lnTo>
                  <a:lnTo>
                    <a:pt x="237169" y="275016"/>
                  </a:lnTo>
                  <a:lnTo>
                    <a:pt x="246059" y="284472"/>
                  </a:lnTo>
                  <a:lnTo>
                    <a:pt x="253186" y="294072"/>
                  </a:lnTo>
                  <a:lnTo>
                    <a:pt x="259528" y="301514"/>
                  </a:lnTo>
                  <a:lnTo>
                    <a:pt x="268454" y="311058"/>
                  </a:lnTo>
                  <a:lnTo>
                    <a:pt x="271360" y="313100"/>
                  </a:lnTo>
                  <a:lnTo>
                    <a:pt x="277130" y="315368"/>
                  </a:lnTo>
                  <a:lnTo>
                    <a:pt x="282870" y="316376"/>
                  </a:lnTo>
                  <a:lnTo>
                    <a:pt x="291462" y="317183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" name="SMARTPenAnnotation105"/>
            <p:cNvSpPr/>
            <p:nvPr/>
          </p:nvSpPr>
          <p:spPr>
            <a:xfrm>
              <a:off x="3320414" y="4629150"/>
              <a:ext cx="205741" cy="334328"/>
            </a:xfrm>
            <a:custGeom>
              <a:avLst/>
              <a:gdLst/>
              <a:ahLst/>
              <a:cxnLst/>
              <a:rect l="0" t="0" r="0" b="0"/>
              <a:pathLst>
                <a:path w="205741" h="334328">
                  <a:moveTo>
                    <a:pt x="205740" y="0"/>
                  </a:moveTo>
                  <a:lnTo>
                    <a:pt x="201190" y="0"/>
                  </a:lnTo>
                  <a:lnTo>
                    <a:pt x="198897" y="953"/>
                  </a:lnTo>
                  <a:lnTo>
                    <a:pt x="193809" y="4551"/>
                  </a:lnTo>
                  <a:lnTo>
                    <a:pt x="192071" y="6843"/>
                  </a:lnTo>
                  <a:lnTo>
                    <a:pt x="190913" y="9325"/>
                  </a:lnTo>
                  <a:lnTo>
                    <a:pt x="190140" y="11931"/>
                  </a:lnTo>
                  <a:lnTo>
                    <a:pt x="186742" y="17367"/>
                  </a:lnTo>
                  <a:lnTo>
                    <a:pt x="184502" y="20151"/>
                  </a:lnTo>
                  <a:lnTo>
                    <a:pt x="183010" y="24864"/>
                  </a:lnTo>
                  <a:lnTo>
                    <a:pt x="182014" y="30863"/>
                  </a:lnTo>
                  <a:lnTo>
                    <a:pt x="181350" y="37720"/>
                  </a:lnTo>
                  <a:lnTo>
                    <a:pt x="179003" y="44197"/>
                  </a:lnTo>
                  <a:lnTo>
                    <a:pt x="175533" y="50420"/>
                  </a:lnTo>
                  <a:lnTo>
                    <a:pt x="171315" y="56473"/>
                  </a:lnTo>
                  <a:lnTo>
                    <a:pt x="167550" y="63366"/>
                  </a:lnTo>
                  <a:lnTo>
                    <a:pt x="164088" y="70819"/>
                  </a:lnTo>
                  <a:lnTo>
                    <a:pt x="160827" y="78645"/>
                  </a:lnTo>
                  <a:lnTo>
                    <a:pt x="156748" y="86720"/>
                  </a:lnTo>
                  <a:lnTo>
                    <a:pt x="152124" y="94960"/>
                  </a:lnTo>
                  <a:lnTo>
                    <a:pt x="147136" y="103312"/>
                  </a:lnTo>
                  <a:lnTo>
                    <a:pt x="140953" y="112690"/>
                  </a:lnTo>
                  <a:lnTo>
                    <a:pt x="126463" y="133269"/>
                  </a:lnTo>
                  <a:lnTo>
                    <a:pt x="120505" y="143138"/>
                  </a:lnTo>
                  <a:lnTo>
                    <a:pt x="115579" y="152575"/>
                  </a:lnTo>
                  <a:lnTo>
                    <a:pt x="106614" y="171634"/>
                  </a:lnTo>
                  <a:lnTo>
                    <a:pt x="96279" y="192804"/>
                  </a:lnTo>
                  <a:lnTo>
                    <a:pt x="90856" y="202831"/>
                  </a:lnTo>
                  <a:lnTo>
                    <a:pt x="85336" y="212373"/>
                  </a:lnTo>
                  <a:lnTo>
                    <a:pt x="79751" y="221592"/>
                  </a:lnTo>
                  <a:lnTo>
                    <a:pt x="75075" y="230596"/>
                  </a:lnTo>
                  <a:lnTo>
                    <a:pt x="71005" y="239455"/>
                  </a:lnTo>
                  <a:lnTo>
                    <a:pt x="67339" y="248219"/>
                  </a:lnTo>
                  <a:lnTo>
                    <a:pt x="62991" y="255967"/>
                  </a:lnTo>
                  <a:lnTo>
                    <a:pt x="58186" y="263037"/>
                  </a:lnTo>
                  <a:lnTo>
                    <a:pt x="53078" y="269656"/>
                  </a:lnTo>
                  <a:lnTo>
                    <a:pt x="48721" y="275973"/>
                  </a:lnTo>
                  <a:lnTo>
                    <a:pt x="44863" y="282089"/>
                  </a:lnTo>
                  <a:lnTo>
                    <a:pt x="41339" y="288072"/>
                  </a:lnTo>
                  <a:lnTo>
                    <a:pt x="37084" y="293966"/>
                  </a:lnTo>
                  <a:lnTo>
                    <a:pt x="32343" y="299799"/>
                  </a:lnTo>
                  <a:lnTo>
                    <a:pt x="22947" y="310409"/>
                  </a:lnTo>
                  <a:lnTo>
                    <a:pt x="10654" y="323546"/>
                  </a:lnTo>
                  <a:lnTo>
                    <a:pt x="0" y="334327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" name="SMARTPenAnnotation106"/>
            <p:cNvSpPr/>
            <p:nvPr/>
          </p:nvSpPr>
          <p:spPr>
            <a:xfrm>
              <a:off x="3723322" y="4680585"/>
              <a:ext cx="300038" cy="25718"/>
            </a:xfrm>
            <a:custGeom>
              <a:avLst/>
              <a:gdLst/>
              <a:ahLst/>
              <a:cxnLst/>
              <a:rect l="0" t="0" r="0" b="0"/>
              <a:pathLst>
                <a:path w="300038" h="25718">
                  <a:moveTo>
                    <a:pt x="0" y="25717"/>
                  </a:moveTo>
                  <a:lnTo>
                    <a:pt x="16483" y="25717"/>
                  </a:lnTo>
                  <a:lnTo>
                    <a:pt x="20513" y="24765"/>
                  </a:lnTo>
                  <a:lnTo>
                    <a:pt x="24153" y="23177"/>
                  </a:lnTo>
                  <a:lnTo>
                    <a:pt x="27532" y="21167"/>
                  </a:lnTo>
                  <a:lnTo>
                    <a:pt x="31689" y="19826"/>
                  </a:lnTo>
                  <a:lnTo>
                    <a:pt x="36367" y="18932"/>
                  </a:lnTo>
                  <a:lnTo>
                    <a:pt x="41390" y="18336"/>
                  </a:lnTo>
                  <a:lnTo>
                    <a:pt x="47595" y="16987"/>
                  </a:lnTo>
                  <a:lnTo>
                    <a:pt x="54591" y="15134"/>
                  </a:lnTo>
                  <a:lnTo>
                    <a:pt x="62111" y="12947"/>
                  </a:lnTo>
                  <a:lnTo>
                    <a:pt x="69982" y="11489"/>
                  </a:lnTo>
                  <a:lnTo>
                    <a:pt x="78087" y="10517"/>
                  </a:lnTo>
                  <a:lnTo>
                    <a:pt x="86348" y="9869"/>
                  </a:lnTo>
                  <a:lnTo>
                    <a:pt x="94713" y="9436"/>
                  </a:lnTo>
                  <a:lnTo>
                    <a:pt x="111627" y="8956"/>
                  </a:lnTo>
                  <a:lnTo>
                    <a:pt x="171461" y="8595"/>
                  </a:lnTo>
                  <a:lnTo>
                    <a:pt x="209763" y="8575"/>
                  </a:lnTo>
                  <a:lnTo>
                    <a:pt x="216042" y="7622"/>
                  </a:lnTo>
                  <a:lnTo>
                    <a:pt x="222133" y="6033"/>
                  </a:lnTo>
                  <a:lnTo>
                    <a:pt x="228099" y="4022"/>
                  </a:lnTo>
                  <a:lnTo>
                    <a:pt x="233981" y="2682"/>
                  </a:lnTo>
                  <a:lnTo>
                    <a:pt x="239807" y="1788"/>
                  </a:lnTo>
                  <a:lnTo>
                    <a:pt x="245596" y="1192"/>
                  </a:lnTo>
                  <a:lnTo>
                    <a:pt x="251361" y="794"/>
                  </a:lnTo>
                  <a:lnTo>
                    <a:pt x="257109" y="530"/>
                  </a:lnTo>
                  <a:lnTo>
                    <a:pt x="271760" y="157"/>
                  </a:lnTo>
                  <a:lnTo>
                    <a:pt x="300037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" name="SMARTPenAnnotation107"/>
            <p:cNvSpPr/>
            <p:nvPr/>
          </p:nvSpPr>
          <p:spPr>
            <a:xfrm>
              <a:off x="3715103" y="4783454"/>
              <a:ext cx="325402" cy="25719"/>
            </a:xfrm>
            <a:custGeom>
              <a:avLst/>
              <a:gdLst/>
              <a:ahLst/>
              <a:cxnLst/>
              <a:rect l="0" t="0" r="0" b="0"/>
              <a:pathLst>
                <a:path w="325402" h="25719">
                  <a:moveTo>
                    <a:pt x="8219" y="25718"/>
                  </a:moveTo>
                  <a:lnTo>
                    <a:pt x="0" y="25718"/>
                  </a:lnTo>
                  <a:lnTo>
                    <a:pt x="73253" y="25718"/>
                  </a:lnTo>
                  <a:lnTo>
                    <a:pt x="80150" y="24766"/>
                  </a:lnTo>
                  <a:lnTo>
                    <a:pt x="87605" y="23178"/>
                  </a:lnTo>
                  <a:lnTo>
                    <a:pt x="95433" y="21168"/>
                  </a:lnTo>
                  <a:lnTo>
                    <a:pt x="102557" y="19827"/>
                  </a:lnTo>
                  <a:lnTo>
                    <a:pt x="109211" y="18933"/>
                  </a:lnTo>
                  <a:lnTo>
                    <a:pt x="115552" y="18337"/>
                  </a:lnTo>
                  <a:lnTo>
                    <a:pt x="123589" y="17940"/>
                  </a:lnTo>
                  <a:lnTo>
                    <a:pt x="142680" y="17499"/>
                  </a:lnTo>
                  <a:lnTo>
                    <a:pt x="151199" y="16429"/>
                  </a:lnTo>
                  <a:lnTo>
                    <a:pt x="158784" y="14763"/>
                  </a:lnTo>
                  <a:lnTo>
                    <a:pt x="165746" y="12699"/>
                  </a:lnTo>
                  <a:lnTo>
                    <a:pt x="174197" y="11324"/>
                  </a:lnTo>
                  <a:lnTo>
                    <a:pt x="183641" y="10407"/>
                  </a:lnTo>
                  <a:lnTo>
                    <a:pt x="193747" y="9796"/>
                  </a:lnTo>
                  <a:lnTo>
                    <a:pt x="212596" y="9117"/>
                  </a:lnTo>
                  <a:lnTo>
                    <a:pt x="243429" y="8681"/>
                  </a:lnTo>
                  <a:lnTo>
                    <a:pt x="251703" y="7692"/>
                  </a:lnTo>
                  <a:lnTo>
                    <a:pt x="261029" y="6081"/>
                  </a:lnTo>
                  <a:lnTo>
                    <a:pt x="271057" y="4054"/>
                  </a:lnTo>
                  <a:lnTo>
                    <a:pt x="279646" y="2703"/>
                  </a:lnTo>
                  <a:lnTo>
                    <a:pt x="287278" y="1802"/>
                  </a:lnTo>
                  <a:lnTo>
                    <a:pt x="294271" y="1202"/>
                  </a:lnTo>
                  <a:lnTo>
                    <a:pt x="300838" y="802"/>
                  </a:lnTo>
                  <a:lnTo>
                    <a:pt x="325401" y="0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" name="SMARTPenAnnotation108"/>
            <p:cNvSpPr/>
            <p:nvPr/>
          </p:nvSpPr>
          <p:spPr>
            <a:xfrm>
              <a:off x="4220527" y="4526279"/>
              <a:ext cx="282894" cy="392952"/>
            </a:xfrm>
            <a:custGeom>
              <a:avLst/>
              <a:gdLst/>
              <a:ahLst/>
              <a:cxnLst/>
              <a:rect l="0" t="0" r="0" b="0"/>
              <a:pathLst>
                <a:path w="282894" h="392952">
                  <a:moveTo>
                    <a:pt x="282893" y="0"/>
                  </a:moveTo>
                  <a:lnTo>
                    <a:pt x="233772" y="0"/>
                  </a:lnTo>
                  <a:lnTo>
                    <a:pt x="228238" y="953"/>
                  </a:lnTo>
                  <a:lnTo>
                    <a:pt x="222644" y="2541"/>
                  </a:lnTo>
                  <a:lnTo>
                    <a:pt x="217009" y="4552"/>
                  </a:lnTo>
                  <a:lnTo>
                    <a:pt x="210395" y="5892"/>
                  </a:lnTo>
                  <a:lnTo>
                    <a:pt x="203128" y="6786"/>
                  </a:lnTo>
                  <a:lnTo>
                    <a:pt x="195427" y="7382"/>
                  </a:lnTo>
                  <a:lnTo>
                    <a:pt x="188387" y="8731"/>
                  </a:lnTo>
                  <a:lnTo>
                    <a:pt x="181789" y="10583"/>
                  </a:lnTo>
                  <a:lnTo>
                    <a:pt x="175485" y="12771"/>
                  </a:lnTo>
                  <a:lnTo>
                    <a:pt x="168425" y="14229"/>
                  </a:lnTo>
                  <a:lnTo>
                    <a:pt x="160861" y="15201"/>
                  </a:lnTo>
                  <a:lnTo>
                    <a:pt x="152961" y="15849"/>
                  </a:lnTo>
                  <a:lnTo>
                    <a:pt x="145789" y="16282"/>
                  </a:lnTo>
                  <a:lnTo>
                    <a:pt x="132740" y="16761"/>
                  </a:lnTo>
                  <a:lnTo>
                    <a:pt x="102950" y="17070"/>
                  </a:lnTo>
                  <a:lnTo>
                    <a:pt x="54407" y="17143"/>
                  </a:lnTo>
                  <a:lnTo>
                    <a:pt x="49606" y="16191"/>
                  </a:lnTo>
                  <a:lnTo>
                    <a:pt x="41732" y="12594"/>
                  </a:lnTo>
                  <a:lnTo>
                    <a:pt x="37347" y="11254"/>
                  </a:lnTo>
                  <a:lnTo>
                    <a:pt x="32518" y="10360"/>
                  </a:lnTo>
                  <a:lnTo>
                    <a:pt x="20182" y="8926"/>
                  </a:lnTo>
                  <a:lnTo>
                    <a:pt x="13494" y="8678"/>
                  </a:lnTo>
                  <a:lnTo>
                    <a:pt x="143" y="8574"/>
                  </a:lnTo>
                  <a:lnTo>
                    <a:pt x="13" y="20505"/>
                  </a:lnTo>
                  <a:lnTo>
                    <a:pt x="0" y="153825"/>
                  </a:lnTo>
                  <a:lnTo>
                    <a:pt x="6844" y="154211"/>
                  </a:lnTo>
                  <a:lnTo>
                    <a:pt x="20151" y="154293"/>
                  </a:lnTo>
                  <a:lnTo>
                    <a:pt x="22959" y="153345"/>
                  </a:lnTo>
                  <a:lnTo>
                    <a:pt x="31462" y="148412"/>
                  </a:lnTo>
                  <a:lnTo>
                    <a:pt x="37160" y="146924"/>
                  </a:lnTo>
                  <a:lnTo>
                    <a:pt x="45409" y="141182"/>
                  </a:lnTo>
                  <a:lnTo>
                    <a:pt x="50275" y="136984"/>
                  </a:lnTo>
                  <a:lnTo>
                    <a:pt x="55424" y="133233"/>
                  </a:lnTo>
                  <a:lnTo>
                    <a:pt x="60762" y="129780"/>
                  </a:lnTo>
                  <a:lnTo>
                    <a:pt x="66226" y="126525"/>
                  </a:lnTo>
                  <a:lnTo>
                    <a:pt x="71773" y="123403"/>
                  </a:lnTo>
                  <a:lnTo>
                    <a:pt x="83017" y="117394"/>
                  </a:lnTo>
                  <a:lnTo>
                    <a:pt x="100056" y="108655"/>
                  </a:lnTo>
                  <a:lnTo>
                    <a:pt x="106710" y="106727"/>
                  </a:lnTo>
                  <a:lnTo>
                    <a:pt x="114002" y="105442"/>
                  </a:lnTo>
                  <a:lnTo>
                    <a:pt x="121722" y="104585"/>
                  </a:lnTo>
                  <a:lnTo>
                    <a:pt x="128773" y="104013"/>
                  </a:lnTo>
                  <a:lnTo>
                    <a:pt x="135378" y="103632"/>
                  </a:lnTo>
                  <a:lnTo>
                    <a:pt x="141687" y="103379"/>
                  </a:lnTo>
                  <a:lnTo>
                    <a:pt x="156317" y="103096"/>
                  </a:lnTo>
                  <a:lnTo>
                    <a:pt x="184442" y="102915"/>
                  </a:lnTo>
                  <a:lnTo>
                    <a:pt x="190589" y="103853"/>
                  </a:lnTo>
                  <a:lnTo>
                    <a:pt x="196592" y="105431"/>
                  </a:lnTo>
                  <a:lnTo>
                    <a:pt x="202499" y="107435"/>
                  </a:lnTo>
                  <a:lnTo>
                    <a:pt x="208341" y="108771"/>
                  </a:lnTo>
                  <a:lnTo>
                    <a:pt x="214142" y="109662"/>
                  </a:lnTo>
                  <a:lnTo>
                    <a:pt x="219913" y="110255"/>
                  </a:lnTo>
                  <a:lnTo>
                    <a:pt x="225667" y="111604"/>
                  </a:lnTo>
                  <a:lnTo>
                    <a:pt x="231407" y="113456"/>
                  </a:lnTo>
                  <a:lnTo>
                    <a:pt x="237139" y="115643"/>
                  </a:lnTo>
                  <a:lnTo>
                    <a:pt x="241913" y="118053"/>
                  </a:lnTo>
                  <a:lnTo>
                    <a:pt x="249757" y="123270"/>
                  </a:lnTo>
                  <a:lnTo>
                    <a:pt x="254135" y="126948"/>
                  </a:lnTo>
                  <a:lnTo>
                    <a:pt x="258958" y="131305"/>
                  </a:lnTo>
                  <a:lnTo>
                    <a:pt x="264079" y="136114"/>
                  </a:lnTo>
                  <a:lnTo>
                    <a:pt x="272308" y="146538"/>
                  </a:lnTo>
                  <a:lnTo>
                    <a:pt x="275836" y="151985"/>
                  </a:lnTo>
                  <a:lnTo>
                    <a:pt x="279757" y="163117"/>
                  </a:lnTo>
                  <a:lnTo>
                    <a:pt x="281498" y="175367"/>
                  </a:lnTo>
                  <a:lnTo>
                    <a:pt x="281963" y="182634"/>
                  </a:lnTo>
                  <a:lnTo>
                    <a:pt x="282273" y="190336"/>
                  </a:lnTo>
                  <a:lnTo>
                    <a:pt x="281527" y="198329"/>
                  </a:lnTo>
                  <a:lnTo>
                    <a:pt x="280077" y="206514"/>
                  </a:lnTo>
                  <a:lnTo>
                    <a:pt x="278158" y="214829"/>
                  </a:lnTo>
                  <a:lnTo>
                    <a:pt x="275926" y="223229"/>
                  </a:lnTo>
                  <a:lnTo>
                    <a:pt x="270906" y="240183"/>
                  </a:lnTo>
                  <a:lnTo>
                    <a:pt x="262725" y="265794"/>
                  </a:lnTo>
                  <a:lnTo>
                    <a:pt x="258970" y="274351"/>
                  </a:lnTo>
                  <a:lnTo>
                    <a:pt x="254562" y="282913"/>
                  </a:lnTo>
                  <a:lnTo>
                    <a:pt x="249718" y="291479"/>
                  </a:lnTo>
                  <a:lnTo>
                    <a:pt x="244584" y="299095"/>
                  </a:lnTo>
                  <a:lnTo>
                    <a:pt x="239256" y="306077"/>
                  </a:lnTo>
                  <a:lnTo>
                    <a:pt x="233799" y="312636"/>
                  </a:lnTo>
                  <a:lnTo>
                    <a:pt x="228256" y="318914"/>
                  </a:lnTo>
                  <a:lnTo>
                    <a:pt x="217017" y="330970"/>
                  </a:lnTo>
                  <a:lnTo>
                    <a:pt x="210401" y="336852"/>
                  </a:lnTo>
                  <a:lnTo>
                    <a:pt x="203132" y="342678"/>
                  </a:lnTo>
                  <a:lnTo>
                    <a:pt x="195429" y="348467"/>
                  </a:lnTo>
                  <a:lnTo>
                    <a:pt x="188388" y="354232"/>
                  </a:lnTo>
                  <a:lnTo>
                    <a:pt x="181790" y="359980"/>
                  </a:lnTo>
                  <a:lnTo>
                    <a:pt x="175486" y="365717"/>
                  </a:lnTo>
                  <a:lnTo>
                    <a:pt x="168426" y="370494"/>
                  </a:lnTo>
                  <a:lnTo>
                    <a:pt x="160861" y="374631"/>
                  </a:lnTo>
                  <a:lnTo>
                    <a:pt x="152961" y="378342"/>
                  </a:lnTo>
                  <a:lnTo>
                    <a:pt x="145789" y="380816"/>
                  </a:lnTo>
                  <a:lnTo>
                    <a:pt x="139103" y="382465"/>
                  </a:lnTo>
                  <a:lnTo>
                    <a:pt x="132740" y="383564"/>
                  </a:lnTo>
                  <a:lnTo>
                    <a:pt x="125641" y="385250"/>
                  </a:lnTo>
                  <a:lnTo>
                    <a:pt x="118051" y="387326"/>
                  </a:lnTo>
                  <a:lnTo>
                    <a:pt x="110133" y="389663"/>
                  </a:lnTo>
                  <a:lnTo>
                    <a:pt x="102950" y="391220"/>
                  </a:lnTo>
                  <a:lnTo>
                    <a:pt x="96256" y="392259"/>
                  </a:lnTo>
                  <a:lnTo>
                    <a:pt x="89888" y="392951"/>
                  </a:lnTo>
                  <a:lnTo>
                    <a:pt x="83738" y="392460"/>
                  </a:lnTo>
                  <a:lnTo>
                    <a:pt x="77733" y="391180"/>
                  </a:lnTo>
                  <a:lnTo>
                    <a:pt x="71824" y="389374"/>
                  </a:lnTo>
                  <a:lnTo>
                    <a:pt x="66933" y="388171"/>
                  </a:lnTo>
                  <a:lnTo>
                    <a:pt x="58958" y="386833"/>
                  </a:lnTo>
                  <a:lnTo>
                    <a:pt x="54546" y="385524"/>
                  </a:lnTo>
                  <a:lnTo>
                    <a:pt x="49698" y="383699"/>
                  </a:lnTo>
                  <a:lnTo>
                    <a:pt x="44563" y="381529"/>
                  </a:lnTo>
                  <a:lnTo>
                    <a:pt x="36315" y="379119"/>
                  </a:lnTo>
                  <a:lnTo>
                    <a:pt x="29475" y="378048"/>
                  </a:lnTo>
                  <a:lnTo>
                    <a:pt x="26318" y="377762"/>
                  </a:lnTo>
                  <a:lnTo>
                    <a:pt x="17145" y="377191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" name="SMARTPenAnnotation109"/>
            <p:cNvSpPr/>
            <p:nvPr/>
          </p:nvSpPr>
          <p:spPr>
            <a:xfrm>
              <a:off x="3029313" y="4337805"/>
              <a:ext cx="1592919" cy="831413"/>
            </a:xfrm>
            <a:custGeom>
              <a:avLst/>
              <a:gdLst/>
              <a:ahLst/>
              <a:cxnLst/>
              <a:rect l="0" t="0" r="0" b="0"/>
              <a:pathLst>
                <a:path w="1592919" h="831413">
                  <a:moveTo>
                    <a:pt x="1551259" y="59887"/>
                  </a:moveTo>
                  <a:lnTo>
                    <a:pt x="1546708" y="59887"/>
                  </a:lnTo>
                  <a:lnTo>
                    <a:pt x="1520897" y="67268"/>
                  </a:lnTo>
                  <a:lnTo>
                    <a:pt x="1513635" y="65390"/>
                  </a:lnTo>
                  <a:lnTo>
                    <a:pt x="1509031" y="63556"/>
                  </a:lnTo>
                  <a:lnTo>
                    <a:pt x="1483016" y="60612"/>
                  </a:lnTo>
                  <a:lnTo>
                    <a:pt x="1437858" y="59915"/>
                  </a:lnTo>
                  <a:lnTo>
                    <a:pt x="1411031" y="60845"/>
                  </a:lnTo>
                  <a:lnTo>
                    <a:pt x="1361442" y="68618"/>
                  </a:lnTo>
                  <a:lnTo>
                    <a:pt x="1318996" y="77628"/>
                  </a:lnTo>
                  <a:lnTo>
                    <a:pt x="1285273" y="83241"/>
                  </a:lnTo>
                  <a:lnTo>
                    <a:pt x="1239745" y="85138"/>
                  </a:lnTo>
                  <a:lnTo>
                    <a:pt x="1193110" y="91404"/>
                  </a:lnTo>
                  <a:lnTo>
                    <a:pt x="1152935" y="93356"/>
                  </a:lnTo>
                  <a:lnTo>
                    <a:pt x="1099233" y="94015"/>
                  </a:lnTo>
                  <a:lnTo>
                    <a:pt x="962506" y="94174"/>
                  </a:lnTo>
                  <a:lnTo>
                    <a:pt x="915168" y="98727"/>
                  </a:lnTo>
                  <a:lnTo>
                    <a:pt x="854817" y="102908"/>
                  </a:lnTo>
                  <a:lnTo>
                    <a:pt x="810448" y="108406"/>
                  </a:lnTo>
                  <a:lnTo>
                    <a:pt x="762482" y="111411"/>
                  </a:lnTo>
                  <a:lnTo>
                    <a:pt x="717684" y="116958"/>
                  </a:lnTo>
                  <a:lnTo>
                    <a:pt x="673295" y="119024"/>
                  </a:lnTo>
                  <a:lnTo>
                    <a:pt x="625324" y="120589"/>
                  </a:lnTo>
                  <a:lnTo>
                    <a:pt x="579572" y="125710"/>
                  </a:lnTo>
                  <a:lnTo>
                    <a:pt x="531197" y="128602"/>
                  </a:lnTo>
                  <a:lnTo>
                    <a:pt x="486278" y="134117"/>
                  </a:lnTo>
                  <a:lnTo>
                    <a:pt x="442806" y="137126"/>
                  </a:lnTo>
                  <a:lnTo>
                    <a:pt x="399762" y="143627"/>
                  </a:lnTo>
                  <a:lnTo>
                    <a:pt x="356846" y="150633"/>
                  </a:lnTo>
                  <a:lnTo>
                    <a:pt x="314921" y="154085"/>
                  </a:lnTo>
                  <a:lnTo>
                    <a:pt x="266138" y="163302"/>
                  </a:lnTo>
                  <a:lnTo>
                    <a:pt x="231317" y="168951"/>
                  </a:lnTo>
                  <a:lnTo>
                    <a:pt x="199410" y="173165"/>
                  </a:lnTo>
                  <a:lnTo>
                    <a:pt x="171859" y="177906"/>
                  </a:lnTo>
                  <a:lnTo>
                    <a:pt x="155237" y="179968"/>
                  </a:lnTo>
                  <a:lnTo>
                    <a:pt x="129044" y="189052"/>
                  </a:lnTo>
                  <a:lnTo>
                    <a:pt x="117159" y="193494"/>
                  </a:lnTo>
                  <a:lnTo>
                    <a:pt x="89380" y="197687"/>
                  </a:lnTo>
                  <a:lnTo>
                    <a:pt x="83020" y="201459"/>
                  </a:lnTo>
                  <a:lnTo>
                    <a:pt x="80943" y="203799"/>
                  </a:lnTo>
                  <a:lnTo>
                    <a:pt x="79558" y="206311"/>
                  </a:lnTo>
                  <a:lnTo>
                    <a:pt x="78020" y="211642"/>
                  </a:lnTo>
                  <a:lnTo>
                    <a:pt x="77336" y="217186"/>
                  </a:lnTo>
                  <a:lnTo>
                    <a:pt x="76201" y="219998"/>
                  </a:lnTo>
                  <a:lnTo>
                    <a:pt x="71005" y="228506"/>
                  </a:lnTo>
                  <a:lnTo>
                    <a:pt x="69456" y="234207"/>
                  </a:lnTo>
                  <a:lnTo>
                    <a:pt x="68380" y="257809"/>
                  </a:lnTo>
                  <a:lnTo>
                    <a:pt x="68216" y="445765"/>
                  </a:lnTo>
                  <a:lnTo>
                    <a:pt x="65676" y="465386"/>
                  </a:lnTo>
                  <a:lnTo>
                    <a:pt x="62325" y="485854"/>
                  </a:lnTo>
                  <a:lnTo>
                    <a:pt x="60836" y="504476"/>
                  </a:lnTo>
                  <a:lnTo>
                    <a:pt x="57634" y="524817"/>
                  </a:lnTo>
                  <a:lnTo>
                    <a:pt x="53988" y="545605"/>
                  </a:lnTo>
                  <a:lnTo>
                    <a:pt x="52368" y="564370"/>
                  </a:lnTo>
                  <a:lnTo>
                    <a:pt x="49108" y="584774"/>
                  </a:lnTo>
                  <a:lnTo>
                    <a:pt x="45436" y="605590"/>
                  </a:lnTo>
                  <a:lnTo>
                    <a:pt x="43804" y="624367"/>
                  </a:lnTo>
                  <a:lnTo>
                    <a:pt x="40539" y="642237"/>
                  </a:lnTo>
                  <a:lnTo>
                    <a:pt x="36865" y="659704"/>
                  </a:lnTo>
                  <a:lnTo>
                    <a:pt x="33845" y="685603"/>
                  </a:lnTo>
                  <a:lnTo>
                    <a:pt x="28293" y="710422"/>
                  </a:lnTo>
                  <a:lnTo>
                    <a:pt x="25272" y="731216"/>
                  </a:lnTo>
                  <a:lnTo>
                    <a:pt x="19721" y="754100"/>
                  </a:lnTo>
                  <a:lnTo>
                    <a:pt x="16700" y="773368"/>
                  </a:lnTo>
                  <a:lnTo>
                    <a:pt x="9515" y="798169"/>
                  </a:lnTo>
                  <a:lnTo>
                    <a:pt x="8596" y="808016"/>
                  </a:lnTo>
                  <a:lnTo>
                    <a:pt x="7514" y="811052"/>
                  </a:lnTo>
                  <a:lnTo>
                    <a:pt x="862" y="821099"/>
                  </a:lnTo>
                  <a:lnTo>
                    <a:pt x="181" y="824606"/>
                  </a:lnTo>
                  <a:lnTo>
                    <a:pt x="0" y="826875"/>
                  </a:lnTo>
                  <a:lnTo>
                    <a:pt x="831" y="828387"/>
                  </a:lnTo>
                  <a:lnTo>
                    <a:pt x="2338" y="829396"/>
                  </a:lnTo>
                  <a:lnTo>
                    <a:pt x="7865" y="831294"/>
                  </a:lnTo>
                  <a:lnTo>
                    <a:pt x="53933" y="831412"/>
                  </a:lnTo>
                  <a:lnTo>
                    <a:pt x="105463" y="817184"/>
                  </a:lnTo>
                  <a:lnTo>
                    <a:pt x="152160" y="807653"/>
                  </a:lnTo>
                  <a:lnTo>
                    <a:pt x="197400" y="803326"/>
                  </a:lnTo>
                  <a:lnTo>
                    <a:pt x="239745" y="792048"/>
                  </a:lnTo>
                  <a:lnTo>
                    <a:pt x="297952" y="782965"/>
                  </a:lnTo>
                  <a:lnTo>
                    <a:pt x="340221" y="778028"/>
                  </a:lnTo>
                  <a:lnTo>
                    <a:pt x="360557" y="774348"/>
                  </a:lnTo>
                  <a:lnTo>
                    <a:pt x="409878" y="769446"/>
                  </a:lnTo>
                  <a:lnTo>
                    <a:pt x="456592" y="764139"/>
                  </a:lnTo>
                  <a:lnTo>
                    <a:pt x="503461" y="762138"/>
                  </a:lnTo>
                  <a:lnTo>
                    <a:pt x="542724" y="757018"/>
                  </a:lnTo>
                  <a:lnTo>
                    <a:pt x="579863" y="754124"/>
                  </a:lnTo>
                  <a:lnTo>
                    <a:pt x="620606" y="748610"/>
                  </a:lnTo>
                  <a:lnTo>
                    <a:pt x="662841" y="746553"/>
                  </a:lnTo>
                  <a:lnTo>
                    <a:pt x="705517" y="744991"/>
                  </a:lnTo>
                  <a:lnTo>
                    <a:pt x="748325" y="739872"/>
                  </a:lnTo>
                  <a:lnTo>
                    <a:pt x="791171" y="737931"/>
                  </a:lnTo>
                  <a:lnTo>
                    <a:pt x="834028" y="736404"/>
                  </a:lnTo>
                  <a:lnTo>
                    <a:pt x="876890" y="731295"/>
                  </a:lnTo>
                  <a:lnTo>
                    <a:pt x="920704" y="729358"/>
                  </a:lnTo>
                  <a:lnTo>
                    <a:pt x="998570" y="728649"/>
                  </a:lnTo>
                  <a:lnTo>
                    <a:pt x="1202139" y="728543"/>
                  </a:lnTo>
                  <a:lnTo>
                    <a:pt x="1241335" y="733093"/>
                  </a:lnTo>
                  <a:lnTo>
                    <a:pt x="1290403" y="736320"/>
                  </a:lnTo>
                  <a:lnTo>
                    <a:pt x="1334244" y="739498"/>
                  </a:lnTo>
                  <a:lnTo>
                    <a:pt x="1364403" y="743853"/>
                  </a:lnTo>
                  <a:lnTo>
                    <a:pt x="1413199" y="746398"/>
                  </a:lnTo>
                  <a:lnTo>
                    <a:pt x="1459564" y="754397"/>
                  </a:lnTo>
                  <a:lnTo>
                    <a:pt x="1495890" y="761966"/>
                  </a:lnTo>
                  <a:lnTo>
                    <a:pt x="1506331" y="762448"/>
                  </a:lnTo>
                  <a:lnTo>
                    <a:pt x="1510830" y="761623"/>
                  </a:lnTo>
                  <a:lnTo>
                    <a:pt x="1524893" y="755996"/>
                  </a:lnTo>
                  <a:lnTo>
                    <a:pt x="1527966" y="755417"/>
                  </a:lnTo>
                  <a:lnTo>
                    <a:pt x="1530968" y="753126"/>
                  </a:lnTo>
                  <a:lnTo>
                    <a:pt x="1546724" y="733300"/>
                  </a:lnTo>
                  <a:lnTo>
                    <a:pt x="1548236" y="730761"/>
                  </a:lnTo>
                  <a:lnTo>
                    <a:pt x="1549916" y="725401"/>
                  </a:lnTo>
                  <a:lnTo>
                    <a:pt x="1551082" y="702035"/>
                  </a:lnTo>
                  <a:lnTo>
                    <a:pt x="1551259" y="494108"/>
                  </a:lnTo>
                  <a:lnTo>
                    <a:pt x="1553799" y="471314"/>
                  </a:lnTo>
                  <a:lnTo>
                    <a:pt x="1557150" y="448484"/>
                  </a:lnTo>
                  <a:lnTo>
                    <a:pt x="1558640" y="425637"/>
                  </a:lnTo>
                  <a:lnTo>
                    <a:pt x="1559302" y="400243"/>
                  </a:lnTo>
                  <a:lnTo>
                    <a:pt x="1559478" y="386803"/>
                  </a:lnTo>
                  <a:lnTo>
                    <a:pt x="1562215" y="361711"/>
                  </a:lnTo>
                  <a:lnTo>
                    <a:pt x="1565653" y="337858"/>
                  </a:lnTo>
                  <a:lnTo>
                    <a:pt x="1567181" y="314557"/>
                  </a:lnTo>
                  <a:lnTo>
                    <a:pt x="1570401" y="288961"/>
                  </a:lnTo>
                  <a:lnTo>
                    <a:pt x="1572592" y="275468"/>
                  </a:lnTo>
                  <a:lnTo>
                    <a:pt x="1577568" y="250316"/>
                  </a:lnTo>
                  <a:lnTo>
                    <a:pt x="1582002" y="226437"/>
                  </a:lnTo>
                  <a:lnTo>
                    <a:pt x="1583972" y="203124"/>
                  </a:lnTo>
                  <a:lnTo>
                    <a:pt x="1584848" y="180063"/>
                  </a:lnTo>
                  <a:lnTo>
                    <a:pt x="1585342" y="145660"/>
                  </a:lnTo>
                  <a:lnTo>
                    <a:pt x="1586409" y="123726"/>
                  </a:lnTo>
                  <a:lnTo>
                    <a:pt x="1591413" y="96265"/>
                  </a:lnTo>
                  <a:lnTo>
                    <a:pt x="1592918" y="82088"/>
                  </a:lnTo>
                  <a:lnTo>
                    <a:pt x="1591046" y="66897"/>
                  </a:lnTo>
                  <a:lnTo>
                    <a:pt x="1586635" y="42963"/>
                  </a:lnTo>
                  <a:lnTo>
                    <a:pt x="1581320" y="27673"/>
                  </a:lnTo>
                  <a:lnTo>
                    <a:pt x="1573713" y="15629"/>
                  </a:lnTo>
                  <a:lnTo>
                    <a:pt x="1570991" y="13237"/>
                  </a:lnTo>
                  <a:lnTo>
                    <a:pt x="1568223" y="11642"/>
                  </a:lnTo>
                  <a:lnTo>
                    <a:pt x="1565426" y="10578"/>
                  </a:lnTo>
                  <a:lnTo>
                    <a:pt x="1559778" y="6857"/>
                  </a:lnTo>
                  <a:lnTo>
                    <a:pt x="1556939" y="4531"/>
                  </a:lnTo>
                  <a:lnTo>
                    <a:pt x="1554093" y="2981"/>
                  </a:lnTo>
                  <a:lnTo>
                    <a:pt x="1543187" y="0"/>
                  </a:lnTo>
                  <a:lnTo>
                    <a:pt x="1542687" y="8452"/>
                  </a:lnTo>
                </a:path>
              </a:pathLst>
            </a:custGeom>
            <a:ln w="30480" cap="flat" cmpd="sng" algn="ctr">
              <a:solidFill>
                <a:srgbClr xmlns:mc="http://schemas.openxmlformats.org/markup-compatibility/2006" xmlns:a14="http://schemas.microsoft.com/office/drawing/2010/main" val="0000FF" mc:Ignorable="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2918122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</TotalTime>
  <Words>83</Words>
  <Application>Microsoft Office PowerPoint</Application>
  <PresentationFormat>On-screen Show (4:3)</PresentationFormat>
  <Paragraphs>21</Paragraphs>
  <Slides>9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Systems of equations</vt:lpstr>
      <vt:lpstr>Number Problems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Systems of equations</dc:title>
  <dc:creator>Ameena</dc:creator>
  <cp:lastModifiedBy>Ameena</cp:lastModifiedBy>
  <cp:revision>3</cp:revision>
  <dcterms:created xsi:type="dcterms:W3CDTF">2010-02-03T17:07:24Z</dcterms:created>
  <dcterms:modified xsi:type="dcterms:W3CDTF">2010-02-03T19:01:47Z</dcterms:modified>
</cp:coreProperties>
</file>

<file path=docProps/thumbnail.jpeg>
</file>